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1"/>
  </p:sldMasterIdLst>
  <p:notesMasterIdLst>
    <p:notesMasterId r:id="rId5"/>
  </p:notesMasterIdLst>
  <p:handoutMasterIdLst>
    <p:handoutMasterId r:id="rId45"/>
  </p:handoutMasterIdLst>
  <p:sldIdLst>
    <p:sldId id="571" r:id="rId3"/>
    <p:sldId id="521" r:id="rId4"/>
    <p:sldId id="511" r:id="rId6"/>
    <p:sldId id="522" r:id="rId7"/>
    <p:sldId id="528" r:id="rId8"/>
    <p:sldId id="545" r:id="rId9"/>
    <p:sldId id="543" r:id="rId10"/>
    <p:sldId id="546" r:id="rId11"/>
    <p:sldId id="529" r:id="rId12"/>
    <p:sldId id="530" r:id="rId13"/>
    <p:sldId id="548" r:id="rId14"/>
    <p:sldId id="523" r:id="rId15"/>
    <p:sldId id="531" r:id="rId16"/>
    <p:sldId id="549" r:id="rId17"/>
    <p:sldId id="553" r:id="rId18"/>
    <p:sldId id="532" r:id="rId19"/>
    <p:sldId id="552" r:id="rId20"/>
    <p:sldId id="533" r:id="rId21"/>
    <p:sldId id="524" r:id="rId22"/>
    <p:sldId id="534" r:id="rId23"/>
    <p:sldId id="535" r:id="rId24"/>
    <p:sldId id="560" r:id="rId25"/>
    <p:sldId id="525" r:id="rId26"/>
    <p:sldId id="536" r:id="rId27"/>
    <p:sldId id="537" r:id="rId28"/>
    <p:sldId id="568" r:id="rId29"/>
    <p:sldId id="538" r:id="rId30"/>
    <p:sldId id="569" r:id="rId31"/>
    <p:sldId id="526" r:id="rId32"/>
    <p:sldId id="566" r:id="rId33"/>
    <p:sldId id="540" r:id="rId34"/>
    <p:sldId id="563" r:id="rId35"/>
    <p:sldId id="539" r:id="rId36"/>
    <p:sldId id="527" r:id="rId37"/>
    <p:sldId id="561" r:id="rId38"/>
    <p:sldId id="541" r:id="rId39"/>
    <p:sldId id="542" r:id="rId40"/>
    <p:sldId id="558" r:id="rId41"/>
    <p:sldId id="557" r:id="rId42"/>
    <p:sldId id="564" r:id="rId43"/>
    <p:sldId id="565" r:id="rId44"/>
  </p:sldIdLst>
  <p:sldSz cx="9145270" cy="5144770"/>
  <p:notesSz cx="6858000" cy="9144000"/>
  <p:embeddedFontLst>
    <p:embeddedFont>
      <p:font typeface="黑体" panose="02010609060101010101" pitchFamily="49" charset="-122"/>
      <p:regular r:id="rId49"/>
    </p:embeddedFont>
    <p:embeddedFont>
      <p:font typeface="方正兰亭大黑_GBK" panose="02000000000000000000" pitchFamily="2" charset="-122"/>
      <p:regular r:id="rId50"/>
    </p:embeddedFont>
    <p:embeddedFont>
      <p:font typeface="Impact" panose="020B0806030902050204" pitchFamily="34" charset="0"/>
      <p:regular r:id="rId51"/>
    </p:embeddedFont>
    <p:embeddedFont>
      <p:font typeface="Calibri" panose="020F0502020204030204" pitchFamily="34" charset="0"/>
      <p:regular r:id="rId52"/>
      <p:bold r:id="rId53"/>
      <p:italic r:id="rId54"/>
      <p:boldItalic r:id="rId55"/>
    </p:embeddedFont>
    <p:embeddedFont>
      <p:font typeface="方正兰亭黑_GBK" panose="02000000000000000000" pitchFamily="2" charset="-122"/>
      <p:regular r:id="rId56"/>
    </p:embeddedFont>
    <p:embeddedFont>
      <p:font typeface="微软雅黑" panose="020B0503020204020204" pitchFamily="34" charset="-122"/>
      <p:regular r:id="rId57"/>
    </p:embeddedFont>
    <p:embeddedFont>
      <p:font typeface="Calibri" panose="020F0502020204030204"/>
      <p:regular r:id="rId58"/>
      <p:bold r:id="rId59"/>
      <p:italic r:id="rId60"/>
      <p:boldItalic r:id="rId61"/>
    </p:embeddedFont>
    <p:embeddedFont>
      <p:font typeface="方正兰亭准黑_GBK" panose="02000000000000000000" pitchFamily="2" charset="-122"/>
      <p:regular r:id="rId62"/>
    </p:embeddedFont>
    <p:embeddedFont>
      <p:font typeface="华文黑体" panose="02010600030101010101" pitchFamily="2" charset="-122"/>
      <p:regular r:id="rId63"/>
    </p:embeddedFont>
    <p:embeddedFont>
      <p:font typeface="Palatino Linotype" panose="02040502050505030304" charset="0"/>
      <p:regular r:id="rId64"/>
      <p:bold r:id="rId65"/>
      <p:italic r:id="rId66"/>
      <p:boldItalic r:id="rId67"/>
    </p:embeddedFont>
    <p:embeddedFont>
      <p:font typeface="幼圆" panose="02010509060101010101" charset="0"/>
      <p:regular r:id="rId68"/>
    </p:embeddedFont>
    <p:embeddedFont>
      <p:font typeface="Century Gothic" panose="020B0502020202020204" charset="0"/>
      <p:regular r:id="rId69"/>
      <p:bold r:id="rId70"/>
      <p:italic r:id="rId71"/>
      <p:boldItalic r:id="rId72"/>
    </p:embeddedFont>
  </p:embeddedFontLst>
  <p:defaultTextStyle>
    <a:defPPr>
      <a:defRPr lang="en-US"/>
    </a:defPPr>
    <a:lvl1pPr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1pPr>
    <a:lvl2pPr marL="457200"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2pPr>
    <a:lvl3pPr marL="914400"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3pPr>
    <a:lvl4pPr marL="1371600"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4pPr>
    <a:lvl5pPr marL="1828800"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b="1"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b="1"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b="1"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b="1" kern="1200">
        <a:solidFill>
          <a:schemeClr val="tx1"/>
        </a:solidFill>
        <a:latin typeface="Arial" panose="020B0604020202020204" pitchFamily="34" charset="0"/>
        <a:ea typeface="黑体" panose="02010609060101010101"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2" Type="http://schemas.openxmlformats.org/officeDocument/2006/relationships/font" Target="fonts/font24.fntdata"/><Relationship Id="rId71" Type="http://schemas.openxmlformats.org/officeDocument/2006/relationships/font" Target="fonts/font23.fntdata"/><Relationship Id="rId70" Type="http://schemas.openxmlformats.org/officeDocument/2006/relationships/font" Target="fonts/font22.fntdata"/><Relationship Id="rId7" Type="http://schemas.openxmlformats.org/officeDocument/2006/relationships/slide" Target="slides/slide4.xml"/><Relationship Id="rId69" Type="http://schemas.openxmlformats.org/officeDocument/2006/relationships/font" Target="fonts/font21.fntdata"/><Relationship Id="rId68" Type="http://schemas.openxmlformats.org/officeDocument/2006/relationships/font" Target="fonts/font20.fntdata"/><Relationship Id="rId67" Type="http://schemas.openxmlformats.org/officeDocument/2006/relationships/font" Target="fonts/font19.fntdata"/><Relationship Id="rId66" Type="http://schemas.openxmlformats.org/officeDocument/2006/relationships/font" Target="fonts/font18.fntdata"/><Relationship Id="rId65" Type="http://schemas.openxmlformats.org/officeDocument/2006/relationships/font" Target="fonts/font17.fntdata"/><Relationship Id="rId64" Type="http://schemas.openxmlformats.org/officeDocument/2006/relationships/font" Target="fonts/font16.fntdata"/><Relationship Id="rId63" Type="http://schemas.openxmlformats.org/officeDocument/2006/relationships/font" Target="fonts/font15.fntdata"/><Relationship Id="rId62" Type="http://schemas.openxmlformats.org/officeDocument/2006/relationships/font" Target="fonts/font14.fntdata"/><Relationship Id="rId61" Type="http://schemas.openxmlformats.org/officeDocument/2006/relationships/font" Target="fonts/font13.fntdata"/><Relationship Id="rId60" Type="http://schemas.openxmlformats.org/officeDocument/2006/relationships/font" Target="fonts/font12.fntdata"/><Relationship Id="rId6" Type="http://schemas.openxmlformats.org/officeDocument/2006/relationships/slide" Target="slides/slide3.xml"/><Relationship Id="rId59" Type="http://schemas.openxmlformats.org/officeDocument/2006/relationships/font" Target="fonts/font11.fntdata"/><Relationship Id="rId58" Type="http://schemas.openxmlformats.org/officeDocument/2006/relationships/font" Target="fonts/font10.fntdata"/><Relationship Id="rId57" Type="http://schemas.openxmlformats.org/officeDocument/2006/relationships/font" Target="fonts/font9.fntdata"/><Relationship Id="rId56" Type="http://schemas.openxmlformats.org/officeDocument/2006/relationships/font" Target="fonts/font8.fntdata"/><Relationship Id="rId55" Type="http://schemas.openxmlformats.org/officeDocument/2006/relationships/font" Target="fonts/font7.fntdata"/><Relationship Id="rId54" Type="http://schemas.openxmlformats.org/officeDocument/2006/relationships/font" Target="fonts/font6.fntdata"/><Relationship Id="rId53" Type="http://schemas.openxmlformats.org/officeDocument/2006/relationships/font" Target="fonts/font5.fntdata"/><Relationship Id="rId52" Type="http://schemas.openxmlformats.org/officeDocument/2006/relationships/font" Target="fonts/font4.fntdata"/><Relationship Id="rId51" Type="http://schemas.openxmlformats.org/officeDocument/2006/relationships/font" Target="fonts/font3.fntdata"/><Relationship Id="rId50" Type="http://schemas.openxmlformats.org/officeDocument/2006/relationships/font" Target="fonts/font2.fntdata"/><Relationship Id="rId5" Type="http://schemas.openxmlformats.org/officeDocument/2006/relationships/notesMaster" Target="notesMasters/notesMaster1.xml"/><Relationship Id="rId49" Type="http://schemas.openxmlformats.org/officeDocument/2006/relationships/font" Target="fonts/font1.fntdata"/><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1F06A6-C76E-4613-9D4A-F774CCB060B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E742805-9F79-4236-86D3-43973FCD73F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00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b="0">
                <a:ea typeface="宋体" panose="02010600030101010101" pitchFamily="2" charset="-122"/>
              </a:defRPr>
            </a:lvl1pPr>
          </a:lstStyle>
          <a:p>
            <a:endParaRPr lang="zh-CN" altLang="en-US"/>
          </a:p>
        </p:txBody>
      </p:sp>
      <p:sp>
        <p:nvSpPr>
          <p:cNvPr id="12800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b="0">
                <a:ea typeface="宋体" panose="02010600030101010101" pitchFamily="2" charset="-122"/>
              </a:defRPr>
            </a:lvl1pPr>
          </a:lstStyle>
          <a:p>
            <a:endParaRPr lang="en-US" altLang="zh-CN"/>
          </a:p>
        </p:txBody>
      </p:sp>
      <p:sp>
        <p:nvSpPr>
          <p:cNvPr id="128004"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800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2800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b="0">
                <a:ea typeface="宋体" panose="02010600030101010101" pitchFamily="2" charset="-122"/>
              </a:defRPr>
            </a:lvl1pPr>
          </a:lstStyle>
          <a:p>
            <a:endParaRPr lang="en-US" altLang="zh-CN"/>
          </a:p>
        </p:txBody>
      </p:sp>
      <p:sp>
        <p:nvSpPr>
          <p:cNvPr id="12800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b="0">
                <a:ea typeface="宋体" panose="02010600030101010101" pitchFamily="2" charset="-122"/>
              </a:defRPr>
            </a:lvl1pPr>
          </a:lstStyle>
          <a:p>
            <a:fld id="{20DEAE63-D6C4-437F-B8DA-DA689F991AA7}"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919" y="457342"/>
            <a:ext cx="7773750" cy="3201388"/>
          </a:xfrm>
          <a:prstGeom prst="rect">
            <a:avLst/>
          </a:prstGeom>
        </p:spPr>
        <p:txBody>
          <a:bodyPr lIns="91432" tIns="45716" rIns="91432" bIns="45716" anchor="b">
            <a:noAutofit/>
          </a:bodyPr>
          <a:lstStyle>
            <a:lvl1pPr>
              <a:lnSpc>
                <a:spcPct val="100000"/>
              </a:lnSpc>
              <a:defRPr sz="8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371838" y="3715897"/>
            <a:ext cx="6401912" cy="914682"/>
          </a:xfrm>
          <a:prstGeom prst="rect">
            <a:avLst/>
          </a:prstGeom>
        </p:spPr>
        <p:txBody>
          <a:bodyPr lIns="91432" tIns="45716" rIns="91432" bIns="45716">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7" name="Date Placeholder 6"/>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fld>
            <a:endParaRPr lang="en-US" dirty="0">
              <a:solidFill>
                <a:srgbClr val="FFFFFF"/>
              </a:solidFill>
            </a:endParaRPr>
          </a:p>
        </p:txBody>
      </p:sp>
      <p:sp>
        <p:nvSpPr>
          <p:cNvPr id="8" name="Slide Number Placeholder 7"/>
          <p:cNvSpPr>
            <a:spLocks noGrp="1"/>
          </p:cNvSpPr>
          <p:nvPr>
            <p:ph type="sldNum" sz="quarter" idx="11"/>
          </p:nvPr>
        </p:nvSpPr>
        <p:spPr>
          <a:xfrm>
            <a:off x="8544762" y="4768735"/>
            <a:ext cx="562073" cy="273928"/>
          </a:xfrm>
          <a:prstGeom prst="rect">
            <a:avLst/>
          </a:prstGeom>
        </p:spPr>
        <p:txBody>
          <a:bodyPr lIns="91432" tIns="45716" rIns="91432" bIns="45716"/>
          <a:lstStyle/>
          <a:p>
            <a:pPr eaLnBrk="1" latinLnBrk="0" hangingPunct="1"/>
            <a:fld id="{D5BBC35B-A44B-4119-B8DA-DE9E3DFADA20}" type="slidenum">
              <a:rPr kumimoji="0" lang="en-US" smtClean="0"/>
            </a:fld>
            <a:endParaRPr kumimoji="0" lang="en-US" dirty="0">
              <a:solidFill>
                <a:srgbClr val="FFFFFF"/>
              </a:solidFill>
            </a:endParaRPr>
          </a:p>
        </p:txBody>
      </p:sp>
      <p:sp>
        <p:nvSpPr>
          <p:cNvPr id="9" name="Footer Placeholder 8"/>
          <p:cNvSpPr>
            <a:spLocks noGrp="1"/>
          </p:cNvSpPr>
          <p:nvPr>
            <p:ph type="ftr" sz="quarter" idx="12"/>
          </p:nvPr>
        </p:nvSpPr>
        <p:spPr>
          <a:xfrm>
            <a:off x="659280" y="4768735"/>
            <a:ext cx="2848470" cy="273928"/>
          </a:xfrm>
          <a:prstGeom prst="rect">
            <a:avLst/>
          </a:prstGeom>
        </p:spPr>
        <p:txBody>
          <a:bodyPr lIns="91432" tIns="45716" rIns="91432" bIns="45716"/>
          <a:lstStyle/>
          <a:p>
            <a:endParaRPr kumimoji="0" lang="en-US">
              <a:solidFill>
                <a:schemeClr val="accent1">
                  <a:tint val="20000"/>
                </a:schemeClr>
              </a:solidFill>
            </a:endParaRPr>
          </a:p>
        </p:txBody>
      </p:sp>
    </p:spTree>
  </p:cSld>
  <p:clrMapOvr>
    <a:masterClrMapping/>
  </p:clrMapOvr>
  <p:transition spd="slow" advClick="0" advTm="0">
    <p:cover dir="rd"/>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457282" y="2"/>
            <a:ext cx="8231029" cy="1200521"/>
          </a:xfrm>
          <a:prstGeom prst="rect">
            <a:avLst/>
          </a:prstGeom>
        </p:spPr>
        <p:txBody>
          <a:bodyPr lIns="91432" tIns="45716" rIns="91432" bIns="45716"/>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82" y="1200521"/>
            <a:ext cx="8231029" cy="3395520"/>
          </a:xfrm>
          <a:prstGeom prst="rect">
            <a:avLst/>
          </a:prstGeom>
        </p:spPr>
        <p:txBody>
          <a:bodyPr vert="eaVert" lIns="91432" tIns="45716" rIns="91432" bIns="45716"/>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fld>
            <a:endParaRPr lang="en-US"/>
          </a:p>
        </p:txBody>
      </p:sp>
      <p:sp>
        <p:nvSpPr>
          <p:cNvPr id="5" name="Footer Placeholder 4"/>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6" name="Slide Number Placeholder 5"/>
          <p:cNvSpPr>
            <a:spLocks noGrp="1"/>
          </p:cNvSpPr>
          <p:nvPr>
            <p:ph type="sldNum" sz="quarter" idx="12"/>
          </p:nvPr>
        </p:nvSpPr>
        <p:spPr>
          <a:xfrm>
            <a:off x="8544762" y="4768735"/>
            <a:ext cx="562073" cy="273928"/>
          </a:xfrm>
          <a:prstGeom prst="rect">
            <a:avLst/>
          </a:prstGeom>
        </p:spPr>
        <p:txBody>
          <a:bodyPr lIns="91432" tIns="45716" rIns="91432" bIns="45716"/>
          <a:lstStyle/>
          <a:p>
            <a:pPr eaLnBrk="1" latinLnBrk="0" hangingPunct="1"/>
            <a:fld id="{D5BBC35B-A44B-4119-B8DA-DE9E3DFADA20}" type="slidenum">
              <a:rPr kumimoji="0" lang="en-US" smtClean="0"/>
            </a:fld>
            <a:endParaRPr kumimoji="0" lang="en-US"/>
          </a:p>
        </p:txBody>
      </p:sp>
    </p:spTree>
  </p:cSld>
  <p:clrMapOvr>
    <a:masterClrMapping/>
  </p:clrMapOvr>
  <p:transition spd="slow" advClick="0" advTm="0">
    <p:cover dir="r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0551" y="206044"/>
            <a:ext cx="2057757" cy="4389999"/>
          </a:xfrm>
          <a:prstGeom prst="rect">
            <a:avLst/>
          </a:prstGeom>
        </p:spPr>
        <p:txBody>
          <a:bodyPr vert="eaVert" lIns="91432" tIns="45716" rIns="91432" bIns="45716"/>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82" y="206044"/>
            <a:ext cx="6020845" cy="4389999"/>
          </a:xfrm>
          <a:prstGeom prst="rect">
            <a:avLst/>
          </a:prstGeom>
        </p:spPr>
        <p:txBody>
          <a:bodyPr vert="eaVert" lIns="91432" tIns="45716" rIns="91432" bIns="45716"/>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fld>
            <a:endParaRPr lang="en-US"/>
          </a:p>
        </p:txBody>
      </p:sp>
      <p:sp>
        <p:nvSpPr>
          <p:cNvPr id="5" name="Footer Placeholder 4"/>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6" name="Slide Number Placeholder 5"/>
          <p:cNvSpPr>
            <a:spLocks noGrp="1"/>
          </p:cNvSpPr>
          <p:nvPr>
            <p:ph type="sldNum" sz="quarter" idx="12"/>
          </p:nvPr>
        </p:nvSpPr>
        <p:spPr>
          <a:xfrm>
            <a:off x="8544762" y="4768735"/>
            <a:ext cx="562073" cy="273928"/>
          </a:xfrm>
          <a:prstGeom prst="rect">
            <a:avLst/>
          </a:prstGeom>
        </p:spPr>
        <p:txBody>
          <a:bodyPr lIns="91432" tIns="45716" rIns="91432" bIns="45716"/>
          <a:lstStyle/>
          <a:p>
            <a:pPr eaLnBrk="1" latinLnBrk="0" hangingPunct="1"/>
            <a:fld id="{D5BBC35B-A44B-4119-B8DA-DE9E3DFADA20}" type="slidenum">
              <a:rPr kumimoji="0" lang="en-US" smtClean="0"/>
            </a:fld>
            <a:endParaRPr kumimoji="0" lang="en-US"/>
          </a:p>
        </p:txBody>
      </p:sp>
    </p:spTree>
  </p:cSld>
  <p:clrMapOvr>
    <a:masterClrMapping/>
  </p:clrMapOvr>
  <p:transition spd="slow" advClick="0" advTm="0">
    <p:cover dir="rd"/>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showMasterSp="0">
  <p:cSld name="1_标题幻灯片">
    <p:spTree>
      <p:nvGrpSpPr>
        <p:cNvPr id="1" name=""/>
        <p:cNvGrpSpPr/>
        <p:nvPr/>
      </p:nvGrpSpPr>
      <p:grpSpPr>
        <a:xfrm>
          <a:off x="0" y="0"/>
          <a:ext cx="0" cy="0"/>
          <a:chOff x="0" y="0"/>
          <a:chExt cx="0" cy="0"/>
        </a:xfrm>
      </p:grpSpPr>
    </p:spTree>
  </p:cSld>
  <p:clrMapOvr>
    <a:masterClrMapping/>
  </p:clrMapOvr>
  <p:transition spd="slow" advClick="0" advTm="0">
    <p:cover dir="rd"/>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1_内容与标题">
    <p:spTree>
      <p:nvGrpSpPr>
        <p:cNvPr id="1" name=""/>
        <p:cNvGrpSpPr/>
        <p:nvPr/>
      </p:nvGrpSpPr>
      <p:grpSpPr>
        <a:xfrm>
          <a:off x="0" y="0"/>
          <a:ext cx="0" cy="0"/>
          <a:chOff x="0" y="0"/>
          <a:chExt cx="0" cy="0"/>
        </a:xfrm>
      </p:grpSpPr>
    </p:spTree>
  </p:cSld>
  <p:clrMapOvr>
    <a:masterClrMapping/>
  </p:clrMapOvr>
  <p:transition spd="slow" advClick="0" advTm="0">
    <p:cover dir="rd"/>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57282" y="2"/>
            <a:ext cx="8231029" cy="1200521"/>
          </a:xfrm>
          <a:prstGeom prst="rect">
            <a:avLst/>
          </a:prstGeom>
        </p:spPr>
        <p:txBody>
          <a:bodyPr lIns="91432" tIns="45716" rIns="91432" bIns="45716"/>
          <a:lstStyle/>
          <a:p>
            <a:r>
              <a:rPr lang="zh-CN" altLang="en-US" smtClean="0"/>
              <a:t>单击此处编辑母版标题样式</a:t>
            </a:r>
            <a:endParaRPr lang="en-US" dirty="0"/>
          </a:p>
        </p:txBody>
      </p:sp>
      <p:sp>
        <p:nvSpPr>
          <p:cNvPr id="3" name="Content Placeholder 2"/>
          <p:cNvSpPr>
            <a:spLocks noGrp="1"/>
          </p:cNvSpPr>
          <p:nvPr>
            <p:ph idx="1"/>
          </p:nvPr>
        </p:nvSpPr>
        <p:spPr>
          <a:xfrm>
            <a:off x="457282" y="1200521"/>
            <a:ext cx="8231029" cy="3395520"/>
          </a:xfrm>
          <a:prstGeom prst="rect">
            <a:avLst/>
          </a:prstGeom>
        </p:spPr>
        <p:txBody>
          <a:bodyPr lIns="91432" tIns="45716" rIns="91432" bIns="45716"/>
          <a:lstStyle>
            <a:lvl5pPr>
              <a:defRPr/>
            </a:lvl5pPr>
            <a:lvl6pPr>
              <a:defRPr/>
            </a:lvl6pPr>
            <a:lvl7pPr>
              <a:defRPr/>
            </a:lvl7pPr>
            <a:lvl8pPr>
              <a:defRPr/>
            </a:lvl8pPr>
            <a:lvl9pPr>
              <a:buFont typeface="Arial" panose="020B0604020202020204" pitchFamily="34" charset="0"/>
              <a:buChar char="•"/>
              <a:defRPr/>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smtClean="0"/>
          </a:p>
        </p:txBody>
      </p:sp>
      <p:sp>
        <p:nvSpPr>
          <p:cNvPr id="4" name="Date Placeholder 3"/>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fld>
            <a:endParaRPr lang="en-US"/>
          </a:p>
        </p:txBody>
      </p:sp>
      <p:sp>
        <p:nvSpPr>
          <p:cNvPr id="5" name="Footer Placeholder 4"/>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6" name="Slide Number Placeholder 5"/>
          <p:cNvSpPr>
            <a:spLocks noGrp="1"/>
          </p:cNvSpPr>
          <p:nvPr>
            <p:ph type="sldNum" sz="quarter" idx="12"/>
          </p:nvPr>
        </p:nvSpPr>
        <p:spPr>
          <a:xfrm>
            <a:off x="8544762" y="4768735"/>
            <a:ext cx="562073" cy="273928"/>
          </a:xfrm>
          <a:prstGeom prst="rect">
            <a:avLst/>
          </a:prstGeom>
        </p:spPr>
        <p:txBody>
          <a:bodyPr lIns="91432" tIns="45716" rIns="91432" bIns="45716"/>
          <a:lstStyle/>
          <a:p>
            <a:pPr eaLnBrk="1" latinLnBrk="0" hangingPunct="1"/>
            <a:fld id="{D5BBC35B-A44B-4119-B8DA-DE9E3DFADA20}" type="slidenum">
              <a:rPr kumimoji="0" lang="en-US" smtClean="0"/>
            </a:fld>
            <a:endParaRPr kumimoji="0" lang="en-US"/>
          </a:p>
        </p:txBody>
      </p:sp>
    </p:spTree>
  </p:cSld>
  <p:clrMapOvr>
    <a:masterClrMapping/>
  </p:clrMapOvr>
  <p:transition spd="slow" advClick="0" advTm="0">
    <p:cover dir="rd"/>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438" y="1029018"/>
            <a:ext cx="7773750" cy="1879386"/>
          </a:xfrm>
          <a:prstGeom prst="rect">
            <a:avLst/>
          </a:prstGeom>
        </p:spPr>
        <p:txBody>
          <a:bodyPr lIns="91432" tIns="45716" rIns="91432" bIns="45716"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22438" y="3052515"/>
            <a:ext cx="7773750" cy="849177"/>
          </a:xfrm>
          <a:prstGeom prst="rect">
            <a:avLst/>
          </a:prstGeom>
        </p:spPr>
        <p:txBody>
          <a:bodyPr lIns="91432" tIns="45716" rIns="91432" bIns="45716"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fld>
            <a:endParaRPr lang="en-US"/>
          </a:p>
        </p:txBody>
      </p:sp>
      <p:sp>
        <p:nvSpPr>
          <p:cNvPr id="5" name="Footer Placeholder 4"/>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6" name="Slide Number Placeholder 5"/>
          <p:cNvSpPr>
            <a:spLocks noGrp="1"/>
          </p:cNvSpPr>
          <p:nvPr>
            <p:ph type="sldNum" sz="quarter" idx="12"/>
          </p:nvPr>
        </p:nvSpPr>
        <p:spPr>
          <a:xfrm>
            <a:off x="8544762" y="4768735"/>
            <a:ext cx="562073" cy="273928"/>
          </a:xfrm>
          <a:prstGeom prst="rect">
            <a:avLst/>
          </a:prstGeom>
        </p:spPr>
        <p:txBody>
          <a:bodyPr lIns="91432" tIns="45716" rIns="91432" bIns="45716"/>
          <a:lstStyle/>
          <a:p>
            <a:pPr eaLnBrk="1" latinLnBrk="0" hangingPunct="1"/>
            <a:fld id="{D5BBC35B-A44B-4119-B8DA-DE9E3DFADA20}" type="slidenum">
              <a:rPr kumimoji="0" lang="en-US" smtClean="0"/>
            </a:fld>
            <a:endParaRPr kumimoji="0" lang="en-US"/>
          </a:p>
        </p:txBody>
      </p:sp>
      <p:sp>
        <p:nvSpPr>
          <p:cNvPr id="7" name="Oval 6"/>
          <p:cNvSpPr/>
          <p:nvPr/>
        </p:nvSpPr>
        <p:spPr>
          <a:xfrm>
            <a:off x="4496583" y="2944134"/>
            <a:ext cx="84787" cy="6359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a:p>
        </p:txBody>
      </p:sp>
      <p:sp>
        <p:nvSpPr>
          <p:cNvPr id="8" name="Oval 7"/>
          <p:cNvSpPr/>
          <p:nvPr/>
        </p:nvSpPr>
        <p:spPr>
          <a:xfrm>
            <a:off x="4696640" y="2944134"/>
            <a:ext cx="84787" cy="6359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a:p>
        </p:txBody>
      </p:sp>
      <p:sp>
        <p:nvSpPr>
          <p:cNvPr id="9" name="Oval 8"/>
          <p:cNvSpPr/>
          <p:nvPr/>
        </p:nvSpPr>
        <p:spPr>
          <a:xfrm>
            <a:off x="4297476" y="2944134"/>
            <a:ext cx="84787" cy="6359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a:p>
        </p:txBody>
      </p:sp>
    </p:spTree>
  </p:cSld>
  <p:clrMapOvr>
    <a:masterClrMapping/>
  </p:clrMapOvr>
  <p:transition spd="slow" advClick="0" advTm="0">
    <p:cover dir="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82" y="2"/>
            <a:ext cx="8231029" cy="1200521"/>
          </a:xfrm>
          <a:prstGeom prst="rect">
            <a:avLst/>
          </a:prstGeom>
        </p:spPr>
        <p:txBody>
          <a:bodyPr lIns="91432" tIns="45716" rIns="91432" bIns="45716"/>
          <a:lstStyle/>
          <a:p>
            <a:r>
              <a:rPr lang="zh-CN" altLang="en-US" smtClean="0"/>
              <a:t>单击此处编辑母版标题样式</a:t>
            </a:r>
            <a:endParaRPr lang="en-US"/>
          </a:p>
        </p:txBody>
      </p:sp>
      <p:sp>
        <p:nvSpPr>
          <p:cNvPr id="4" name="Content Placeholder 3"/>
          <p:cNvSpPr>
            <a:spLocks noGrp="1"/>
          </p:cNvSpPr>
          <p:nvPr>
            <p:ph sz="half" idx="2"/>
          </p:nvPr>
        </p:nvSpPr>
        <p:spPr>
          <a:xfrm>
            <a:off x="4649007" y="1200521"/>
            <a:ext cx="4039301" cy="3395520"/>
          </a:xfrm>
          <a:prstGeom prst="rect">
            <a:avLst/>
          </a:prstGeom>
        </p:spPr>
        <p:txBody>
          <a:bodyPr lIns="91432" tIns="45716" rIns="91432" bIns="45716"/>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smtClean="0"/>
          </a:p>
        </p:txBody>
      </p:sp>
      <p:sp>
        <p:nvSpPr>
          <p:cNvPr id="5" name="Date Placeholder 4"/>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fld>
            <a:endParaRPr lang="en-US"/>
          </a:p>
        </p:txBody>
      </p:sp>
      <p:sp>
        <p:nvSpPr>
          <p:cNvPr id="6" name="Footer Placeholder 5"/>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7" name="Slide Number Placeholder 6"/>
          <p:cNvSpPr>
            <a:spLocks noGrp="1"/>
          </p:cNvSpPr>
          <p:nvPr>
            <p:ph type="sldNum" sz="quarter" idx="12"/>
          </p:nvPr>
        </p:nvSpPr>
        <p:spPr>
          <a:xfrm>
            <a:off x="8544762" y="4768735"/>
            <a:ext cx="562073" cy="273928"/>
          </a:xfrm>
          <a:prstGeom prst="rect">
            <a:avLst/>
          </a:prstGeom>
        </p:spPr>
        <p:txBody>
          <a:bodyPr lIns="91432" tIns="45716" rIns="91432" bIns="45716"/>
          <a:lstStyle/>
          <a:p>
            <a:pPr eaLnBrk="1" latinLnBrk="0" hangingPunct="1"/>
            <a:fld id="{D5BBC35B-A44B-4119-B8DA-DE9E3DFADA20}" type="slidenum">
              <a:rPr kumimoji="0" lang="en-US" smtClean="0"/>
            </a:fld>
            <a:endParaRPr kumimoji="0" lang="en-US"/>
          </a:p>
        </p:txBody>
      </p:sp>
      <p:sp>
        <p:nvSpPr>
          <p:cNvPr id="9" name="Content Placeholder 8"/>
          <p:cNvSpPr>
            <a:spLocks noGrp="1"/>
          </p:cNvSpPr>
          <p:nvPr>
            <p:ph sz="quarter" idx="13"/>
          </p:nvPr>
        </p:nvSpPr>
        <p:spPr>
          <a:xfrm>
            <a:off x="365823" y="1200521"/>
            <a:ext cx="4042350" cy="3395758"/>
          </a:xfrm>
          <a:prstGeom prst="rect">
            <a:avLst/>
          </a:prstGeom>
        </p:spPr>
        <p:txBody>
          <a:bodyPr lIns="91432" tIns="45716" rIns="91432" bIns="45716"/>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Tree>
  </p:cSld>
  <p:clrMapOvr>
    <a:masterClrMapping/>
  </p:clrMapOvr>
  <p:transition spd="slow" advClick="0" advTm="0">
    <p:cover dir="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82" y="2"/>
            <a:ext cx="8231029" cy="1200521"/>
          </a:xfrm>
          <a:prstGeom prst="rect">
            <a:avLst/>
          </a:prstGeom>
        </p:spPr>
        <p:txBody>
          <a:bodyPr lIns="91432" tIns="45716" rIns="91432" bIns="45716"/>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79" y="1200523"/>
            <a:ext cx="4040890" cy="457341"/>
          </a:xfrm>
          <a:prstGeom prst="rect">
            <a:avLst/>
          </a:prstGeom>
        </p:spPr>
        <p:txBody>
          <a:bodyPr lIns="91432" tIns="45716" rIns="91432" bIns="45716"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5" name="Text Placeholder 4"/>
          <p:cNvSpPr>
            <a:spLocks noGrp="1"/>
          </p:cNvSpPr>
          <p:nvPr>
            <p:ph type="body" sz="quarter" idx="3"/>
          </p:nvPr>
        </p:nvSpPr>
        <p:spPr>
          <a:xfrm>
            <a:off x="4649008" y="1200523"/>
            <a:ext cx="4042477" cy="457341"/>
          </a:xfrm>
          <a:prstGeom prst="rect">
            <a:avLst/>
          </a:prstGeom>
        </p:spPr>
        <p:txBody>
          <a:bodyPr lIns="91432" tIns="45716" rIns="91432" bIns="45716"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7" name="Date Placeholder 6"/>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fld>
            <a:endParaRPr lang="en-US"/>
          </a:p>
        </p:txBody>
      </p:sp>
      <p:sp>
        <p:nvSpPr>
          <p:cNvPr id="8" name="Footer Placeholder 7"/>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9" name="Slide Number Placeholder 8"/>
          <p:cNvSpPr>
            <a:spLocks noGrp="1"/>
          </p:cNvSpPr>
          <p:nvPr>
            <p:ph type="sldNum" sz="quarter" idx="12"/>
          </p:nvPr>
        </p:nvSpPr>
        <p:spPr>
          <a:xfrm>
            <a:off x="8544762" y="4768735"/>
            <a:ext cx="562073" cy="273928"/>
          </a:xfrm>
          <a:prstGeom prst="rect">
            <a:avLst/>
          </a:prstGeom>
        </p:spPr>
        <p:txBody>
          <a:bodyPr lIns="91432" tIns="45716" rIns="91432" bIns="45716"/>
          <a:lstStyle/>
          <a:p>
            <a:pPr eaLnBrk="1" latinLnBrk="0" hangingPunct="1"/>
            <a:fld id="{D5BBC35B-A44B-4119-B8DA-DE9E3DFADA20}" type="slidenum">
              <a:rPr kumimoji="0" lang="en-US" smtClean="0"/>
            </a:fld>
            <a:endParaRPr kumimoji="0" lang="en-US"/>
          </a:p>
        </p:txBody>
      </p:sp>
      <p:sp>
        <p:nvSpPr>
          <p:cNvPr id="11" name="Content Placeholder 10"/>
          <p:cNvSpPr>
            <a:spLocks noGrp="1"/>
          </p:cNvSpPr>
          <p:nvPr>
            <p:ph sz="quarter" idx="13"/>
          </p:nvPr>
        </p:nvSpPr>
        <p:spPr>
          <a:xfrm>
            <a:off x="457279" y="1660149"/>
            <a:ext cx="4042350" cy="2936130"/>
          </a:xfrm>
          <a:prstGeom prst="rect">
            <a:avLst/>
          </a:prstGeom>
        </p:spPr>
        <p:txBody>
          <a:bodyPr lIns="91432" tIns="45716" rIns="91432" bIns="45716"/>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13" name="Content Placeholder 12"/>
          <p:cNvSpPr>
            <a:spLocks noGrp="1"/>
          </p:cNvSpPr>
          <p:nvPr>
            <p:ph sz="quarter" idx="14"/>
          </p:nvPr>
        </p:nvSpPr>
        <p:spPr>
          <a:xfrm>
            <a:off x="4673395" y="1660149"/>
            <a:ext cx="4042350" cy="2935796"/>
          </a:xfrm>
          <a:prstGeom prst="rect">
            <a:avLst/>
          </a:prstGeom>
        </p:spPr>
        <p:txBody>
          <a:bodyPr lIns="91432" tIns="45716" rIns="91432" bIns="45716"/>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Tree>
  </p:cSld>
  <p:clrMapOvr>
    <a:masterClrMapping/>
  </p:clrMapOvr>
  <p:transition spd="slow" advClick="0" advTm="0">
    <p:cover dir="rd"/>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82" y="2"/>
            <a:ext cx="8231029" cy="1200521"/>
          </a:xfrm>
          <a:prstGeom prst="rect">
            <a:avLst/>
          </a:prstGeom>
        </p:spPr>
        <p:txBody>
          <a:bodyPr lIns="91432" tIns="45716" rIns="91432" bIns="45716"/>
          <a:lstStyle/>
          <a:p>
            <a:r>
              <a:rPr lang="zh-CN" altLang="en-US" smtClean="0"/>
              <a:t>单击此处编辑母版标题样式</a:t>
            </a:r>
            <a:endParaRPr lang="en-US" dirty="0"/>
          </a:p>
        </p:txBody>
      </p:sp>
      <p:sp>
        <p:nvSpPr>
          <p:cNvPr id="3" name="Date Placeholder 2"/>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fld>
            <a:endParaRPr lang="en-US"/>
          </a:p>
        </p:txBody>
      </p:sp>
      <p:sp>
        <p:nvSpPr>
          <p:cNvPr id="4" name="Footer Placeholder 3"/>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5" name="Slide Number Placeholder 4"/>
          <p:cNvSpPr>
            <a:spLocks noGrp="1"/>
          </p:cNvSpPr>
          <p:nvPr>
            <p:ph type="sldNum" sz="quarter" idx="12"/>
          </p:nvPr>
        </p:nvSpPr>
        <p:spPr>
          <a:xfrm>
            <a:off x="8544762" y="4768735"/>
            <a:ext cx="562073" cy="273928"/>
          </a:xfrm>
          <a:prstGeom prst="rect">
            <a:avLst/>
          </a:prstGeom>
        </p:spPr>
        <p:txBody>
          <a:bodyPr lIns="91432" tIns="45716" rIns="91432" bIns="45716"/>
          <a:lstStyle/>
          <a:p>
            <a:pPr eaLnBrk="1" latinLnBrk="0" hangingPunct="1"/>
            <a:fld id="{D5BBC35B-A44B-4119-B8DA-DE9E3DFADA20}" type="slidenum">
              <a:rPr kumimoji="0" lang="en-US" smtClean="0"/>
            </a:fld>
            <a:endParaRPr kumimoji="0" lang="en-US"/>
          </a:p>
        </p:txBody>
      </p:sp>
    </p:spTree>
  </p:cSld>
  <p:clrMapOvr>
    <a:masterClrMapping/>
  </p:clrMapOvr>
  <p:transition spd="slow" advClick="0" advTm="0">
    <p:cover dir="r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transition spd="slow" advClick="0" advTm="0">
    <p:cover dir="rd"/>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908114" y="200087"/>
            <a:ext cx="3008835" cy="1572110"/>
          </a:xfrm>
          <a:prstGeom prst="rect">
            <a:avLst/>
          </a:prstGeom>
        </p:spPr>
        <p:txBody>
          <a:bodyPr lIns="91432" tIns="45716" rIns="91432" bIns="45716" anchor="b"/>
          <a:lstStyle>
            <a:lvl1pPr algn="ctr">
              <a:lnSpc>
                <a:spcPct val="100000"/>
              </a:lnSpc>
              <a:defRPr sz="2800" b="0">
                <a:effectLst>
                  <a:outerShdw blurRad="50800" dist="25400" dir="5400000" algn="t" rotWithShape="0">
                    <a:prstClr val="black">
                      <a:alpha val="25000"/>
                    </a:prstClr>
                  </a:outerShdw>
                </a:effectLst>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719264" y="204851"/>
            <a:ext cx="4996731" cy="4391190"/>
          </a:xfrm>
          <a:prstGeom prst="rect">
            <a:avLst/>
          </a:prstGeom>
        </p:spPr>
        <p:txBody>
          <a:bodyPr lIns="91432" tIns="45716" rIns="91432" bIns="45716"/>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5908114" y="1829365"/>
            <a:ext cx="3008835" cy="2766676"/>
          </a:xfrm>
          <a:prstGeom prst="rect">
            <a:avLst/>
          </a:prstGeom>
        </p:spPr>
        <p:txBody>
          <a:bodyPr lIns="91432" tIns="45716" rIns="91432" bIns="45716">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fld>
            <a:endParaRPr lang="en-US"/>
          </a:p>
        </p:txBody>
      </p:sp>
      <p:sp>
        <p:nvSpPr>
          <p:cNvPr id="6" name="Footer Placeholder 5"/>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p>
        </p:txBody>
      </p:sp>
      <p:sp>
        <p:nvSpPr>
          <p:cNvPr id="7" name="Slide Number Placeholder 6"/>
          <p:cNvSpPr>
            <a:spLocks noGrp="1"/>
          </p:cNvSpPr>
          <p:nvPr>
            <p:ph type="sldNum" sz="quarter" idx="12"/>
          </p:nvPr>
        </p:nvSpPr>
        <p:spPr>
          <a:xfrm>
            <a:off x="8544762" y="4768735"/>
            <a:ext cx="562073" cy="273928"/>
          </a:xfrm>
          <a:prstGeom prst="rect">
            <a:avLst/>
          </a:prstGeom>
        </p:spPr>
        <p:txBody>
          <a:bodyPr lIns="91432" tIns="45716" rIns="91432" bIns="45716"/>
          <a:lstStyle/>
          <a:p>
            <a:pPr eaLnBrk="1" latinLnBrk="0" hangingPunct="1"/>
            <a:fld id="{D5BBC35B-A44B-4119-B8DA-DE9E3DFADA20}" type="slidenum">
              <a:rPr kumimoji="0" lang="en-US" smtClean="0"/>
            </a:fld>
            <a:endParaRPr kumimoji="0" lang="en-US"/>
          </a:p>
        </p:txBody>
      </p:sp>
    </p:spTree>
  </p:cSld>
  <p:clrMapOvr>
    <a:masterClrMapping/>
  </p:clrMapOvr>
  <p:transition spd="slow" advClick="0" advTm="0">
    <p:cover dir="rd"/>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868" y="171503"/>
            <a:ext cx="5712816" cy="671720"/>
          </a:xfrm>
          <a:prstGeom prst="rect">
            <a:avLst/>
          </a:prstGeom>
        </p:spPr>
        <p:txBody>
          <a:bodyPr lIns="91432" tIns="45716" rIns="91432" bIns="45716" anchor="b"/>
          <a:lstStyle>
            <a:lvl1pPr algn="ctr">
              <a:lnSpc>
                <a:spcPct val="100000"/>
              </a:lnSpc>
              <a:defRPr sz="28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1508390" y="857515"/>
            <a:ext cx="6055775" cy="3406834"/>
          </a:xfrm>
          <a:prstGeom prst="rect">
            <a:avLst/>
          </a:prstGeom>
          <a:ln w="76200">
            <a:solidFill>
              <a:schemeClr val="bg1"/>
            </a:solidFill>
          </a:ln>
          <a:effectLst>
            <a:outerShdw blurRad="88900" dist="50800" dir="5400000" algn="ctr" rotWithShape="0">
              <a:srgbClr val="000000">
                <a:alpha val="25000"/>
              </a:srgbClr>
            </a:outerShdw>
          </a:effectLst>
        </p:spPr>
        <p:txBody>
          <a:bodyPr lIns="91432" tIns="45716" rIns="91432" bIns="45716"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679868" y="4359033"/>
            <a:ext cx="5712816" cy="400174"/>
          </a:xfrm>
          <a:prstGeom prst="rect">
            <a:avLst/>
          </a:prstGeom>
        </p:spPr>
        <p:txBody>
          <a:bodyPr lIns="91432" tIns="45716" rIns="91432" bIns="45716">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a:xfrm>
            <a:off x="6364453" y="4768735"/>
            <a:ext cx="2086337" cy="273928"/>
          </a:xfrm>
          <a:prstGeom prst="rect">
            <a:avLst/>
          </a:prstGeom>
        </p:spPr>
        <p:txBody>
          <a:bodyPr lIns="91432" tIns="45716" rIns="91432" bIns="45716"/>
          <a:lstStyle/>
          <a:p>
            <a:pPr eaLnBrk="1" latinLnBrk="0" hangingPunct="1"/>
            <a:fld id="{544213AF-26F6-41FA-8D85-E2C5388D6E58}" type="datetimeFigureOut">
              <a:rPr lang="en-US" smtClean="0"/>
            </a:fld>
            <a:endParaRPr lang="en-US">
              <a:solidFill>
                <a:schemeClr val="tx1"/>
              </a:solidFill>
            </a:endParaRPr>
          </a:p>
        </p:txBody>
      </p:sp>
      <p:sp>
        <p:nvSpPr>
          <p:cNvPr id="6" name="Footer Placeholder 5"/>
          <p:cNvSpPr>
            <a:spLocks noGrp="1"/>
          </p:cNvSpPr>
          <p:nvPr>
            <p:ph type="ftr" sz="quarter" idx="11"/>
          </p:nvPr>
        </p:nvSpPr>
        <p:spPr>
          <a:xfrm>
            <a:off x="659280" y="4768735"/>
            <a:ext cx="2848470" cy="273928"/>
          </a:xfrm>
          <a:prstGeom prst="rect">
            <a:avLst/>
          </a:prstGeom>
        </p:spPr>
        <p:txBody>
          <a:bodyPr lIns="91432" tIns="45716" rIns="91432" bIns="45716"/>
          <a:lstStyle/>
          <a:p>
            <a:endParaRPr kumimoji="0" lang="en-US">
              <a:solidFill>
                <a:schemeClr val="tx1"/>
              </a:solidFill>
            </a:endParaRPr>
          </a:p>
        </p:txBody>
      </p:sp>
      <p:sp>
        <p:nvSpPr>
          <p:cNvPr id="7" name="Slide Number Placeholder 6"/>
          <p:cNvSpPr>
            <a:spLocks noGrp="1"/>
          </p:cNvSpPr>
          <p:nvPr>
            <p:ph type="sldNum" sz="quarter" idx="12"/>
          </p:nvPr>
        </p:nvSpPr>
        <p:spPr>
          <a:xfrm>
            <a:off x="8544762" y="4768735"/>
            <a:ext cx="562073" cy="273928"/>
          </a:xfrm>
          <a:prstGeom prst="rect">
            <a:avLst/>
          </a:prstGeom>
        </p:spPr>
        <p:txBody>
          <a:bodyPr lIns="91432" tIns="45716" rIns="91432" bIns="45716"/>
          <a:lstStyle/>
          <a:p>
            <a:pPr eaLnBrk="1" latinLnBrk="0" hangingPunct="1"/>
            <a:fld id="{D5BBC35B-A44B-4119-B8DA-DE9E3DFADA20}" type="slidenum">
              <a:rPr kumimoji="0" lang="en-US" smtClean="0"/>
            </a:fld>
            <a:endParaRPr kumimoji="0" lang="en-US">
              <a:solidFill>
                <a:schemeClr val="tx1"/>
              </a:solidFill>
            </a:endParaRPr>
          </a:p>
        </p:txBody>
      </p:sp>
    </p:spTree>
  </p:cSld>
  <p:clrMapOvr>
    <a:masterClrMapping/>
  </p:clrMapOvr>
  <p:transition spd="slow" advClick="0" advTm="0">
    <p:cover dir="rd"/>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2.jpeg"/><Relationship Id="rId14" Type="http://schemas.openxmlformats.org/officeDocument/2006/relationships/image" Target="../media/image1.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pic>
        <p:nvPicPr>
          <p:cNvPr id="10" name="Picture 2" descr="C:\Users\Administrator\Desktop\图片1.jp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9525" y="-3968"/>
            <a:ext cx="9136064" cy="514905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slow" advClick="0" advTm="0">
    <p:cover dir="rd"/>
  </p:transition>
  <p:timing>
    <p:tnLst>
      <p:par>
        <p:cTn id="1" dur="indefinite" restart="never" nodeType="tmRoot"/>
      </p:par>
    </p:tnLst>
  </p:timing>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anose="02070309020205020404"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anose="02070309020205020404"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anose="02070309020205020404"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anose="02070309020205020404"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3.xml"/><Relationship Id="rId7" Type="http://schemas.openxmlformats.org/officeDocument/2006/relationships/tags" Target="../tags/tag2.xml"/><Relationship Id="rId6" Type="http://schemas.openxmlformats.org/officeDocument/2006/relationships/tags" Target="../tags/tag1.xml"/><Relationship Id="rId5" Type="http://schemas.openxmlformats.org/officeDocument/2006/relationships/image" Target="../media/image6.png"/><Relationship Id="rId4" Type="http://schemas.microsoft.com/office/2007/relationships/media" Target="ppt/media/media1.mp3" TargetMode="External"/><Relationship Id="rId3" Type="http://schemas.openxmlformats.org/officeDocument/2006/relationships/audio" Target="ppt/media/media1.mp3" TargetMode="External"/><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2.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7.xml"/><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7.xml"/><Relationship Id="rId6" Type="http://schemas.openxmlformats.org/officeDocument/2006/relationships/image" Target="../media/image40.jpeg"/><Relationship Id="rId5" Type="http://schemas.microsoft.com/office/2007/relationships/hdphoto" Target="../media/image39.wdp"/><Relationship Id="rId4" Type="http://schemas.openxmlformats.org/officeDocument/2006/relationships/image" Target="../media/image38.jpeg"/><Relationship Id="rId3" Type="http://schemas.openxmlformats.org/officeDocument/2006/relationships/image" Target="../media/image37.jpeg"/><Relationship Id="rId2" Type="http://schemas.microsoft.com/office/2007/relationships/hdphoto" Target="../media/image36.wdp"/><Relationship Id="rId1"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2.xml"/><Relationship Id="rId3" Type="http://schemas.microsoft.com/office/2007/relationships/hdphoto" Target="../media/image14.wdp"/><Relationship Id="rId2" Type="http://schemas.openxmlformats.org/officeDocument/2006/relationships/image" Target="../media/image13.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88"/>
            <a:ext cx="9145588" cy="5144393"/>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34256"/>
            <a:ext cx="9145588" cy="1729088"/>
          </a:xfrm>
          <a:prstGeom prst="rect">
            <a:avLst/>
          </a:prstGeom>
        </p:spPr>
      </p:pic>
      <p:sp>
        <p:nvSpPr>
          <p:cNvPr id="7" name="文本框 2"/>
          <p:cNvSpPr txBox="1"/>
          <p:nvPr/>
        </p:nvSpPr>
        <p:spPr>
          <a:xfrm>
            <a:off x="1016986" y="2448554"/>
            <a:ext cx="7109903" cy="711835"/>
          </a:xfrm>
          <a:prstGeom prst="rect">
            <a:avLst/>
          </a:prstGeom>
          <a:noFill/>
        </p:spPr>
        <p:txBody>
          <a:bodyPr wrap="square" lIns="96770" tIns="48386" rIns="96770" bIns="48386" rtlCol="0">
            <a:spAutoFit/>
          </a:bodyPr>
          <a:lstStyle/>
          <a:p>
            <a:pPr fontAlgn="auto">
              <a:spcBef>
                <a:spcPts val="0"/>
              </a:spcBef>
              <a:spcAft>
                <a:spcPts val="0"/>
              </a:spcAft>
              <a:defRPr/>
            </a:pPr>
            <a:r>
              <a:rPr lang="en-US" altLang="zh-CN" sz="4000" b="0" kern="0" dirty="0" smtClean="0">
                <a:solidFill>
                  <a:srgbClr val="004D86"/>
                </a:solidFill>
                <a:effectLst>
                  <a:glow rad="101600">
                    <a:schemeClr val="accent6">
                      <a:alpha val="40000"/>
                    </a:schemeClr>
                  </a:glow>
                </a:effectLst>
                <a:latin typeface="方正兰亭大黑_GBK" panose="02000000000000000000" pitchFamily="2" charset="-122"/>
                <a:ea typeface="方正兰亭大黑_GBK" panose="02000000000000000000" pitchFamily="2" charset="-122"/>
              </a:rPr>
              <a:t>PPT</a:t>
            </a:r>
            <a:r>
              <a:rPr lang="zh-CN" altLang="en-US" sz="4000" b="0" kern="0" dirty="0" smtClean="0">
                <a:solidFill>
                  <a:srgbClr val="004D86"/>
                </a:solidFill>
                <a:effectLst>
                  <a:glow rad="101600">
                    <a:schemeClr val="accent6">
                      <a:alpha val="40000"/>
                    </a:schemeClr>
                  </a:glow>
                </a:effectLst>
                <a:latin typeface="方正兰亭大黑_GBK" panose="02000000000000000000" pitchFamily="2" charset="-122"/>
                <a:ea typeface="方正兰亭大黑_GBK" panose="02000000000000000000" pitchFamily="2" charset="-122"/>
              </a:rPr>
              <a:t>模板</a:t>
            </a:r>
            <a:endParaRPr lang="zh-CN" altLang="en-US" sz="4000" b="0" kern="0" dirty="0">
              <a:solidFill>
                <a:srgbClr val="004D86"/>
              </a:solidFill>
              <a:effectLst>
                <a:glow rad="101600">
                  <a:schemeClr val="accent6">
                    <a:alpha val="40000"/>
                  </a:schemeClr>
                </a:glow>
              </a:effectLst>
              <a:latin typeface="方正兰亭大黑_GBK" panose="02000000000000000000" pitchFamily="2" charset="-122"/>
              <a:ea typeface="方正兰亭大黑_GBK" panose="02000000000000000000" pitchFamily="2" charset="-122"/>
            </a:endParaRPr>
          </a:p>
        </p:txBody>
      </p:sp>
      <p:sp>
        <p:nvSpPr>
          <p:cNvPr id="8" name="矩形 7"/>
          <p:cNvSpPr/>
          <p:nvPr/>
        </p:nvSpPr>
        <p:spPr>
          <a:xfrm>
            <a:off x="229394" y="138940"/>
            <a:ext cx="1143000" cy="528604"/>
          </a:xfrm>
          <a:prstGeom prst="rect">
            <a:avLst/>
          </a:prstGeom>
        </p:spPr>
        <p:txBody>
          <a:bodyPr wrap="square" lIns="96770" tIns="48386" rIns="96770" bIns="48386">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smtClean="0">
                <a:ln>
                  <a:noFill/>
                </a:ln>
                <a:solidFill>
                  <a:srgbClr val="004D86"/>
                </a:solidFill>
                <a:effectLst>
                  <a:glow rad="63500">
                    <a:sysClr val="window" lastClr="FFFFFF">
                      <a:lumMod val="65000"/>
                      <a:alpha val="40000"/>
                    </a:sysClr>
                  </a:glow>
                </a:effectLst>
                <a:uLnTx/>
                <a:uFillTx/>
                <a:latin typeface="Impact" panose="020B0806030902050204" pitchFamily="34" charset="0"/>
              </a:rPr>
              <a:t>LOGO</a:t>
            </a:r>
            <a:endParaRPr kumimoji="0" lang="zh-CN" altLang="en-US" sz="2800" b="0" i="0" u="none" strike="noStrike" kern="0" cap="none" spc="0" normalizeH="0" baseline="0" noProof="0" dirty="0">
              <a:ln>
                <a:noFill/>
              </a:ln>
              <a:solidFill>
                <a:srgbClr val="004D86"/>
              </a:solidFill>
              <a:effectLst>
                <a:glow rad="63500">
                  <a:sysClr val="window" lastClr="FFFFFF">
                    <a:lumMod val="65000"/>
                    <a:alpha val="40000"/>
                  </a:sysClr>
                </a:glow>
              </a:effectLst>
              <a:uLnTx/>
              <a:uFillTx/>
              <a:latin typeface="Impact" panose="020B0806030902050204" pitchFamily="34" charset="0"/>
            </a:endParaRPr>
          </a:p>
        </p:txBody>
      </p:sp>
      <p:sp>
        <p:nvSpPr>
          <p:cNvPr id="9" name="TextBox 8"/>
          <p:cNvSpPr txBox="1"/>
          <p:nvPr/>
        </p:nvSpPr>
        <p:spPr>
          <a:xfrm>
            <a:off x="5985669" y="3260249"/>
            <a:ext cx="2501006" cy="630942"/>
          </a:xfrm>
          <a:prstGeom prst="rect">
            <a:avLst/>
          </a:prstGeom>
          <a:noFill/>
          <a:ln>
            <a:noFill/>
          </a:ln>
        </p:spPr>
        <p:txBody>
          <a:bodyPr wrap="none">
            <a:spAutoFit/>
          </a:bodyPr>
          <a:lstStyle>
            <a:defPPr>
              <a:defRPr lang="en-US"/>
            </a:defPPr>
            <a:lvl1pPr fontAlgn="auto">
              <a:spcBef>
                <a:spcPts val="0"/>
              </a:spcBef>
              <a:spcAft>
                <a:spcPts val="0"/>
              </a:spcAft>
              <a:defRPr sz="11500">
                <a:solidFill>
                  <a:schemeClr val="bg1"/>
                </a:solidFill>
                <a:effectLst>
                  <a:outerShdw blurRad="25400" dist="25400" algn="l" rotWithShape="0">
                    <a:prstClr val="black">
                      <a:alpha val="61000"/>
                    </a:prstClr>
                  </a:outerShdw>
                </a:effectLst>
                <a:latin typeface="Edwardian Script ITC" pitchFamily="66" charset="0"/>
                <a:ea typeface="叶根友刀锋黑草" pitchFamily="2" charset="-122"/>
              </a:defRPr>
            </a:lvl1pPr>
            <a:lvl2pPr marL="742950" indent="-285750" eaLnBrk="0" fontAlgn="base" hangingPunct="0">
              <a:spcBef>
                <a:spcPct val="0"/>
              </a:spcBef>
              <a:spcAft>
                <a:spcPct val="0"/>
              </a:spcAft>
              <a:defRPr>
                <a:latin typeface="Calibri" panose="020F0502020204030204" pitchFamily="34" charset="0"/>
                <a:ea typeface="宋体" panose="02010600030101010101" pitchFamily="2" charset="-122"/>
              </a:defRPr>
            </a:lvl2pPr>
            <a:lvl3pPr marL="1143000" indent="-228600" eaLnBrk="0" fontAlgn="base" hangingPunct="0">
              <a:spcBef>
                <a:spcPct val="0"/>
              </a:spcBef>
              <a:spcAft>
                <a:spcPct val="0"/>
              </a:spcAft>
              <a:defRPr>
                <a:latin typeface="Calibri" panose="020F0502020204030204" pitchFamily="34" charset="0"/>
                <a:ea typeface="宋体" panose="02010600030101010101" pitchFamily="2" charset="-122"/>
              </a:defRPr>
            </a:lvl3pPr>
            <a:lvl4pPr marL="1600200" indent="-228600" eaLnBrk="0" fontAlgn="base" hangingPunct="0">
              <a:spcBef>
                <a:spcPct val="0"/>
              </a:spcBef>
              <a:spcAft>
                <a:spcPct val="0"/>
              </a:spcAft>
              <a:defRPr>
                <a:latin typeface="Calibri" panose="020F0502020204030204" pitchFamily="34" charset="0"/>
                <a:ea typeface="宋体" panose="02010600030101010101" pitchFamily="2" charset="-122"/>
              </a:defRPr>
            </a:lvl4pPr>
            <a:lvl5pPr marL="2057400" indent="-228600" eaLnBrk="0" fontAlgn="base" hangingPunct="0">
              <a:spcBef>
                <a:spcPct val="0"/>
              </a:spcBef>
              <a:spcAft>
                <a:spcPct val="0"/>
              </a:spcAft>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en-US" altLang="zh-CN" sz="3500" b="0" dirty="0" smtClean="0">
                <a:ln w="12700">
                  <a:noFill/>
                </a:ln>
                <a:solidFill>
                  <a:srgbClr val="0282D0"/>
                </a:solidFill>
                <a:effectLst/>
                <a:latin typeface="Impact" panose="020B0806030902050204" pitchFamily="34" charset="0"/>
                <a:cs typeface="Times New Roman" panose="02020603050405020304" pitchFamily="18" charset="0"/>
              </a:rPr>
              <a:t>POWERPOINT</a:t>
            </a:r>
            <a:endParaRPr lang="zh-CN" altLang="en-US" sz="3500" b="0" dirty="0">
              <a:ln w="12700">
                <a:noFill/>
              </a:ln>
              <a:solidFill>
                <a:srgbClr val="0282D0"/>
              </a:solidFill>
              <a:effectLst/>
              <a:latin typeface="Impact" panose="020B0806030902050204" pitchFamily="34" charset="0"/>
              <a:cs typeface="Times New Roman" panose="02020603050405020304" pitchFamily="18" charset="0"/>
            </a:endParaRPr>
          </a:p>
        </p:txBody>
      </p:sp>
      <p:pic>
        <p:nvPicPr>
          <p:cNvPr id="10" name="企业文化PPT-145.mp3">
            <a:hlinkClick r:id="" action="ppaction://media"/>
          </p:cNvPr>
          <p:cNvPicPr>
            <a:picLocks noChangeAspect="1"/>
          </p:cNvPicPr>
          <p:nvPr>
            <a:audioFile r:link="rId3"/>
            <p:extLst>
              <p:ext uri="{DAA4B4D4-6D71-4841-9C94-3DE7FCFB9230}">
                <p14:media xmlns:p14="http://schemas.microsoft.com/office/powerpoint/2010/main" r:link="rId4"/>
              </p:ext>
            </p:extLst>
          </p:nvPr>
        </p:nvPicPr>
        <p:blipFill>
          <a:blip r:embed="rId5"/>
          <a:stretch>
            <a:fillRect/>
          </a:stretch>
        </p:blipFill>
        <p:spPr>
          <a:xfrm>
            <a:off x="3810794" y="5150749"/>
            <a:ext cx="609600" cy="609600"/>
          </a:xfrm>
          <a:prstGeom prst="rect">
            <a:avLst/>
          </a:prstGeom>
        </p:spPr>
      </p:pic>
      <p:sp>
        <p:nvSpPr>
          <p:cNvPr id="53" name="Title 3" descr="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
          <p:cNvSpPr txBox="1"/>
          <p:nvPr>
            <p:custDataLst>
              <p:tags r:id="rId6"/>
            </p:custDataLst>
          </p:nvPr>
        </p:nvSpPr>
        <p:spPr>
          <a:xfrm>
            <a:off x="1552575" y="1529715"/>
            <a:ext cx="6501765" cy="1454150"/>
          </a:xfrm>
          <a:prstGeom prst="rect">
            <a:avLst/>
          </a:prstGeom>
        </p:spPr>
        <p:txBody>
          <a:bodyPr wrap="square">
            <a:normAutofit fontScale="50000"/>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marL="0" marR="0" lvl="0" indent="0" algn="ctr" defTabSz="914400" rtl="0" eaLnBrk="1" fontAlgn="auto" latinLnBrk="0" hangingPunct="1">
              <a:lnSpc>
                <a:spcPct val="80000"/>
              </a:lnSpc>
              <a:spcBef>
                <a:spcPct val="0"/>
              </a:spcBef>
              <a:spcAft>
                <a:spcPts val="0"/>
              </a:spcAft>
              <a:buClrTx/>
              <a:buSzTx/>
              <a:buFontTx/>
              <a:buNone/>
              <a:defRPr/>
            </a:pPr>
            <a:r>
              <a:rPr kumimoji="0" lang="en-US" sz="11250" b="1" i="0" u="none" strike="noStrike" kern="1200" cap="none" spc="20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2019</a:t>
            </a:r>
            <a:r>
              <a:rPr kumimoji="0" lang="zh-CN" altLang="en-US" sz="11250" b="1" i="0" u="none" strike="noStrike" kern="1200" cap="none" spc="20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个人述职报告</a:t>
            </a:r>
            <a:endParaRPr kumimoji="0" lang="zh-CN" altLang="en-US" sz="11250" b="1" i="0" u="none" strike="noStrike" kern="1200" cap="none" spc="20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5" name="副标题 12"/>
          <p:cNvSpPr>
            <a:spLocks noGrp="1"/>
          </p:cNvSpPr>
          <p:nvPr>
            <p:custDataLst>
              <p:tags r:id="rId7"/>
            </p:custDataLst>
          </p:nvPr>
        </p:nvSpPr>
        <p:spPr>
          <a:xfrm>
            <a:off x="2593032" y="3743101"/>
            <a:ext cx="3959206" cy="345495"/>
          </a:xfrm>
          <a:prstGeom prst="rect">
            <a:avLst/>
          </a:prstGeom>
        </p:spPr>
        <p:txBody>
          <a:bodyPr vert="horz" lIns="90000" tIns="46800" rIns="90000" bIns="46800" rtlCol="0">
            <a:normAutofit lnSpcReduction="20000"/>
          </a:bodyPr>
          <a:lstStyle>
            <a:lvl1pPr marL="0" indent="0" algn="ctr" defTabSz="685800" rtl="0" eaLnBrk="1" fontAlgn="auto" latinLnBrk="0" hangingPunct="1">
              <a:lnSpc>
                <a:spcPct val="130000"/>
              </a:lnSpc>
              <a:spcBef>
                <a:spcPts val="0"/>
              </a:spcBef>
              <a:spcAft>
                <a:spcPts val="1000"/>
              </a:spcAft>
              <a:buFont typeface="Arial" panose="020B0604020202020204" pitchFamily="34" charset="0"/>
              <a:buNone/>
              <a:defRPr sz="1500" u="none" strike="noStrike" kern="1200" cap="none" spc="0" normalizeH="0" baseline="0">
                <a:solidFill>
                  <a:schemeClr val="bg1"/>
                </a:solidFill>
                <a:uFillTx/>
                <a:latin typeface="微软雅黑" panose="020B0503020204020204" pitchFamily="34" charset="-122"/>
                <a:ea typeface="微软雅黑" panose="020B0503020204020204" pitchFamily="34" charset="-122"/>
                <a:cs typeface="+mn-cs"/>
              </a:defRPr>
            </a:lvl1pPr>
            <a:lvl2pPr marL="342900" indent="0" algn="ctr" defTabSz="685800" rtl="0" eaLnBrk="1" fontAlgn="auto" latinLnBrk="0" hangingPunct="1">
              <a:lnSpc>
                <a:spcPct val="130000"/>
              </a:lnSpc>
              <a:spcBef>
                <a:spcPts val="0"/>
              </a:spcBef>
              <a:spcAft>
                <a:spcPts val="1000"/>
              </a:spcAft>
              <a:buFont typeface="Arial" panose="020B0604020202020204" pitchFamily="34" charset="0"/>
              <a:buNone/>
              <a:tabLst>
                <a:tab pos="1207770" algn="l"/>
              </a:tabLst>
              <a:defRPr sz="15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685800" indent="0" algn="ctr" defTabSz="685800" rtl="0" eaLnBrk="1" fontAlgn="auto" latinLnBrk="0" hangingPunct="1">
              <a:lnSpc>
                <a:spcPct val="130000"/>
              </a:lnSpc>
              <a:spcBef>
                <a:spcPts val="0"/>
              </a:spcBef>
              <a:spcAft>
                <a:spcPts val="1000"/>
              </a:spcAft>
              <a:buFont typeface="Arial" panose="020B0604020202020204" pitchFamily="34" charset="0"/>
              <a:buNone/>
              <a:defRPr sz="135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028700" indent="0" algn="ctr" defTabSz="685800" rtl="0" eaLnBrk="1" fontAlgn="auto" latinLnBrk="0" hangingPunct="1">
              <a:lnSpc>
                <a:spcPct val="130000"/>
              </a:lnSpc>
              <a:spcBef>
                <a:spcPts val="0"/>
              </a:spcBef>
              <a:spcAft>
                <a:spcPts val="1000"/>
              </a:spcAft>
              <a:buFont typeface="Arial" panose="020B0604020202020204" pitchFamily="34" charset="0"/>
              <a:buNone/>
              <a:defRPr sz="12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1372235" indent="0" algn="ctr" defTabSz="685800" rtl="0" eaLnBrk="1" fontAlgn="auto" latinLnBrk="0" hangingPunct="1">
              <a:lnSpc>
                <a:spcPct val="130000"/>
              </a:lnSpc>
              <a:spcBef>
                <a:spcPts val="0"/>
              </a:spcBef>
              <a:spcAft>
                <a:spcPts val="1000"/>
              </a:spcAft>
              <a:buFont typeface="Arial" panose="020B0604020202020204" pitchFamily="34" charset="0"/>
              <a:buNone/>
              <a:defRPr sz="12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1715135"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8035"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935"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835"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zh-CN" altLang="en-US" dirty="0">
                <a:solidFill>
                  <a:schemeClr val="tx1"/>
                </a:solidFill>
              </a:rPr>
              <a:t>部门名称  /  汇报人名称  /  汇报时间</a:t>
            </a:r>
            <a:endParaRPr lang="zh-CN" altLang="en-US" dirty="0">
              <a:solidFill>
                <a:schemeClr val="tx1"/>
              </a:solidFill>
            </a:endParaRPr>
          </a:p>
        </p:txBody>
      </p:sp>
    </p:spTree>
    <p:custDataLst>
      <p:tags r:id="rId8"/>
    </p:custDataLst>
  </p:cSld>
  <p:clrMapOvr>
    <a:masterClrMapping/>
  </p:clrMapOvr>
  <p:transition spd="slow" advClick="0" advTm="0">
    <p:cover dir="rd"/>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2" presetClass="entr" presetSubtype="9" fill="hold" grpId="0" nodeType="withEffect" p14:presetBounceEnd="40000">
                                      <p:stCondLst>
                                        <p:cond delay="700"/>
                                      </p:stCondLst>
                                      <p:iterate type="lt">
                                        <p:tmPct val="26667"/>
                                      </p:iterate>
                                      <p:childTnLst>
                                        <p:set>
                                          <p:cBhvr>
                                            <p:cTn id="8" dur="1" fill="hold">
                                              <p:stCondLst>
                                                <p:cond delay="0"/>
                                              </p:stCondLst>
                                            </p:cTn>
                                            <p:tgtEl>
                                              <p:spTgt spid="7"/>
                                            </p:tgtEl>
                                            <p:attrNameLst>
                                              <p:attrName>style.visibility</p:attrName>
                                            </p:attrNameLst>
                                          </p:cBhvr>
                                          <p:to>
                                            <p:strVal val="visible"/>
                                          </p:to>
                                        </p:set>
                                        <p:anim calcmode="lin" valueType="num" p14:bounceEnd="40000">
                                          <p:cBhvr additive="base">
                                            <p:cTn id="9" dur="500" fill="hold"/>
                                            <p:tgtEl>
                                              <p:spTgt spid="7"/>
                                            </p:tgtEl>
                                            <p:attrNameLst>
                                              <p:attrName>ppt_x</p:attrName>
                                            </p:attrNameLst>
                                          </p:cBhvr>
                                          <p:tavLst>
                                            <p:tav tm="0">
                                              <p:val>
                                                <p:strVal val="0-#ppt_w/2"/>
                                              </p:val>
                                            </p:tav>
                                            <p:tav tm="100000">
                                              <p:val>
                                                <p:strVal val="#ppt_x"/>
                                              </p:val>
                                            </p:tav>
                                          </p:tavLst>
                                        </p:anim>
                                        <p:anim calcmode="lin" valueType="num" p14:bounceEnd="40000">
                                          <p:cBhvr additive="base">
                                            <p:cTn id="10" dur="500" fill="hold"/>
                                            <p:tgtEl>
                                              <p:spTgt spid="7"/>
                                            </p:tgtEl>
                                            <p:attrNameLst>
                                              <p:attrName>ppt_y</p:attrName>
                                            </p:attrNameLst>
                                          </p:cBhvr>
                                          <p:tavLst>
                                            <p:tav tm="0">
                                              <p:val>
                                                <p:strVal val="0-#ppt_h/2"/>
                                              </p:val>
                                            </p:tav>
                                            <p:tav tm="100000">
                                              <p:val>
                                                <p:strVal val="#ppt_y"/>
                                              </p:val>
                                            </p:tav>
                                          </p:tavLst>
                                        </p:anim>
                                      </p:childTnLst>
                                    </p:cTn>
                                  </p:par>
                                  <p:par>
                                    <p:cTn id="11" presetID="45" presetClass="entr" presetSubtype="0" fill="hold" grpId="0" nodeType="withEffect">
                                      <p:stCondLst>
                                        <p:cond delay="42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000"/>
                                            <p:tgtEl>
                                              <p:spTgt spid="8"/>
                                            </p:tgtEl>
                                          </p:cBhvr>
                                        </p:animEffect>
                                        <p:anim calcmode="lin" valueType="num">
                                          <p:cBhvr>
                                            <p:cTn id="14" dur="2000" fill="hold"/>
                                            <p:tgtEl>
                                              <p:spTgt spid="8"/>
                                            </p:tgtEl>
                                            <p:attrNameLst>
                                              <p:attrName>ppt_w</p:attrName>
                                            </p:attrNameLst>
                                          </p:cBhvr>
                                          <p:tavLst>
                                            <p:tav tm="0" fmla="#ppt_w*sin(2.5*pi*$)">
                                              <p:val>
                                                <p:fltVal val="0"/>
                                              </p:val>
                                            </p:tav>
                                            <p:tav tm="100000">
                                              <p:val>
                                                <p:fltVal val="1"/>
                                              </p:val>
                                            </p:tav>
                                          </p:tavLst>
                                        </p:anim>
                                        <p:anim calcmode="lin" valueType="num">
                                          <p:cBhvr>
                                            <p:cTn id="15" dur="2000" fill="hold"/>
                                            <p:tgtEl>
                                              <p:spTgt spid="8"/>
                                            </p:tgtEl>
                                            <p:attrNameLst>
                                              <p:attrName>ppt_h</p:attrName>
                                            </p:attrNameLst>
                                          </p:cBhvr>
                                          <p:tavLst>
                                            <p:tav tm="0">
                                              <p:val>
                                                <p:strVal val="#ppt_h"/>
                                              </p:val>
                                            </p:tav>
                                            <p:tav tm="100000">
                                              <p:val>
                                                <p:strVal val="#ppt_h"/>
                                              </p:val>
                                            </p:tav>
                                          </p:tavLst>
                                        </p:anim>
                                      </p:childTnLst>
                                    </p:cTn>
                                  </p:par>
                                  <p:par>
                                    <p:cTn id="16" presetID="52" presetClass="entr" presetSubtype="0" fill="hold" grpId="0" nodeType="withEffect">
                                      <p:stCondLst>
                                        <p:cond delay="1800"/>
                                      </p:stCondLst>
                                      <p:iterate type="lt">
                                        <p:tmPct val="5397"/>
                                      </p:iterate>
                                      <p:childTnLst>
                                        <p:set>
                                          <p:cBhvr>
                                            <p:cTn id="17" dur="1" fill="hold">
                                              <p:stCondLst>
                                                <p:cond delay="0"/>
                                              </p:stCondLst>
                                            </p:cTn>
                                            <p:tgtEl>
                                              <p:spTgt spid="9"/>
                                            </p:tgtEl>
                                            <p:attrNameLst>
                                              <p:attrName>style.visibility</p:attrName>
                                            </p:attrNameLst>
                                          </p:cBhvr>
                                          <p:to>
                                            <p:strVal val="visible"/>
                                          </p:to>
                                        </p:set>
                                        <p:animScale>
                                          <p:cBhvr>
                                            <p:cTn id="18" dur="175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750" decel="50000" fill="hold">
                                              <p:stCondLst>
                                                <p:cond delay="0"/>
                                              </p:stCondLst>
                                            </p:cTn>
                                            <p:tgtEl>
                                              <p:spTgt spid="9"/>
                                            </p:tgtEl>
                                            <p:attrNameLst>
                                              <p:attrName>ppt_x</p:attrName>
                                              <p:attrName>ppt_y</p:attrName>
                                            </p:attrNameLst>
                                          </p:cBhvr>
                                        </p:animMotion>
                                        <p:animEffect transition="in" filter="fade">
                                          <p:cBhvr>
                                            <p:cTn id="20" dur="1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1" fill="hold" display="0">
                      <p:stCondLst>
                        <p:cond delay="indefinite"/>
                      </p:stCondLst>
                      <p:endCondLst>
                        <p:cond evt="onStopAudio" delay="0">
                          <p:tgtEl>
                            <p:sldTgt/>
                          </p:tgtEl>
                        </p:cond>
                      </p:endCondLst>
                    </p:cTn>
                    <p:tgtEl>
                      <p:spTgt spid="10"/>
                    </p:tgtEl>
                  </p:cMediaNode>
                </p:audio>
              </p:childTnLst>
            </p:cTn>
          </p:par>
        </p:tnLst>
        <p:bldLst>
          <p:bldP spid="7" grpId="0"/>
          <p:bldP spid="8" grpId="0"/>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2" presetClass="entr" presetSubtype="9" fill="hold" grpId="0" nodeType="withEffect">
                                      <p:stCondLst>
                                        <p:cond delay="700"/>
                                      </p:stCondLst>
                                      <p:iterate type="lt">
                                        <p:tmPct val="26667"/>
                                      </p:iterate>
                                      <p:childTnLst>
                                        <p:set>
                                          <p:cBhvr>
                                            <p:cTn id="8" dur="1" fill="hold">
                                              <p:stCondLst>
                                                <p:cond delay="0"/>
                                              </p:stCondLst>
                                            </p:cTn>
                                            <p:tgtEl>
                                              <p:spTgt spid="7"/>
                                            </p:tgtEl>
                                            <p:attrNameLst>
                                              <p:attrName>style.visibility</p:attrName>
                                            </p:attrNameLst>
                                          </p:cBhvr>
                                          <p:to>
                                            <p:strVal val="visible"/>
                                          </p:to>
                                        </p:set>
                                        <p:anim calcmode="lin" valueType="num">
                                          <p:cBhvr additive="base">
                                            <p:cTn id="9" dur="500" fill="hold"/>
                                            <p:tgtEl>
                                              <p:spTgt spid="7"/>
                                            </p:tgtEl>
                                            <p:attrNameLst>
                                              <p:attrName>ppt_x</p:attrName>
                                            </p:attrNameLst>
                                          </p:cBhvr>
                                          <p:tavLst>
                                            <p:tav tm="0">
                                              <p:val>
                                                <p:strVal val="0-#ppt_w/2"/>
                                              </p:val>
                                            </p:tav>
                                            <p:tav tm="100000">
                                              <p:val>
                                                <p:strVal val="#ppt_x"/>
                                              </p:val>
                                            </p:tav>
                                          </p:tavLst>
                                        </p:anim>
                                        <p:anim calcmode="lin" valueType="num">
                                          <p:cBhvr additive="base">
                                            <p:cTn id="10" dur="500" fill="hold"/>
                                            <p:tgtEl>
                                              <p:spTgt spid="7"/>
                                            </p:tgtEl>
                                            <p:attrNameLst>
                                              <p:attrName>ppt_y</p:attrName>
                                            </p:attrNameLst>
                                          </p:cBhvr>
                                          <p:tavLst>
                                            <p:tav tm="0">
                                              <p:val>
                                                <p:strVal val="0-#ppt_h/2"/>
                                              </p:val>
                                            </p:tav>
                                            <p:tav tm="100000">
                                              <p:val>
                                                <p:strVal val="#ppt_y"/>
                                              </p:val>
                                            </p:tav>
                                          </p:tavLst>
                                        </p:anim>
                                      </p:childTnLst>
                                    </p:cTn>
                                  </p:par>
                                  <p:par>
                                    <p:cTn id="11" presetID="45" presetClass="entr" presetSubtype="0" fill="hold" grpId="0" nodeType="withEffect">
                                      <p:stCondLst>
                                        <p:cond delay="42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000"/>
                                            <p:tgtEl>
                                              <p:spTgt spid="8"/>
                                            </p:tgtEl>
                                          </p:cBhvr>
                                        </p:animEffect>
                                        <p:anim calcmode="lin" valueType="num">
                                          <p:cBhvr>
                                            <p:cTn id="14" dur="2000" fill="hold"/>
                                            <p:tgtEl>
                                              <p:spTgt spid="8"/>
                                            </p:tgtEl>
                                            <p:attrNameLst>
                                              <p:attrName>ppt_w</p:attrName>
                                            </p:attrNameLst>
                                          </p:cBhvr>
                                          <p:tavLst>
                                            <p:tav tm="0" fmla="#ppt_w*sin(2.5*pi*$)">
                                              <p:val>
                                                <p:fltVal val="0"/>
                                              </p:val>
                                            </p:tav>
                                            <p:tav tm="100000">
                                              <p:val>
                                                <p:fltVal val="1"/>
                                              </p:val>
                                            </p:tav>
                                          </p:tavLst>
                                        </p:anim>
                                        <p:anim calcmode="lin" valueType="num">
                                          <p:cBhvr>
                                            <p:cTn id="15" dur="2000" fill="hold"/>
                                            <p:tgtEl>
                                              <p:spTgt spid="8"/>
                                            </p:tgtEl>
                                            <p:attrNameLst>
                                              <p:attrName>ppt_h</p:attrName>
                                            </p:attrNameLst>
                                          </p:cBhvr>
                                          <p:tavLst>
                                            <p:tav tm="0">
                                              <p:val>
                                                <p:strVal val="#ppt_h"/>
                                              </p:val>
                                            </p:tav>
                                            <p:tav tm="100000">
                                              <p:val>
                                                <p:strVal val="#ppt_h"/>
                                              </p:val>
                                            </p:tav>
                                          </p:tavLst>
                                        </p:anim>
                                      </p:childTnLst>
                                    </p:cTn>
                                  </p:par>
                                  <p:par>
                                    <p:cTn id="16" presetID="52" presetClass="entr" presetSubtype="0" fill="hold" grpId="0" nodeType="withEffect">
                                      <p:stCondLst>
                                        <p:cond delay="1800"/>
                                      </p:stCondLst>
                                      <p:iterate type="lt">
                                        <p:tmPct val="5397"/>
                                      </p:iterate>
                                      <p:childTnLst>
                                        <p:set>
                                          <p:cBhvr>
                                            <p:cTn id="17" dur="1" fill="hold">
                                              <p:stCondLst>
                                                <p:cond delay="0"/>
                                              </p:stCondLst>
                                            </p:cTn>
                                            <p:tgtEl>
                                              <p:spTgt spid="9"/>
                                            </p:tgtEl>
                                            <p:attrNameLst>
                                              <p:attrName>style.visibility</p:attrName>
                                            </p:attrNameLst>
                                          </p:cBhvr>
                                          <p:to>
                                            <p:strVal val="visible"/>
                                          </p:to>
                                        </p:set>
                                        <p:animScale>
                                          <p:cBhvr>
                                            <p:cTn id="18" dur="175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750" decel="50000" fill="hold">
                                              <p:stCondLst>
                                                <p:cond delay="0"/>
                                              </p:stCondLst>
                                            </p:cTn>
                                            <p:tgtEl>
                                              <p:spTgt spid="9"/>
                                            </p:tgtEl>
                                            <p:attrNameLst>
                                              <p:attrName>ppt_x</p:attrName>
                                              <p:attrName>ppt_y</p:attrName>
                                            </p:attrNameLst>
                                          </p:cBhvr>
                                        </p:animMotion>
                                        <p:animEffect transition="in" filter="fade">
                                          <p:cBhvr>
                                            <p:cTn id="20" dur="1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1" fill="hold" display="0">
                      <p:stCondLst>
                        <p:cond delay="indefinite"/>
                      </p:stCondLst>
                      <p:endCondLst>
                        <p:cond evt="onStopAudio" delay="0">
                          <p:tgtEl>
                            <p:sldTgt/>
                          </p:tgtEl>
                        </p:cond>
                      </p:endCondLst>
                    </p:cTn>
                    <p:tgtEl>
                      <p:spTgt spid="10"/>
                    </p:tgtEl>
                  </p:cMediaNode>
                </p:audio>
              </p:childTnLst>
            </p:cTn>
          </p:par>
        </p:tnLst>
        <p:bldLst>
          <p:bldP spid="7" grpId="0"/>
          <p:bldP spid="8" grpId="0"/>
          <p:bldP spid="9"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3070053"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本年度四项重要工作</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sp>
        <p:nvSpPr>
          <p:cNvPr id="30" name="圆角矩形 29"/>
          <p:cNvSpPr/>
          <p:nvPr/>
        </p:nvSpPr>
        <p:spPr>
          <a:xfrm>
            <a:off x="2923570" y="1241376"/>
            <a:ext cx="1584176" cy="1584176"/>
          </a:xfrm>
          <a:prstGeom prst="roundRect">
            <a:avLst>
              <a:gd name="adj" fmla="val 9051"/>
            </a:avLst>
          </a:prstGeom>
          <a:blipFill>
            <a:blip r:embed="rId1"/>
            <a:stretch>
              <a:fillRect/>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1" name="圆角矩形 30"/>
          <p:cNvSpPr/>
          <p:nvPr/>
        </p:nvSpPr>
        <p:spPr>
          <a:xfrm>
            <a:off x="4651762" y="1241376"/>
            <a:ext cx="1584176" cy="1584176"/>
          </a:xfrm>
          <a:prstGeom prst="roundRect">
            <a:avLst>
              <a:gd name="adj" fmla="val 9051"/>
            </a:avLst>
          </a:prstGeom>
          <a:blipFill>
            <a:blip r:embed="rId2"/>
            <a:stretch>
              <a:fillRect/>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2" name="圆角矩形 31"/>
          <p:cNvSpPr/>
          <p:nvPr/>
        </p:nvSpPr>
        <p:spPr>
          <a:xfrm>
            <a:off x="2923570" y="2969568"/>
            <a:ext cx="1584176" cy="1584176"/>
          </a:xfrm>
          <a:prstGeom prst="roundRect">
            <a:avLst>
              <a:gd name="adj" fmla="val 9051"/>
            </a:avLst>
          </a:prstGeom>
          <a:blipFill>
            <a:blip r:embed="rId3"/>
            <a:stretch>
              <a:fillRect/>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3" name="圆角矩形 32"/>
          <p:cNvSpPr/>
          <p:nvPr/>
        </p:nvSpPr>
        <p:spPr>
          <a:xfrm>
            <a:off x="4651762" y="2969568"/>
            <a:ext cx="1584176" cy="1584176"/>
          </a:xfrm>
          <a:prstGeom prst="roundRect">
            <a:avLst>
              <a:gd name="adj" fmla="val 9051"/>
            </a:avLst>
          </a:prstGeom>
          <a:blipFill>
            <a:blip r:embed="rId4"/>
            <a:stretch>
              <a:fillRect/>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4" name="圆角矩形 33"/>
          <p:cNvSpPr/>
          <p:nvPr/>
        </p:nvSpPr>
        <p:spPr>
          <a:xfrm>
            <a:off x="4075698" y="2393504"/>
            <a:ext cx="432048" cy="432048"/>
          </a:xfrm>
          <a:prstGeom prst="roundRect">
            <a:avLst/>
          </a:prstGeom>
          <a:solidFill>
            <a:srgbClr val="161D2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smtClean="0">
                <a:ln>
                  <a:noFill/>
                </a:ln>
                <a:solidFill>
                  <a:sysClr val="window" lastClr="FFFFFF"/>
                </a:solidFill>
                <a:effectLst/>
                <a:uLnTx/>
                <a:uFillTx/>
                <a:latin typeface="Calibri" panose="020F0502020204030204"/>
                <a:ea typeface="宋体" panose="02010600030101010101" pitchFamily="2" charset="-122"/>
                <a:cs typeface="+mn-cs"/>
              </a:rPr>
              <a:t>1</a:t>
            </a: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5" name="圆角矩形 34"/>
          <p:cNvSpPr/>
          <p:nvPr/>
        </p:nvSpPr>
        <p:spPr>
          <a:xfrm>
            <a:off x="4651762" y="2393504"/>
            <a:ext cx="432048" cy="432048"/>
          </a:xfrm>
          <a:prstGeom prst="roundRect">
            <a:avLst/>
          </a:prstGeom>
          <a:solidFill>
            <a:srgbClr val="161D2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smtClean="0">
                <a:ln>
                  <a:noFill/>
                </a:ln>
                <a:solidFill>
                  <a:sysClr val="window" lastClr="FFFFFF"/>
                </a:solidFill>
                <a:effectLst/>
                <a:uLnTx/>
                <a:uFillTx/>
                <a:latin typeface="Calibri" panose="020F0502020204030204"/>
                <a:ea typeface="宋体" panose="02010600030101010101" pitchFamily="2" charset="-122"/>
                <a:cs typeface="+mn-cs"/>
              </a:rPr>
              <a:t>2</a:t>
            </a: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6" name="圆角矩形 35"/>
          <p:cNvSpPr/>
          <p:nvPr/>
        </p:nvSpPr>
        <p:spPr>
          <a:xfrm>
            <a:off x="4075698" y="2969568"/>
            <a:ext cx="432048" cy="432048"/>
          </a:xfrm>
          <a:prstGeom prst="roundRect">
            <a:avLst/>
          </a:prstGeom>
          <a:solidFill>
            <a:srgbClr val="161D2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smtClean="0">
                <a:ln>
                  <a:noFill/>
                </a:ln>
                <a:solidFill>
                  <a:sysClr val="window" lastClr="FFFFFF"/>
                </a:solidFill>
                <a:effectLst/>
                <a:uLnTx/>
                <a:uFillTx/>
                <a:latin typeface="Calibri" panose="020F0502020204030204"/>
                <a:ea typeface="宋体" panose="02010600030101010101" pitchFamily="2" charset="-122"/>
                <a:cs typeface="+mn-cs"/>
              </a:rPr>
              <a:t>3</a:t>
            </a: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7" name="圆角矩形 36"/>
          <p:cNvSpPr/>
          <p:nvPr/>
        </p:nvSpPr>
        <p:spPr>
          <a:xfrm>
            <a:off x="4651762" y="2969568"/>
            <a:ext cx="432048" cy="432048"/>
          </a:xfrm>
          <a:prstGeom prst="roundRect">
            <a:avLst/>
          </a:prstGeom>
          <a:solidFill>
            <a:srgbClr val="161D2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smtClean="0">
                <a:ln>
                  <a:noFill/>
                </a:ln>
                <a:solidFill>
                  <a:sysClr val="window" lastClr="FFFFFF"/>
                </a:solidFill>
                <a:effectLst/>
                <a:uLnTx/>
                <a:uFillTx/>
                <a:latin typeface="Calibri" panose="020F0502020204030204"/>
                <a:ea typeface="宋体" panose="02010600030101010101" pitchFamily="2" charset="-122"/>
                <a:cs typeface="+mn-cs"/>
              </a:rPr>
              <a:t>4</a:t>
            </a: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8" name="TextBox 37"/>
          <p:cNvSpPr txBox="1"/>
          <p:nvPr/>
        </p:nvSpPr>
        <p:spPr>
          <a:xfrm>
            <a:off x="457994" y="1775050"/>
            <a:ext cx="2232248" cy="812530"/>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您的内容打在这里，或者通过复制您的文本后，在此框中选择粘贴，并选择只保留</a:t>
            </a:r>
            <a:r>
              <a:rPr kumimoji="0" lang="zh-CN" altLang="en-US" sz="1200" b="0" i="0" u="none" strike="noStrike" kern="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文字</a:t>
            </a:r>
            <a:r>
              <a:rPr kumimoji="0" lang="zh-CN" altLang="en-US" sz="1200" b="0" i="0" u="none" strike="noStrike" kern="0" cap="none" spc="0" normalizeH="0" baseline="0" noProof="0" smtClean="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a:t>
            </a:r>
            <a:endParaRPr kumimoji="0" lang="zh-CN" altLang="en-US" sz="1200" b="0" i="0" u="none" strike="noStrike" kern="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endParaRPr>
          </a:p>
        </p:txBody>
      </p:sp>
      <p:sp>
        <p:nvSpPr>
          <p:cNvPr id="39" name="TextBox 38"/>
          <p:cNvSpPr txBox="1"/>
          <p:nvPr/>
        </p:nvSpPr>
        <p:spPr>
          <a:xfrm>
            <a:off x="947660" y="1313385"/>
            <a:ext cx="1774276" cy="407291"/>
          </a:xfrm>
          <a:prstGeom prst="rect">
            <a:avLst/>
          </a:prstGeom>
          <a:noFill/>
        </p:spPr>
        <p:txBody>
          <a:bodyPr wrap="square" tIns="0" bIns="0" rtlCol="0" anchor="t">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2000" i="0" u="none" strike="noStrike" kern="0" cap="none" spc="0" normalizeH="0" baseline="0" noProof="0" dirty="0" smtClean="0">
                <a:ln>
                  <a:noFill/>
                </a:ln>
                <a:solidFill>
                  <a:srgbClr val="0067B4"/>
                </a:solidFill>
                <a:effectLst/>
                <a:uLnTx/>
                <a:uFillTx/>
                <a:latin typeface="微软雅黑" panose="020B0503020204020204" pitchFamily="34" charset="-122"/>
                <a:ea typeface="微软雅黑" panose="020B0503020204020204" pitchFamily="34" charset="-122"/>
                <a:cs typeface="华文黑体" panose="02010600030101010101" pitchFamily="2" charset="-122"/>
              </a:rPr>
              <a:t>点击添加标题</a:t>
            </a:r>
            <a:endParaRPr kumimoji="0" lang="zh-CN" altLang="en-US" sz="2000" i="0" u="none" strike="noStrike" kern="0" cap="none" spc="0" normalizeH="0" baseline="0" noProof="0" dirty="0">
              <a:ln>
                <a:noFill/>
              </a:ln>
              <a:solidFill>
                <a:srgbClr val="0067B4"/>
              </a:solidFill>
              <a:effectLst/>
              <a:uLnTx/>
              <a:uFillTx/>
              <a:latin typeface="微软雅黑" panose="020B0503020204020204" pitchFamily="34" charset="-122"/>
              <a:ea typeface="微软雅黑" panose="020B0503020204020204" pitchFamily="34" charset="-122"/>
              <a:cs typeface="华文黑体" panose="02010600030101010101" pitchFamily="2" charset="-122"/>
            </a:endParaRPr>
          </a:p>
        </p:txBody>
      </p:sp>
      <p:sp>
        <p:nvSpPr>
          <p:cNvPr id="40" name="TextBox 39"/>
          <p:cNvSpPr txBox="1"/>
          <p:nvPr/>
        </p:nvSpPr>
        <p:spPr>
          <a:xfrm>
            <a:off x="6434658" y="1775050"/>
            <a:ext cx="2232248" cy="812530"/>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您的内容打在这里，或者通过复制您的文本后，在此框中选择粘贴，并选择只保留</a:t>
            </a:r>
            <a:r>
              <a:rPr kumimoji="0" lang="zh-CN" altLang="en-US" sz="1200" b="0" i="0" u="none" strike="noStrike" kern="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文字</a:t>
            </a:r>
            <a:r>
              <a:rPr kumimoji="0" lang="zh-CN" altLang="en-US" sz="1200" b="0" i="0" u="none" strike="noStrike" kern="0" cap="none" spc="0" normalizeH="0" baseline="0" noProof="0" smtClean="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a:t>
            </a:r>
            <a:endParaRPr kumimoji="0" lang="zh-CN" altLang="en-US" sz="1200" b="0" i="0" u="none" strike="noStrike" kern="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endParaRPr>
          </a:p>
        </p:txBody>
      </p:sp>
      <p:sp>
        <p:nvSpPr>
          <p:cNvPr id="41" name="TextBox 40"/>
          <p:cNvSpPr txBox="1"/>
          <p:nvPr/>
        </p:nvSpPr>
        <p:spPr>
          <a:xfrm>
            <a:off x="6434658" y="1313385"/>
            <a:ext cx="1774276" cy="407291"/>
          </a:xfrm>
          <a:prstGeom prst="rect">
            <a:avLst/>
          </a:prstGeom>
          <a:noFill/>
        </p:spPr>
        <p:txBody>
          <a:bodyPr wrap="square" tIns="0" bIns="0" rtlCol="0" anchor="t">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2000" i="0" u="none" strike="noStrike" kern="0" cap="none" spc="0" normalizeH="0" baseline="0" noProof="0" smtClean="0">
                <a:ln>
                  <a:noFill/>
                </a:ln>
                <a:solidFill>
                  <a:srgbClr val="0067B4"/>
                </a:solidFill>
                <a:effectLst/>
                <a:uLnTx/>
                <a:uFillTx/>
                <a:latin typeface="微软雅黑" panose="020B0503020204020204" pitchFamily="34" charset="-122"/>
                <a:ea typeface="微软雅黑" panose="020B0503020204020204" pitchFamily="34" charset="-122"/>
                <a:cs typeface="华文黑体" panose="02010600030101010101" pitchFamily="2" charset="-122"/>
              </a:rPr>
              <a:t>点击添加标题</a:t>
            </a:r>
            <a:endParaRPr kumimoji="0" lang="zh-CN" altLang="en-US" sz="2000" i="0" u="none" strike="noStrike" kern="0" cap="none" spc="0" normalizeH="0" baseline="0" noProof="0">
              <a:ln>
                <a:noFill/>
              </a:ln>
              <a:solidFill>
                <a:srgbClr val="0067B4"/>
              </a:solidFill>
              <a:effectLst/>
              <a:uLnTx/>
              <a:uFillTx/>
              <a:latin typeface="微软雅黑" panose="020B0503020204020204" pitchFamily="34" charset="-122"/>
              <a:ea typeface="微软雅黑" panose="020B0503020204020204" pitchFamily="34" charset="-122"/>
              <a:cs typeface="华文黑体" panose="02010600030101010101" pitchFamily="2" charset="-122"/>
            </a:endParaRPr>
          </a:p>
        </p:txBody>
      </p:sp>
      <p:sp>
        <p:nvSpPr>
          <p:cNvPr id="42" name="TextBox 41"/>
          <p:cNvSpPr txBox="1"/>
          <p:nvPr/>
        </p:nvSpPr>
        <p:spPr>
          <a:xfrm>
            <a:off x="457994" y="3632000"/>
            <a:ext cx="2232248" cy="812530"/>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您的内容打在这里，或者通过复制您的文本后，在此框中选择粘贴，并选择只保留</a:t>
            </a:r>
            <a:r>
              <a:rPr kumimoji="0" lang="zh-CN" altLang="en-US" sz="1200" b="0" i="0" u="none" strike="noStrike" kern="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文字</a:t>
            </a:r>
            <a:r>
              <a:rPr kumimoji="0" lang="zh-CN" altLang="en-US" sz="1200" b="0" i="0" u="none" strike="noStrike" kern="0" cap="none" spc="0" normalizeH="0" baseline="0" noProof="0" smtClean="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a:t>
            </a:r>
            <a:endParaRPr kumimoji="0" lang="zh-CN" altLang="en-US" sz="1200" b="0" i="0" u="none" strike="noStrike" kern="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endParaRPr>
          </a:p>
        </p:txBody>
      </p:sp>
      <p:sp>
        <p:nvSpPr>
          <p:cNvPr id="43" name="TextBox 42"/>
          <p:cNvSpPr txBox="1"/>
          <p:nvPr/>
        </p:nvSpPr>
        <p:spPr>
          <a:xfrm>
            <a:off x="947660" y="3170335"/>
            <a:ext cx="1774276" cy="407291"/>
          </a:xfrm>
          <a:prstGeom prst="rect">
            <a:avLst/>
          </a:prstGeom>
          <a:noFill/>
        </p:spPr>
        <p:txBody>
          <a:bodyPr wrap="square" tIns="0" bIns="0" rtlCol="0" anchor="t">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2000" i="0" u="none" strike="noStrike" kern="0" cap="none" spc="0" normalizeH="0" baseline="0" noProof="0" smtClean="0">
                <a:ln>
                  <a:noFill/>
                </a:ln>
                <a:solidFill>
                  <a:srgbClr val="0067B4"/>
                </a:solidFill>
                <a:effectLst/>
                <a:uLnTx/>
                <a:uFillTx/>
                <a:latin typeface="微软雅黑" panose="020B0503020204020204" pitchFamily="34" charset="-122"/>
                <a:ea typeface="微软雅黑" panose="020B0503020204020204" pitchFamily="34" charset="-122"/>
                <a:cs typeface="华文黑体" panose="02010600030101010101" pitchFamily="2" charset="-122"/>
              </a:rPr>
              <a:t>点击添加标题</a:t>
            </a:r>
            <a:endParaRPr kumimoji="0" lang="zh-CN" altLang="en-US" sz="2000" i="0" u="none" strike="noStrike" kern="0" cap="none" spc="0" normalizeH="0" baseline="0" noProof="0">
              <a:ln>
                <a:noFill/>
              </a:ln>
              <a:solidFill>
                <a:srgbClr val="0067B4"/>
              </a:solidFill>
              <a:effectLst/>
              <a:uLnTx/>
              <a:uFillTx/>
              <a:latin typeface="微软雅黑" panose="020B0503020204020204" pitchFamily="34" charset="-122"/>
              <a:ea typeface="微软雅黑" panose="020B0503020204020204" pitchFamily="34" charset="-122"/>
              <a:cs typeface="华文黑体" panose="02010600030101010101" pitchFamily="2" charset="-122"/>
            </a:endParaRPr>
          </a:p>
        </p:txBody>
      </p:sp>
      <p:sp>
        <p:nvSpPr>
          <p:cNvPr id="44" name="TextBox 43"/>
          <p:cNvSpPr txBox="1"/>
          <p:nvPr/>
        </p:nvSpPr>
        <p:spPr>
          <a:xfrm>
            <a:off x="6434658" y="3632000"/>
            <a:ext cx="2232248" cy="812530"/>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您的内容打在这里，或者通过复制您的文本后，在此框中选择粘贴，并选择只保留</a:t>
            </a:r>
            <a:r>
              <a:rPr kumimoji="0" lang="zh-CN" altLang="en-US" sz="1200" b="0" i="0" u="none" strike="noStrike" kern="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文字</a:t>
            </a:r>
            <a:r>
              <a:rPr kumimoji="0" lang="zh-CN" altLang="en-US" sz="1200" b="0" i="0" u="none" strike="noStrike" kern="0" cap="none" spc="0" normalizeH="0" baseline="0" noProof="0" smtClean="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a:t>
            </a:r>
            <a:endParaRPr kumimoji="0" lang="zh-CN" altLang="en-US" sz="1200" b="0" i="0" u="none" strike="noStrike" kern="0" cap="none" spc="0" normalizeH="0" baseline="0" noProof="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endParaRPr>
          </a:p>
        </p:txBody>
      </p:sp>
      <p:sp>
        <p:nvSpPr>
          <p:cNvPr id="45" name="TextBox 44"/>
          <p:cNvSpPr txBox="1"/>
          <p:nvPr/>
        </p:nvSpPr>
        <p:spPr>
          <a:xfrm>
            <a:off x="6434658" y="3170335"/>
            <a:ext cx="1774276" cy="407291"/>
          </a:xfrm>
          <a:prstGeom prst="rect">
            <a:avLst/>
          </a:prstGeom>
          <a:noFill/>
        </p:spPr>
        <p:txBody>
          <a:bodyPr wrap="square" tIns="0" bIns="0" rtlCol="0" anchor="t">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2000" i="0" u="none" strike="noStrike" kern="0" cap="none" spc="0" normalizeH="0" baseline="0" noProof="0" smtClean="0">
                <a:ln>
                  <a:noFill/>
                </a:ln>
                <a:solidFill>
                  <a:srgbClr val="0067B4"/>
                </a:solidFill>
                <a:effectLst/>
                <a:uLnTx/>
                <a:uFillTx/>
                <a:latin typeface="微软雅黑" panose="020B0503020204020204" pitchFamily="34" charset="-122"/>
                <a:ea typeface="微软雅黑" panose="020B0503020204020204" pitchFamily="34" charset="-122"/>
                <a:cs typeface="华文黑体" panose="02010600030101010101" pitchFamily="2" charset="-122"/>
              </a:rPr>
              <a:t>点击添加标题</a:t>
            </a:r>
            <a:endParaRPr kumimoji="0" lang="zh-CN" altLang="en-US" sz="2000" i="0" u="none" strike="noStrike" kern="0" cap="none" spc="0" normalizeH="0" baseline="0" noProof="0">
              <a:ln>
                <a:noFill/>
              </a:ln>
              <a:solidFill>
                <a:srgbClr val="0067B4"/>
              </a:solidFill>
              <a:effectLst/>
              <a:uLnTx/>
              <a:uFillTx/>
              <a:latin typeface="微软雅黑" panose="020B0503020204020204" pitchFamily="34" charset="-122"/>
              <a:ea typeface="微软雅黑" panose="020B0503020204020204" pitchFamily="34" charset="-122"/>
              <a:cs typeface="华文黑体" panose="02010600030101010101" pitchFamily="2" charset="-122"/>
            </a:endParaRPr>
          </a:p>
        </p:txBody>
      </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49" presetClass="entr" presetSubtype="0" decel="100000"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500" fill="hold"/>
                                        <p:tgtEl>
                                          <p:spTgt spid="30"/>
                                        </p:tgtEl>
                                        <p:attrNameLst>
                                          <p:attrName>ppt_w</p:attrName>
                                        </p:attrNameLst>
                                      </p:cBhvr>
                                      <p:tavLst>
                                        <p:tav tm="0">
                                          <p:val>
                                            <p:fltVal val="0"/>
                                          </p:val>
                                        </p:tav>
                                        <p:tav tm="100000">
                                          <p:val>
                                            <p:strVal val="#ppt_w"/>
                                          </p:val>
                                        </p:tav>
                                      </p:tavLst>
                                    </p:anim>
                                    <p:anim calcmode="lin" valueType="num">
                                      <p:cBhvr>
                                        <p:cTn id="26" dur="500" fill="hold"/>
                                        <p:tgtEl>
                                          <p:spTgt spid="30"/>
                                        </p:tgtEl>
                                        <p:attrNameLst>
                                          <p:attrName>ppt_h</p:attrName>
                                        </p:attrNameLst>
                                      </p:cBhvr>
                                      <p:tavLst>
                                        <p:tav tm="0">
                                          <p:val>
                                            <p:fltVal val="0"/>
                                          </p:val>
                                        </p:tav>
                                        <p:tav tm="100000">
                                          <p:val>
                                            <p:strVal val="#ppt_h"/>
                                          </p:val>
                                        </p:tav>
                                      </p:tavLst>
                                    </p:anim>
                                    <p:anim calcmode="lin" valueType="num">
                                      <p:cBhvr>
                                        <p:cTn id="27" dur="500" fill="hold"/>
                                        <p:tgtEl>
                                          <p:spTgt spid="30"/>
                                        </p:tgtEl>
                                        <p:attrNameLst>
                                          <p:attrName>style.rotation</p:attrName>
                                        </p:attrNameLst>
                                      </p:cBhvr>
                                      <p:tavLst>
                                        <p:tav tm="0">
                                          <p:val>
                                            <p:fltVal val="360"/>
                                          </p:val>
                                        </p:tav>
                                        <p:tav tm="100000">
                                          <p:val>
                                            <p:fltVal val="0"/>
                                          </p:val>
                                        </p:tav>
                                      </p:tavLst>
                                    </p:anim>
                                    <p:animEffect transition="in" filter="fade">
                                      <p:cBhvr>
                                        <p:cTn id="28" dur="500"/>
                                        <p:tgtEl>
                                          <p:spTgt spid="30"/>
                                        </p:tgtEl>
                                      </p:cBhvr>
                                    </p:animEffect>
                                  </p:childTnLst>
                                </p:cTn>
                              </p:par>
                              <p:par>
                                <p:cTn id="29" presetID="49" presetClass="entr" presetSubtype="0" decel="100000" fill="hold" grpId="0" nodeType="withEffect">
                                  <p:stCondLst>
                                    <p:cond delay="20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 calcmode="lin" valueType="num">
                                      <p:cBhvr>
                                        <p:cTn id="33" dur="500" fill="hold"/>
                                        <p:tgtEl>
                                          <p:spTgt spid="31"/>
                                        </p:tgtEl>
                                        <p:attrNameLst>
                                          <p:attrName>style.rotation</p:attrName>
                                        </p:attrNameLst>
                                      </p:cBhvr>
                                      <p:tavLst>
                                        <p:tav tm="0">
                                          <p:val>
                                            <p:fltVal val="360"/>
                                          </p:val>
                                        </p:tav>
                                        <p:tav tm="100000">
                                          <p:val>
                                            <p:fltVal val="0"/>
                                          </p:val>
                                        </p:tav>
                                      </p:tavLst>
                                    </p:anim>
                                    <p:animEffect transition="in" filter="fade">
                                      <p:cBhvr>
                                        <p:cTn id="34" dur="500"/>
                                        <p:tgtEl>
                                          <p:spTgt spid="31"/>
                                        </p:tgtEl>
                                      </p:cBhvr>
                                    </p:animEffect>
                                  </p:childTnLst>
                                </p:cTn>
                              </p:par>
                              <p:par>
                                <p:cTn id="35" presetID="49" presetClass="entr" presetSubtype="0" decel="100000" fill="hold" grpId="0" nodeType="withEffect">
                                  <p:stCondLst>
                                    <p:cond delay="400"/>
                                  </p:stCondLst>
                                  <p:childTnLst>
                                    <p:set>
                                      <p:cBhvr>
                                        <p:cTn id="36" dur="1" fill="hold">
                                          <p:stCondLst>
                                            <p:cond delay="0"/>
                                          </p:stCondLst>
                                        </p:cTn>
                                        <p:tgtEl>
                                          <p:spTgt spid="32"/>
                                        </p:tgtEl>
                                        <p:attrNameLst>
                                          <p:attrName>style.visibility</p:attrName>
                                        </p:attrNameLst>
                                      </p:cBhvr>
                                      <p:to>
                                        <p:strVal val="visible"/>
                                      </p:to>
                                    </p:set>
                                    <p:anim calcmode="lin" valueType="num">
                                      <p:cBhvr>
                                        <p:cTn id="37" dur="500" fill="hold"/>
                                        <p:tgtEl>
                                          <p:spTgt spid="32"/>
                                        </p:tgtEl>
                                        <p:attrNameLst>
                                          <p:attrName>ppt_w</p:attrName>
                                        </p:attrNameLst>
                                      </p:cBhvr>
                                      <p:tavLst>
                                        <p:tav tm="0">
                                          <p:val>
                                            <p:fltVal val="0"/>
                                          </p:val>
                                        </p:tav>
                                        <p:tav tm="100000">
                                          <p:val>
                                            <p:strVal val="#ppt_w"/>
                                          </p:val>
                                        </p:tav>
                                      </p:tavLst>
                                    </p:anim>
                                    <p:anim calcmode="lin" valueType="num">
                                      <p:cBhvr>
                                        <p:cTn id="38" dur="500" fill="hold"/>
                                        <p:tgtEl>
                                          <p:spTgt spid="32"/>
                                        </p:tgtEl>
                                        <p:attrNameLst>
                                          <p:attrName>ppt_h</p:attrName>
                                        </p:attrNameLst>
                                      </p:cBhvr>
                                      <p:tavLst>
                                        <p:tav tm="0">
                                          <p:val>
                                            <p:fltVal val="0"/>
                                          </p:val>
                                        </p:tav>
                                        <p:tav tm="100000">
                                          <p:val>
                                            <p:strVal val="#ppt_h"/>
                                          </p:val>
                                        </p:tav>
                                      </p:tavLst>
                                    </p:anim>
                                    <p:anim calcmode="lin" valueType="num">
                                      <p:cBhvr>
                                        <p:cTn id="39" dur="500" fill="hold"/>
                                        <p:tgtEl>
                                          <p:spTgt spid="32"/>
                                        </p:tgtEl>
                                        <p:attrNameLst>
                                          <p:attrName>style.rotation</p:attrName>
                                        </p:attrNameLst>
                                      </p:cBhvr>
                                      <p:tavLst>
                                        <p:tav tm="0">
                                          <p:val>
                                            <p:fltVal val="360"/>
                                          </p:val>
                                        </p:tav>
                                        <p:tav tm="100000">
                                          <p:val>
                                            <p:fltVal val="0"/>
                                          </p:val>
                                        </p:tav>
                                      </p:tavLst>
                                    </p:anim>
                                    <p:animEffect transition="in" filter="fade">
                                      <p:cBhvr>
                                        <p:cTn id="40" dur="500"/>
                                        <p:tgtEl>
                                          <p:spTgt spid="32"/>
                                        </p:tgtEl>
                                      </p:cBhvr>
                                    </p:animEffect>
                                  </p:childTnLst>
                                </p:cTn>
                              </p:par>
                              <p:par>
                                <p:cTn id="41" presetID="49" presetClass="entr" presetSubtype="0" decel="100000" fill="hold" grpId="0" nodeType="withEffect">
                                  <p:stCondLst>
                                    <p:cond delay="600"/>
                                  </p:stCondLst>
                                  <p:childTnLst>
                                    <p:set>
                                      <p:cBhvr>
                                        <p:cTn id="42" dur="1" fill="hold">
                                          <p:stCondLst>
                                            <p:cond delay="0"/>
                                          </p:stCondLst>
                                        </p:cTn>
                                        <p:tgtEl>
                                          <p:spTgt spid="33"/>
                                        </p:tgtEl>
                                        <p:attrNameLst>
                                          <p:attrName>style.visibility</p:attrName>
                                        </p:attrNameLst>
                                      </p:cBhvr>
                                      <p:to>
                                        <p:strVal val="visible"/>
                                      </p:to>
                                    </p:set>
                                    <p:anim calcmode="lin" valueType="num">
                                      <p:cBhvr>
                                        <p:cTn id="43" dur="500" fill="hold"/>
                                        <p:tgtEl>
                                          <p:spTgt spid="33"/>
                                        </p:tgtEl>
                                        <p:attrNameLst>
                                          <p:attrName>ppt_w</p:attrName>
                                        </p:attrNameLst>
                                      </p:cBhvr>
                                      <p:tavLst>
                                        <p:tav tm="0">
                                          <p:val>
                                            <p:fltVal val="0"/>
                                          </p:val>
                                        </p:tav>
                                        <p:tav tm="100000">
                                          <p:val>
                                            <p:strVal val="#ppt_w"/>
                                          </p:val>
                                        </p:tav>
                                      </p:tavLst>
                                    </p:anim>
                                    <p:anim calcmode="lin" valueType="num">
                                      <p:cBhvr>
                                        <p:cTn id="44" dur="500" fill="hold"/>
                                        <p:tgtEl>
                                          <p:spTgt spid="33"/>
                                        </p:tgtEl>
                                        <p:attrNameLst>
                                          <p:attrName>ppt_h</p:attrName>
                                        </p:attrNameLst>
                                      </p:cBhvr>
                                      <p:tavLst>
                                        <p:tav tm="0">
                                          <p:val>
                                            <p:fltVal val="0"/>
                                          </p:val>
                                        </p:tav>
                                        <p:tav tm="100000">
                                          <p:val>
                                            <p:strVal val="#ppt_h"/>
                                          </p:val>
                                        </p:tav>
                                      </p:tavLst>
                                    </p:anim>
                                    <p:anim calcmode="lin" valueType="num">
                                      <p:cBhvr>
                                        <p:cTn id="45" dur="500" fill="hold"/>
                                        <p:tgtEl>
                                          <p:spTgt spid="33"/>
                                        </p:tgtEl>
                                        <p:attrNameLst>
                                          <p:attrName>style.rotation</p:attrName>
                                        </p:attrNameLst>
                                      </p:cBhvr>
                                      <p:tavLst>
                                        <p:tav tm="0">
                                          <p:val>
                                            <p:fltVal val="360"/>
                                          </p:val>
                                        </p:tav>
                                        <p:tav tm="100000">
                                          <p:val>
                                            <p:fltVal val="0"/>
                                          </p:val>
                                        </p:tav>
                                      </p:tavLst>
                                    </p:anim>
                                    <p:animEffect transition="in" filter="fade">
                                      <p:cBhvr>
                                        <p:cTn id="46" dur="500"/>
                                        <p:tgtEl>
                                          <p:spTgt spid="33"/>
                                        </p:tgtEl>
                                      </p:cBhvr>
                                    </p:animEffect>
                                  </p:childTnLst>
                                </p:cTn>
                              </p:par>
                            </p:childTnLst>
                          </p:cTn>
                        </p:par>
                        <p:par>
                          <p:cTn id="47" fill="hold">
                            <p:stCondLst>
                              <p:cond delay="2000"/>
                            </p:stCondLst>
                            <p:childTnLst>
                              <p:par>
                                <p:cTn id="48" presetID="23" presetClass="entr" presetSubtype="16" fill="hold" grpId="0" nodeType="afterEffect">
                                  <p:stCondLst>
                                    <p:cond delay="0"/>
                                  </p:stCondLst>
                                  <p:childTnLst>
                                    <p:set>
                                      <p:cBhvr>
                                        <p:cTn id="49" dur="1" fill="hold">
                                          <p:stCondLst>
                                            <p:cond delay="0"/>
                                          </p:stCondLst>
                                        </p:cTn>
                                        <p:tgtEl>
                                          <p:spTgt spid="34"/>
                                        </p:tgtEl>
                                        <p:attrNameLst>
                                          <p:attrName>style.visibility</p:attrName>
                                        </p:attrNameLst>
                                      </p:cBhvr>
                                      <p:to>
                                        <p:strVal val="visible"/>
                                      </p:to>
                                    </p:set>
                                    <p:anim calcmode="lin" valueType="num">
                                      <p:cBhvr>
                                        <p:cTn id="50" dur="500" fill="hold"/>
                                        <p:tgtEl>
                                          <p:spTgt spid="34"/>
                                        </p:tgtEl>
                                        <p:attrNameLst>
                                          <p:attrName>ppt_w</p:attrName>
                                        </p:attrNameLst>
                                      </p:cBhvr>
                                      <p:tavLst>
                                        <p:tav tm="0">
                                          <p:val>
                                            <p:fltVal val="0"/>
                                          </p:val>
                                        </p:tav>
                                        <p:tav tm="100000">
                                          <p:val>
                                            <p:strVal val="#ppt_w"/>
                                          </p:val>
                                        </p:tav>
                                      </p:tavLst>
                                    </p:anim>
                                    <p:anim calcmode="lin" valueType="num">
                                      <p:cBhvr>
                                        <p:cTn id="51" dur="500" fill="hold"/>
                                        <p:tgtEl>
                                          <p:spTgt spid="34"/>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 calcmode="lin" valueType="num">
                                      <p:cBhvr>
                                        <p:cTn id="54" dur="500" fill="hold"/>
                                        <p:tgtEl>
                                          <p:spTgt spid="35"/>
                                        </p:tgtEl>
                                        <p:attrNameLst>
                                          <p:attrName>ppt_w</p:attrName>
                                        </p:attrNameLst>
                                      </p:cBhvr>
                                      <p:tavLst>
                                        <p:tav tm="0">
                                          <p:val>
                                            <p:fltVal val="0"/>
                                          </p:val>
                                        </p:tav>
                                        <p:tav tm="100000">
                                          <p:val>
                                            <p:strVal val="#ppt_w"/>
                                          </p:val>
                                        </p:tav>
                                      </p:tavLst>
                                    </p:anim>
                                    <p:anim calcmode="lin" valueType="num">
                                      <p:cBhvr>
                                        <p:cTn id="55" dur="500" fill="hold"/>
                                        <p:tgtEl>
                                          <p:spTgt spid="35"/>
                                        </p:tgtEl>
                                        <p:attrNameLst>
                                          <p:attrName>ppt_h</p:attrName>
                                        </p:attrNameLst>
                                      </p:cBhvr>
                                      <p:tavLst>
                                        <p:tav tm="0">
                                          <p:val>
                                            <p:fltVal val="0"/>
                                          </p:val>
                                        </p:tav>
                                        <p:tav tm="100000">
                                          <p:val>
                                            <p:strVal val="#ppt_h"/>
                                          </p:val>
                                        </p:tav>
                                      </p:tavLst>
                                    </p:anim>
                                  </p:childTnLst>
                                </p:cTn>
                              </p:par>
                              <p:par>
                                <p:cTn id="56" presetID="23" presetClass="entr" presetSubtype="16"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childTnLst>
                                </p:cTn>
                              </p:par>
                              <p:par>
                                <p:cTn id="60" presetID="23" presetClass="entr" presetSubtype="16"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anim calcmode="lin" valueType="num">
                                      <p:cBhvr>
                                        <p:cTn id="62" dur="500" fill="hold"/>
                                        <p:tgtEl>
                                          <p:spTgt spid="37"/>
                                        </p:tgtEl>
                                        <p:attrNameLst>
                                          <p:attrName>ppt_w</p:attrName>
                                        </p:attrNameLst>
                                      </p:cBhvr>
                                      <p:tavLst>
                                        <p:tav tm="0">
                                          <p:val>
                                            <p:fltVal val="0"/>
                                          </p:val>
                                        </p:tav>
                                        <p:tav tm="100000">
                                          <p:val>
                                            <p:strVal val="#ppt_w"/>
                                          </p:val>
                                        </p:tav>
                                      </p:tavLst>
                                    </p:anim>
                                    <p:anim calcmode="lin" valueType="num">
                                      <p:cBhvr>
                                        <p:cTn id="63" dur="500" fill="hold"/>
                                        <p:tgtEl>
                                          <p:spTgt spid="37"/>
                                        </p:tgtEl>
                                        <p:attrNameLst>
                                          <p:attrName>ppt_h</p:attrName>
                                        </p:attrNameLst>
                                      </p:cBhvr>
                                      <p:tavLst>
                                        <p:tav tm="0">
                                          <p:val>
                                            <p:fltVal val="0"/>
                                          </p:val>
                                        </p:tav>
                                        <p:tav tm="100000">
                                          <p:val>
                                            <p:strVal val="#ppt_h"/>
                                          </p:val>
                                        </p:tav>
                                      </p:tavLst>
                                    </p:anim>
                                  </p:childTnLst>
                                </p:cTn>
                              </p:par>
                            </p:childTnLst>
                          </p:cTn>
                        </p:par>
                        <p:par>
                          <p:cTn id="64" fill="hold">
                            <p:stCondLst>
                              <p:cond delay="2500"/>
                            </p:stCondLst>
                            <p:childTnLst>
                              <p:par>
                                <p:cTn id="65" presetID="12" presetClass="entr" presetSubtype="2"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500"/>
                                        <p:tgtEl>
                                          <p:spTgt spid="39"/>
                                        </p:tgtEl>
                                        <p:attrNameLst>
                                          <p:attrName>ppt_x</p:attrName>
                                        </p:attrNameLst>
                                      </p:cBhvr>
                                      <p:tavLst>
                                        <p:tav tm="0">
                                          <p:val>
                                            <p:strVal val="#ppt_x+#ppt_w*1.125000"/>
                                          </p:val>
                                        </p:tav>
                                        <p:tav tm="100000">
                                          <p:val>
                                            <p:strVal val="#ppt_x"/>
                                          </p:val>
                                        </p:tav>
                                      </p:tavLst>
                                    </p:anim>
                                    <p:animEffect transition="in" filter="wipe(left)">
                                      <p:cBhvr>
                                        <p:cTn id="68" dur="500"/>
                                        <p:tgtEl>
                                          <p:spTgt spid="39"/>
                                        </p:tgtEl>
                                      </p:cBhvr>
                                    </p:animEffect>
                                  </p:childTnLst>
                                </p:cTn>
                              </p:par>
                              <p:par>
                                <p:cTn id="69" presetID="12" presetClass="entr" presetSubtype="2"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additive="base">
                                        <p:cTn id="71" dur="500"/>
                                        <p:tgtEl>
                                          <p:spTgt spid="38"/>
                                        </p:tgtEl>
                                        <p:attrNameLst>
                                          <p:attrName>ppt_x</p:attrName>
                                        </p:attrNameLst>
                                      </p:cBhvr>
                                      <p:tavLst>
                                        <p:tav tm="0">
                                          <p:val>
                                            <p:strVal val="#ppt_x+#ppt_w*1.125000"/>
                                          </p:val>
                                        </p:tav>
                                        <p:tav tm="100000">
                                          <p:val>
                                            <p:strVal val="#ppt_x"/>
                                          </p:val>
                                        </p:tav>
                                      </p:tavLst>
                                    </p:anim>
                                    <p:animEffect transition="in" filter="wipe(left)">
                                      <p:cBhvr>
                                        <p:cTn id="72" dur="500"/>
                                        <p:tgtEl>
                                          <p:spTgt spid="38"/>
                                        </p:tgtEl>
                                      </p:cBhvr>
                                    </p:animEffect>
                                  </p:childTnLst>
                                </p:cTn>
                              </p:par>
                              <p:par>
                                <p:cTn id="73" presetID="12" presetClass="entr" presetSubtype="8"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 calcmode="lin" valueType="num">
                                      <p:cBhvr additive="base">
                                        <p:cTn id="75" dur="500"/>
                                        <p:tgtEl>
                                          <p:spTgt spid="41"/>
                                        </p:tgtEl>
                                        <p:attrNameLst>
                                          <p:attrName>ppt_x</p:attrName>
                                        </p:attrNameLst>
                                      </p:cBhvr>
                                      <p:tavLst>
                                        <p:tav tm="0">
                                          <p:val>
                                            <p:strVal val="#ppt_x-#ppt_w*1.125000"/>
                                          </p:val>
                                        </p:tav>
                                        <p:tav tm="100000">
                                          <p:val>
                                            <p:strVal val="#ppt_x"/>
                                          </p:val>
                                        </p:tav>
                                      </p:tavLst>
                                    </p:anim>
                                    <p:animEffect transition="in" filter="wipe(right)">
                                      <p:cBhvr>
                                        <p:cTn id="76" dur="500"/>
                                        <p:tgtEl>
                                          <p:spTgt spid="41"/>
                                        </p:tgtEl>
                                      </p:cBhvr>
                                    </p:animEffect>
                                  </p:childTnLst>
                                </p:cTn>
                              </p:par>
                              <p:par>
                                <p:cTn id="77" presetID="12" presetClass="entr" presetSubtype="8"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 calcmode="lin" valueType="num">
                                      <p:cBhvr additive="base">
                                        <p:cTn id="79" dur="500"/>
                                        <p:tgtEl>
                                          <p:spTgt spid="40"/>
                                        </p:tgtEl>
                                        <p:attrNameLst>
                                          <p:attrName>ppt_x</p:attrName>
                                        </p:attrNameLst>
                                      </p:cBhvr>
                                      <p:tavLst>
                                        <p:tav tm="0">
                                          <p:val>
                                            <p:strVal val="#ppt_x-#ppt_w*1.125000"/>
                                          </p:val>
                                        </p:tav>
                                        <p:tav tm="100000">
                                          <p:val>
                                            <p:strVal val="#ppt_x"/>
                                          </p:val>
                                        </p:tav>
                                      </p:tavLst>
                                    </p:anim>
                                    <p:animEffect transition="in" filter="wipe(right)">
                                      <p:cBhvr>
                                        <p:cTn id="80" dur="500"/>
                                        <p:tgtEl>
                                          <p:spTgt spid="40"/>
                                        </p:tgtEl>
                                      </p:cBhvr>
                                    </p:animEffect>
                                  </p:childTnLst>
                                </p:cTn>
                              </p:par>
                              <p:par>
                                <p:cTn id="81" presetID="12" presetClass="entr" presetSubtype="2" fill="hold" grpId="0" nodeType="withEffect">
                                  <p:stCondLst>
                                    <p:cond delay="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500"/>
                                        <p:tgtEl>
                                          <p:spTgt spid="43"/>
                                        </p:tgtEl>
                                        <p:attrNameLst>
                                          <p:attrName>ppt_x</p:attrName>
                                        </p:attrNameLst>
                                      </p:cBhvr>
                                      <p:tavLst>
                                        <p:tav tm="0">
                                          <p:val>
                                            <p:strVal val="#ppt_x+#ppt_w*1.125000"/>
                                          </p:val>
                                        </p:tav>
                                        <p:tav tm="100000">
                                          <p:val>
                                            <p:strVal val="#ppt_x"/>
                                          </p:val>
                                        </p:tav>
                                      </p:tavLst>
                                    </p:anim>
                                    <p:animEffect transition="in" filter="wipe(left)">
                                      <p:cBhvr>
                                        <p:cTn id="84" dur="500"/>
                                        <p:tgtEl>
                                          <p:spTgt spid="43"/>
                                        </p:tgtEl>
                                      </p:cBhvr>
                                    </p:animEffect>
                                  </p:childTnLst>
                                </p:cTn>
                              </p:par>
                              <p:par>
                                <p:cTn id="85" presetID="12" presetClass="entr" presetSubtype="2"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anim calcmode="lin" valueType="num">
                                      <p:cBhvr additive="base">
                                        <p:cTn id="87" dur="500"/>
                                        <p:tgtEl>
                                          <p:spTgt spid="42"/>
                                        </p:tgtEl>
                                        <p:attrNameLst>
                                          <p:attrName>ppt_x</p:attrName>
                                        </p:attrNameLst>
                                      </p:cBhvr>
                                      <p:tavLst>
                                        <p:tav tm="0">
                                          <p:val>
                                            <p:strVal val="#ppt_x+#ppt_w*1.125000"/>
                                          </p:val>
                                        </p:tav>
                                        <p:tav tm="100000">
                                          <p:val>
                                            <p:strVal val="#ppt_x"/>
                                          </p:val>
                                        </p:tav>
                                      </p:tavLst>
                                    </p:anim>
                                    <p:animEffect transition="in" filter="wipe(left)">
                                      <p:cBhvr>
                                        <p:cTn id="88" dur="500"/>
                                        <p:tgtEl>
                                          <p:spTgt spid="42"/>
                                        </p:tgtEl>
                                      </p:cBhvr>
                                    </p:animEffect>
                                  </p:childTnLst>
                                </p:cTn>
                              </p:par>
                              <p:par>
                                <p:cTn id="89" presetID="12" presetClass="entr" presetSubtype="8" fill="hold" grpId="0" nodeType="withEffect">
                                  <p:stCondLst>
                                    <p:cond delay="0"/>
                                  </p:stCondLst>
                                  <p:childTnLst>
                                    <p:set>
                                      <p:cBhvr>
                                        <p:cTn id="90" dur="1" fill="hold">
                                          <p:stCondLst>
                                            <p:cond delay="0"/>
                                          </p:stCondLst>
                                        </p:cTn>
                                        <p:tgtEl>
                                          <p:spTgt spid="45"/>
                                        </p:tgtEl>
                                        <p:attrNameLst>
                                          <p:attrName>style.visibility</p:attrName>
                                        </p:attrNameLst>
                                      </p:cBhvr>
                                      <p:to>
                                        <p:strVal val="visible"/>
                                      </p:to>
                                    </p:set>
                                    <p:anim calcmode="lin" valueType="num">
                                      <p:cBhvr additive="base">
                                        <p:cTn id="91" dur="500"/>
                                        <p:tgtEl>
                                          <p:spTgt spid="45"/>
                                        </p:tgtEl>
                                        <p:attrNameLst>
                                          <p:attrName>ppt_x</p:attrName>
                                        </p:attrNameLst>
                                      </p:cBhvr>
                                      <p:tavLst>
                                        <p:tav tm="0">
                                          <p:val>
                                            <p:strVal val="#ppt_x-#ppt_w*1.125000"/>
                                          </p:val>
                                        </p:tav>
                                        <p:tav tm="100000">
                                          <p:val>
                                            <p:strVal val="#ppt_x"/>
                                          </p:val>
                                        </p:tav>
                                      </p:tavLst>
                                    </p:anim>
                                    <p:animEffect transition="in" filter="wipe(right)">
                                      <p:cBhvr>
                                        <p:cTn id="92" dur="500"/>
                                        <p:tgtEl>
                                          <p:spTgt spid="45"/>
                                        </p:tgtEl>
                                      </p:cBhvr>
                                    </p:animEffect>
                                  </p:childTnLst>
                                </p:cTn>
                              </p:par>
                              <p:par>
                                <p:cTn id="93" presetID="12" presetClass="entr" presetSubtype="8" fill="hold" grpId="0" nodeType="withEffect">
                                  <p:stCondLst>
                                    <p:cond delay="0"/>
                                  </p:stCondLst>
                                  <p:childTnLst>
                                    <p:set>
                                      <p:cBhvr>
                                        <p:cTn id="94" dur="1" fill="hold">
                                          <p:stCondLst>
                                            <p:cond delay="0"/>
                                          </p:stCondLst>
                                        </p:cTn>
                                        <p:tgtEl>
                                          <p:spTgt spid="44"/>
                                        </p:tgtEl>
                                        <p:attrNameLst>
                                          <p:attrName>style.visibility</p:attrName>
                                        </p:attrNameLst>
                                      </p:cBhvr>
                                      <p:to>
                                        <p:strVal val="visible"/>
                                      </p:to>
                                    </p:set>
                                    <p:anim calcmode="lin" valueType="num">
                                      <p:cBhvr additive="base">
                                        <p:cTn id="95" dur="500"/>
                                        <p:tgtEl>
                                          <p:spTgt spid="44"/>
                                        </p:tgtEl>
                                        <p:attrNameLst>
                                          <p:attrName>ppt_x</p:attrName>
                                        </p:attrNameLst>
                                      </p:cBhvr>
                                      <p:tavLst>
                                        <p:tav tm="0">
                                          <p:val>
                                            <p:strVal val="#ppt_x-#ppt_w*1.125000"/>
                                          </p:val>
                                        </p:tav>
                                        <p:tav tm="100000">
                                          <p:val>
                                            <p:strVal val="#ppt_x"/>
                                          </p:val>
                                        </p:tav>
                                      </p:tavLst>
                                    </p:anim>
                                    <p:animEffect transition="in" filter="wipe(right)">
                                      <p:cBhvr>
                                        <p:cTn id="9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30" grpId="0" animBg="1"/>
      <p:bldP spid="31" grpId="0" animBg="1"/>
      <p:bldP spid="32" grpId="0" animBg="1"/>
      <p:bldP spid="33" grpId="0" animBg="1"/>
      <p:bldP spid="34" grpId="0" animBg="1"/>
      <p:bldP spid="35" grpId="0" animBg="1"/>
      <p:bldP spid="36" grpId="0" animBg="1"/>
      <p:bldP spid="37" grpId="0" animBg="1"/>
      <p:bldP spid="38" grpId="0"/>
      <p:bldP spid="39" grpId="0"/>
      <p:bldP spid="40" grpId="0"/>
      <p:bldP spid="41" grpId="0"/>
      <p:bldP spid="42" grpId="0"/>
      <p:bldP spid="43" grpId="0"/>
      <p:bldP spid="44" grpId="0"/>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3070053"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本年度四项重要工作</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sp>
        <p:nvSpPr>
          <p:cNvPr id="123" name="五边形 122"/>
          <p:cNvSpPr/>
          <p:nvPr/>
        </p:nvSpPr>
        <p:spPr>
          <a:xfrm flipH="1">
            <a:off x="1892175" y="2803774"/>
            <a:ext cx="2252772" cy="383136"/>
          </a:xfrm>
          <a:prstGeom prst="homePlate">
            <a:avLst/>
          </a:prstGeom>
          <a:solidFill>
            <a:srgbClr val="00B0F0"/>
          </a:solidFill>
          <a:ln w="12700" cap="flat" cmpd="sng" algn="ctr">
            <a:noFill/>
            <a:prstDash val="solid"/>
            <a:miter lim="800000"/>
          </a:ln>
          <a:effectLst/>
        </p:spPr>
        <p:txBody>
          <a:bodyPr lIns="68589" tIns="34295" rIns="68589" bIns="34295"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24" name="五边形 123"/>
          <p:cNvSpPr/>
          <p:nvPr/>
        </p:nvSpPr>
        <p:spPr>
          <a:xfrm flipH="1">
            <a:off x="2759495" y="3258721"/>
            <a:ext cx="1385451" cy="383136"/>
          </a:xfrm>
          <a:prstGeom prst="homePlate">
            <a:avLst/>
          </a:prstGeom>
          <a:solidFill>
            <a:srgbClr val="009BD2"/>
          </a:solidFill>
          <a:ln w="12700" cap="flat" cmpd="sng" algn="ctr">
            <a:noFill/>
            <a:prstDash val="solid"/>
            <a:miter lim="800000"/>
          </a:ln>
          <a:effectLst/>
        </p:spPr>
        <p:txBody>
          <a:bodyPr lIns="68589" tIns="34295" rIns="68589" bIns="34295"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25" name="五边形 124"/>
          <p:cNvSpPr/>
          <p:nvPr/>
        </p:nvSpPr>
        <p:spPr>
          <a:xfrm flipH="1">
            <a:off x="2232438" y="3713669"/>
            <a:ext cx="1912508" cy="383136"/>
          </a:xfrm>
          <a:prstGeom prst="homePlate">
            <a:avLst/>
          </a:prstGeom>
          <a:solidFill>
            <a:srgbClr val="0067B4"/>
          </a:solidFill>
          <a:ln w="12700" cap="flat" cmpd="sng" algn="ctr">
            <a:noFill/>
            <a:prstDash val="solid"/>
            <a:miter lim="800000"/>
          </a:ln>
          <a:effectLst/>
        </p:spPr>
        <p:txBody>
          <a:bodyPr lIns="68589" tIns="34295" rIns="68589" bIns="34295"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26" name="五边形 125"/>
          <p:cNvSpPr/>
          <p:nvPr/>
        </p:nvSpPr>
        <p:spPr>
          <a:xfrm flipH="1">
            <a:off x="1387335" y="4168617"/>
            <a:ext cx="2757611" cy="383136"/>
          </a:xfrm>
          <a:prstGeom prst="homePlate">
            <a:avLst/>
          </a:prstGeom>
          <a:solidFill>
            <a:srgbClr val="009BD2"/>
          </a:solidFill>
          <a:ln w="12700" cap="flat" cmpd="sng" algn="ctr">
            <a:noFill/>
            <a:prstDash val="solid"/>
            <a:miter lim="800000"/>
          </a:ln>
          <a:effectLst/>
        </p:spPr>
        <p:txBody>
          <a:bodyPr lIns="68589" tIns="34295" rIns="68589" bIns="34295"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27" name="TextBox 159"/>
          <p:cNvSpPr txBox="1"/>
          <p:nvPr/>
        </p:nvSpPr>
        <p:spPr>
          <a:xfrm>
            <a:off x="3580210" y="2876212"/>
            <a:ext cx="451164" cy="242449"/>
          </a:xfrm>
          <a:prstGeom prst="rect">
            <a:avLst/>
          </a:prstGeom>
          <a:noFill/>
        </p:spPr>
        <p:txBody>
          <a:bodyPr wrap="none" lIns="68589" tIns="34295" rIns="68589" bIns="34295"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73%</a:t>
            </a:r>
            <a:endParaRPr kumimoji="0" lang="zh-CN" altLang="en-US" sz="11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28" name="TextBox 160"/>
          <p:cNvSpPr txBox="1"/>
          <p:nvPr/>
        </p:nvSpPr>
        <p:spPr>
          <a:xfrm>
            <a:off x="3572994" y="3334778"/>
            <a:ext cx="451164" cy="242449"/>
          </a:xfrm>
          <a:prstGeom prst="rect">
            <a:avLst/>
          </a:prstGeom>
          <a:noFill/>
        </p:spPr>
        <p:txBody>
          <a:bodyPr wrap="none" lIns="68589" tIns="34295" rIns="68589" bIns="34295"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30%</a:t>
            </a:r>
            <a:endParaRPr kumimoji="0" lang="zh-CN" altLang="en-US" sz="11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29" name="TextBox 161"/>
          <p:cNvSpPr txBox="1"/>
          <p:nvPr/>
        </p:nvSpPr>
        <p:spPr>
          <a:xfrm>
            <a:off x="3572995" y="3789785"/>
            <a:ext cx="451164" cy="242449"/>
          </a:xfrm>
          <a:prstGeom prst="rect">
            <a:avLst/>
          </a:prstGeom>
          <a:noFill/>
        </p:spPr>
        <p:txBody>
          <a:bodyPr wrap="none" lIns="68589" tIns="34295" rIns="68589" bIns="34295"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50%</a:t>
            </a:r>
            <a:endParaRPr kumimoji="0" lang="zh-CN" altLang="en-US" sz="11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30" name="TextBox 162"/>
          <p:cNvSpPr txBox="1"/>
          <p:nvPr/>
        </p:nvSpPr>
        <p:spPr>
          <a:xfrm>
            <a:off x="3592235" y="4249182"/>
            <a:ext cx="451164" cy="242449"/>
          </a:xfrm>
          <a:prstGeom prst="rect">
            <a:avLst/>
          </a:prstGeom>
          <a:noFill/>
        </p:spPr>
        <p:txBody>
          <a:bodyPr wrap="none" lIns="68589" tIns="34295" rIns="68589" bIns="34295"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75%</a:t>
            </a:r>
            <a:endParaRPr kumimoji="0" lang="zh-CN" altLang="en-US" sz="11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31" name="五边形 130"/>
          <p:cNvSpPr/>
          <p:nvPr/>
        </p:nvSpPr>
        <p:spPr>
          <a:xfrm>
            <a:off x="4871710" y="2805766"/>
            <a:ext cx="1149863" cy="383136"/>
          </a:xfrm>
          <a:prstGeom prst="homePlate">
            <a:avLst/>
          </a:prstGeom>
          <a:solidFill>
            <a:srgbClr val="00B0F0"/>
          </a:solidFill>
          <a:ln w="12700" cap="flat" cmpd="sng" algn="ctr">
            <a:noFill/>
            <a:prstDash val="solid"/>
            <a:miter lim="800000"/>
          </a:ln>
          <a:effectLst/>
        </p:spPr>
        <p:txBody>
          <a:bodyPr lIns="68589" tIns="34295" rIns="68589" bIns="34295"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32" name="五边形 131"/>
          <p:cNvSpPr/>
          <p:nvPr/>
        </p:nvSpPr>
        <p:spPr>
          <a:xfrm>
            <a:off x="4871711" y="3260713"/>
            <a:ext cx="2170653" cy="383136"/>
          </a:xfrm>
          <a:prstGeom prst="homePlate">
            <a:avLst/>
          </a:prstGeom>
          <a:solidFill>
            <a:srgbClr val="009BD2"/>
          </a:solidFill>
          <a:ln w="12700" cap="flat" cmpd="sng" algn="ctr">
            <a:noFill/>
            <a:prstDash val="solid"/>
            <a:miter lim="800000"/>
          </a:ln>
          <a:effectLst/>
        </p:spPr>
        <p:txBody>
          <a:bodyPr lIns="68589" tIns="34295" rIns="68589" bIns="34295"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33" name="五边形 132"/>
          <p:cNvSpPr/>
          <p:nvPr/>
        </p:nvSpPr>
        <p:spPr>
          <a:xfrm>
            <a:off x="4871709" y="3715661"/>
            <a:ext cx="1361054" cy="383136"/>
          </a:xfrm>
          <a:prstGeom prst="homePlate">
            <a:avLst/>
          </a:prstGeom>
          <a:solidFill>
            <a:srgbClr val="0067B4"/>
          </a:solidFill>
          <a:ln w="12700" cap="flat" cmpd="sng" algn="ctr">
            <a:noFill/>
            <a:prstDash val="solid"/>
            <a:miter lim="800000"/>
          </a:ln>
          <a:effectLst/>
        </p:spPr>
        <p:txBody>
          <a:bodyPr lIns="68589" tIns="34295" rIns="68589" bIns="34295"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34" name="五边形 133"/>
          <p:cNvSpPr/>
          <p:nvPr/>
        </p:nvSpPr>
        <p:spPr>
          <a:xfrm>
            <a:off x="4871710" y="4170608"/>
            <a:ext cx="2901484" cy="383136"/>
          </a:xfrm>
          <a:prstGeom prst="homePlate">
            <a:avLst/>
          </a:prstGeom>
          <a:solidFill>
            <a:srgbClr val="009BD2"/>
          </a:solidFill>
          <a:ln w="12700" cap="flat" cmpd="sng" algn="ctr">
            <a:noFill/>
            <a:prstDash val="solid"/>
            <a:miter lim="800000"/>
          </a:ln>
          <a:effectLst/>
        </p:spPr>
        <p:txBody>
          <a:bodyPr lIns="68589" tIns="34295" rIns="68589" bIns="34295"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35" name="TextBox 173"/>
          <p:cNvSpPr txBox="1"/>
          <p:nvPr/>
        </p:nvSpPr>
        <p:spPr>
          <a:xfrm>
            <a:off x="5007534" y="2882683"/>
            <a:ext cx="451164" cy="242449"/>
          </a:xfrm>
          <a:prstGeom prst="rect">
            <a:avLst/>
          </a:prstGeom>
          <a:noFill/>
        </p:spPr>
        <p:txBody>
          <a:bodyPr wrap="none" lIns="68589" tIns="34295" rIns="68589" bIns="34295"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20%</a:t>
            </a:r>
            <a:endParaRPr kumimoji="0" lang="zh-CN" altLang="en-US" sz="11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36" name="TextBox 174"/>
          <p:cNvSpPr txBox="1"/>
          <p:nvPr/>
        </p:nvSpPr>
        <p:spPr>
          <a:xfrm>
            <a:off x="5007534" y="3330240"/>
            <a:ext cx="451164" cy="242449"/>
          </a:xfrm>
          <a:prstGeom prst="rect">
            <a:avLst/>
          </a:prstGeom>
          <a:noFill/>
        </p:spPr>
        <p:txBody>
          <a:bodyPr wrap="none" lIns="68589" tIns="34295" rIns="68589" bIns="34295"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56%</a:t>
            </a:r>
            <a:endParaRPr kumimoji="0" lang="zh-CN" altLang="en-US" sz="11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37" name="TextBox 175"/>
          <p:cNvSpPr txBox="1"/>
          <p:nvPr/>
        </p:nvSpPr>
        <p:spPr>
          <a:xfrm>
            <a:off x="5007535" y="3789784"/>
            <a:ext cx="451164" cy="242449"/>
          </a:xfrm>
          <a:prstGeom prst="rect">
            <a:avLst/>
          </a:prstGeom>
          <a:noFill/>
        </p:spPr>
        <p:txBody>
          <a:bodyPr wrap="none" lIns="68589" tIns="34295" rIns="68589" bIns="34295"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29%</a:t>
            </a:r>
            <a:endParaRPr kumimoji="0" lang="zh-CN" altLang="en-US" sz="11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38" name="TextBox 176"/>
          <p:cNvSpPr txBox="1"/>
          <p:nvPr/>
        </p:nvSpPr>
        <p:spPr>
          <a:xfrm>
            <a:off x="5020270" y="4246724"/>
            <a:ext cx="451164" cy="242449"/>
          </a:xfrm>
          <a:prstGeom prst="rect">
            <a:avLst/>
          </a:prstGeom>
          <a:noFill/>
        </p:spPr>
        <p:txBody>
          <a:bodyPr wrap="none" lIns="68589" tIns="34295" rIns="68589" bIns="34295"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77%</a:t>
            </a:r>
            <a:endParaRPr kumimoji="0" lang="zh-CN" altLang="en-US" sz="11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39" name="TextBox 180"/>
          <p:cNvSpPr txBox="1"/>
          <p:nvPr/>
        </p:nvSpPr>
        <p:spPr>
          <a:xfrm>
            <a:off x="4222903" y="2883114"/>
            <a:ext cx="571409" cy="242449"/>
          </a:xfrm>
          <a:prstGeom prst="rect">
            <a:avLst/>
          </a:prstGeom>
          <a:noFill/>
        </p:spPr>
        <p:txBody>
          <a:bodyPr wrap="none" lIns="68589" tIns="34295" rIns="68589" bIns="34295"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100" b="1" i="0" u="none" strike="noStrike" kern="0" cap="none" spc="0" normalizeH="0" baseline="0" noProof="0" dirty="0" smtClean="0">
                <a:ln>
                  <a:noFill/>
                </a:ln>
                <a:solidFill>
                  <a:srgbClr val="009DD9">
                    <a:lumMod val="75000"/>
                  </a:srgbClr>
                </a:solidFill>
                <a:effectLst/>
                <a:uLnTx/>
                <a:uFillTx/>
                <a:latin typeface="微软雅黑" panose="020B0503020204020204" pitchFamily="34" charset="-122"/>
                <a:ea typeface="微软雅黑" panose="020B0503020204020204" pitchFamily="34" charset="-122"/>
              </a:rPr>
              <a:t>项目一</a:t>
            </a:r>
            <a:endParaRPr kumimoji="0" lang="zh-CN" altLang="en-US" sz="1100" b="1" i="0" u="none" strike="noStrike" kern="0" cap="none" spc="0" normalizeH="0" baseline="0" noProof="0" dirty="0">
              <a:ln>
                <a:noFill/>
              </a:ln>
              <a:solidFill>
                <a:srgbClr val="009DD9">
                  <a:lumMod val="75000"/>
                </a:srgbClr>
              </a:solidFill>
              <a:effectLst/>
              <a:uLnTx/>
              <a:uFillTx/>
              <a:latin typeface="微软雅黑" panose="020B0503020204020204" pitchFamily="34" charset="-122"/>
              <a:ea typeface="微软雅黑" panose="020B0503020204020204" pitchFamily="34" charset="-122"/>
            </a:endParaRPr>
          </a:p>
        </p:txBody>
      </p:sp>
      <p:sp>
        <p:nvSpPr>
          <p:cNvPr id="140" name="TextBox 181"/>
          <p:cNvSpPr txBox="1"/>
          <p:nvPr/>
        </p:nvSpPr>
        <p:spPr>
          <a:xfrm>
            <a:off x="4222903" y="3334836"/>
            <a:ext cx="571409" cy="242449"/>
          </a:xfrm>
          <a:prstGeom prst="rect">
            <a:avLst/>
          </a:prstGeom>
          <a:noFill/>
        </p:spPr>
        <p:txBody>
          <a:bodyPr wrap="none" lIns="68589" tIns="34295" rIns="68589" bIns="34295"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100" b="1" i="0" u="none" strike="noStrike" kern="0" cap="none" spc="0" normalizeH="0" baseline="0" noProof="0" dirty="0" smtClean="0">
                <a:ln>
                  <a:noFill/>
                </a:ln>
                <a:solidFill>
                  <a:srgbClr val="009DD9">
                    <a:lumMod val="75000"/>
                  </a:srgbClr>
                </a:solidFill>
                <a:effectLst/>
                <a:uLnTx/>
                <a:uFillTx/>
                <a:latin typeface="微软雅黑" panose="020B0503020204020204" pitchFamily="34" charset="-122"/>
                <a:ea typeface="微软雅黑" panose="020B0503020204020204" pitchFamily="34" charset="-122"/>
              </a:rPr>
              <a:t>项目二</a:t>
            </a:r>
            <a:endParaRPr kumimoji="0" lang="zh-CN" altLang="en-US" sz="1100" b="1" i="0" u="none" strike="noStrike" kern="0" cap="none" spc="0" normalizeH="0" baseline="0" noProof="0" dirty="0">
              <a:ln>
                <a:noFill/>
              </a:ln>
              <a:solidFill>
                <a:srgbClr val="009DD9">
                  <a:lumMod val="75000"/>
                </a:srgbClr>
              </a:solidFill>
              <a:effectLst/>
              <a:uLnTx/>
              <a:uFillTx/>
              <a:latin typeface="微软雅黑" panose="020B0503020204020204" pitchFamily="34" charset="-122"/>
              <a:ea typeface="微软雅黑" panose="020B0503020204020204" pitchFamily="34" charset="-122"/>
            </a:endParaRPr>
          </a:p>
        </p:txBody>
      </p:sp>
      <p:sp>
        <p:nvSpPr>
          <p:cNvPr id="141" name="TextBox 182"/>
          <p:cNvSpPr txBox="1"/>
          <p:nvPr/>
        </p:nvSpPr>
        <p:spPr>
          <a:xfrm>
            <a:off x="4223077" y="3789784"/>
            <a:ext cx="571409" cy="242449"/>
          </a:xfrm>
          <a:prstGeom prst="rect">
            <a:avLst/>
          </a:prstGeom>
          <a:noFill/>
        </p:spPr>
        <p:txBody>
          <a:bodyPr wrap="none" lIns="68589" tIns="34295" rIns="68589" bIns="34295"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100" b="1" i="0" u="none" strike="noStrike" kern="0" cap="none" spc="0" normalizeH="0" baseline="0" noProof="0" dirty="0" smtClean="0">
                <a:ln>
                  <a:noFill/>
                </a:ln>
                <a:solidFill>
                  <a:srgbClr val="009DD9">
                    <a:lumMod val="75000"/>
                  </a:srgbClr>
                </a:solidFill>
                <a:effectLst/>
                <a:uLnTx/>
                <a:uFillTx/>
                <a:latin typeface="微软雅黑" panose="020B0503020204020204" pitchFamily="34" charset="-122"/>
                <a:ea typeface="微软雅黑" panose="020B0503020204020204" pitchFamily="34" charset="-122"/>
              </a:rPr>
              <a:t>项目三</a:t>
            </a:r>
            <a:endParaRPr kumimoji="0" lang="zh-CN" altLang="en-US" sz="1100" b="1" i="0" u="none" strike="noStrike" kern="0" cap="none" spc="0" normalizeH="0" baseline="0" noProof="0" dirty="0">
              <a:ln>
                <a:noFill/>
              </a:ln>
              <a:solidFill>
                <a:srgbClr val="009DD9">
                  <a:lumMod val="75000"/>
                </a:srgbClr>
              </a:solidFill>
              <a:effectLst/>
              <a:uLnTx/>
              <a:uFillTx/>
              <a:latin typeface="微软雅黑" panose="020B0503020204020204" pitchFamily="34" charset="-122"/>
              <a:ea typeface="微软雅黑" panose="020B0503020204020204" pitchFamily="34" charset="-122"/>
            </a:endParaRPr>
          </a:p>
        </p:txBody>
      </p:sp>
      <p:sp>
        <p:nvSpPr>
          <p:cNvPr id="142" name="TextBox 183"/>
          <p:cNvSpPr txBox="1"/>
          <p:nvPr/>
        </p:nvSpPr>
        <p:spPr>
          <a:xfrm>
            <a:off x="4223077" y="4246724"/>
            <a:ext cx="571409" cy="242449"/>
          </a:xfrm>
          <a:prstGeom prst="rect">
            <a:avLst/>
          </a:prstGeom>
          <a:noFill/>
        </p:spPr>
        <p:txBody>
          <a:bodyPr wrap="none" lIns="68589" tIns="34295" rIns="68589" bIns="34295"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100" b="1" i="0" u="none" strike="noStrike" kern="0" cap="none" spc="0" normalizeH="0" baseline="0" noProof="0" dirty="0" smtClean="0">
                <a:ln>
                  <a:noFill/>
                </a:ln>
                <a:solidFill>
                  <a:srgbClr val="009DD9">
                    <a:lumMod val="75000"/>
                  </a:srgbClr>
                </a:solidFill>
                <a:effectLst/>
                <a:uLnTx/>
                <a:uFillTx/>
                <a:latin typeface="微软雅黑" panose="020B0503020204020204" pitchFamily="34" charset="-122"/>
                <a:ea typeface="微软雅黑" panose="020B0503020204020204" pitchFamily="34" charset="-122"/>
              </a:rPr>
              <a:t>项目四</a:t>
            </a:r>
            <a:endParaRPr kumimoji="0" lang="zh-CN" altLang="en-US" sz="1100" b="1" i="0" u="none" strike="noStrike" kern="0" cap="none" spc="0" normalizeH="0" baseline="0" noProof="0" dirty="0">
              <a:ln>
                <a:noFill/>
              </a:ln>
              <a:solidFill>
                <a:srgbClr val="009DD9">
                  <a:lumMod val="75000"/>
                </a:srgbClr>
              </a:solidFill>
              <a:effectLst/>
              <a:uLnTx/>
              <a:uFillTx/>
              <a:latin typeface="微软雅黑" panose="020B0503020204020204" pitchFamily="34" charset="-122"/>
              <a:ea typeface="微软雅黑" panose="020B0503020204020204" pitchFamily="34" charset="-122"/>
            </a:endParaRPr>
          </a:p>
        </p:txBody>
      </p:sp>
      <p:sp>
        <p:nvSpPr>
          <p:cNvPr id="143" name="Oval 4"/>
          <p:cNvSpPr/>
          <p:nvPr/>
        </p:nvSpPr>
        <p:spPr>
          <a:xfrm>
            <a:off x="4869829" y="1111760"/>
            <a:ext cx="720278" cy="679450"/>
          </a:xfrm>
          <a:prstGeom prst="ellipse">
            <a:avLst/>
          </a:prstGeom>
          <a:solidFill>
            <a:srgbClr val="0067B4"/>
          </a:solidFill>
          <a:ln w="12700" cap="flat" cmpd="sng" algn="ctr">
            <a:noFill/>
            <a:prstDash val="solid"/>
            <a:miter lim="800000"/>
          </a:ln>
          <a:effectLst/>
        </p:spPr>
        <p:txBody>
          <a:bodyPr lIns="68589" tIns="34295" rIns="68589" bIns="34295"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1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2016</a:t>
            </a:r>
            <a:endParaRPr kumimoji="0" lang="en-US" sz="11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44" name="Oval 5"/>
          <p:cNvSpPr/>
          <p:nvPr/>
        </p:nvSpPr>
        <p:spPr>
          <a:xfrm>
            <a:off x="3435290" y="1111760"/>
            <a:ext cx="720278" cy="679450"/>
          </a:xfrm>
          <a:prstGeom prst="ellipse">
            <a:avLst/>
          </a:prstGeom>
          <a:solidFill>
            <a:srgbClr val="00B0F0"/>
          </a:solidFill>
          <a:ln w="12700" cap="flat" cmpd="sng" algn="ctr">
            <a:noFill/>
            <a:prstDash val="solid"/>
            <a:miter lim="800000"/>
          </a:ln>
          <a:effectLst/>
        </p:spPr>
        <p:txBody>
          <a:bodyPr lIns="68589" tIns="34295" rIns="68589" bIns="34295"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2015</a:t>
            </a:r>
            <a:endParaRPr kumimoji="0" lang="en-US" sz="11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45" name="Text Box 10"/>
          <p:cNvSpPr txBox="1">
            <a:spLocks noChangeArrowheads="1"/>
          </p:cNvSpPr>
          <p:nvPr/>
        </p:nvSpPr>
        <p:spPr bwMode="auto">
          <a:xfrm>
            <a:off x="4871711" y="1822750"/>
            <a:ext cx="2057757" cy="914870"/>
          </a:xfrm>
          <a:prstGeom prst="rect">
            <a:avLst/>
          </a:prstGeom>
          <a:noFill/>
          <a:ln w="9525">
            <a:noFill/>
            <a:miter lim="800000"/>
          </a:ln>
        </p:spPr>
        <p:txBody>
          <a:bodyPr wrap="square" lIns="34295" tIns="17147" rIns="34295" bIns="17147">
            <a:spAutoFit/>
          </a:bodyPr>
          <a:lstStyle/>
          <a:p>
            <a:pPr marL="0" marR="0" lvl="0" indent="0" defTabSz="815975" eaLnBrk="1" fontAlgn="auto" latinLnBrk="0" hangingPunct="1">
              <a:lnSpc>
                <a:spcPct val="130000"/>
              </a:lnSpc>
              <a:spcBef>
                <a:spcPts val="0"/>
              </a:spcBef>
              <a:spcAft>
                <a:spcPts val="0"/>
              </a:spcAft>
              <a:buClrTx/>
              <a:buSzTx/>
              <a:buFontTx/>
              <a:buNone/>
              <a:defRPr/>
            </a:pPr>
            <a:r>
              <a:rPr kumimoji="0" lang="zh-CN" altLang="en-US" sz="1100" b="1" i="0" u="none" strike="noStrike" kern="0" cap="none" spc="0" normalizeH="0" baseline="0" noProof="0" dirty="0">
                <a:ln>
                  <a:noFill/>
                </a:ln>
                <a:solidFill>
                  <a:srgbClr val="009DD9">
                    <a:lumMod val="75000"/>
                  </a:srgbClr>
                </a:solidFill>
                <a:effectLst/>
                <a:uLnTx/>
                <a:uFillTx/>
                <a:latin typeface="微软雅黑" panose="020B0503020204020204" pitchFamily="34" charset="-122"/>
                <a:ea typeface="微软雅黑" panose="020B0503020204020204" pitchFamily="34" charset="-122"/>
                <a:cs typeface="Open Sans" pitchFamily="34" charset="0"/>
              </a:rPr>
              <a:t>单击此处添加</a:t>
            </a:r>
            <a:r>
              <a:rPr kumimoji="0" lang="zh-CN" altLang="en-US" sz="1100" b="1" i="0" u="none" strike="noStrike" kern="0" cap="none" spc="0" normalizeH="0" baseline="0" noProof="0" dirty="0" smtClean="0">
                <a:ln>
                  <a:noFill/>
                </a:ln>
                <a:solidFill>
                  <a:srgbClr val="009DD9">
                    <a:lumMod val="75000"/>
                  </a:srgbClr>
                </a:solidFill>
                <a:effectLst/>
                <a:uLnTx/>
                <a:uFillTx/>
                <a:latin typeface="微软雅黑" panose="020B0503020204020204" pitchFamily="34" charset="-122"/>
                <a:ea typeface="微软雅黑" panose="020B0503020204020204" pitchFamily="34" charset="-122"/>
                <a:cs typeface="Open Sans" pitchFamily="34" charset="0"/>
              </a:rPr>
              <a:t>标题</a:t>
            </a:r>
            <a:endParaRPr kumimoji="0" lang="en-US" altLang="zh-CN" sz="1100" b="1" i="0" u="none" strike="noStrike" kern="0" cap="none" spc="0" normalizeH="0" baseline="0" noProof="0" dirty="0" smtClean="0">
              <a:ln>
                <a:noFill/>
              </a:ln>
              <a:solidFill>
                <a:srgbClr val="009DD9">
                  <a:lumMod val="75000"/>
                </a:srgbClr>
              </a:solidFill>
              <a:effectLst/>
              <a:uLnTx/>
              <a:uFillTx/>
              <a:latin typeface="微软雅黑" panose="020B0503020204020204" pitchFamily="34" charset="-122"/>
              <a:ea typeface="微软雅黑" panose="020B0503020204020204" pitchFamily="34" charset="-122"/>
              <a:cs typeface="Open Sans" pitchFamily="34" charset="0"/>
            </a:endParaRPr>
          </a:p>
          <a:p>
            <a:pPr marL="0" marR="0" lvl="0" indent="0" defTabSz="815975" eaLnBrk="1" fontAlgn="auto" latinLnBrk="0" hangingPunct="1">
              <a:lnSpc>
                <a:spcPct val="130000"/>
              </a:lnSpc>
              <a:spcBef>
                <a:spcPts val="0"/>
              </a:spcBef>
              <a:spcAft>
                <a:spcPts val="0"/>
              </a:spcAft>
              <a:buClrTx/>
              <a:buSzTx/>
              <a:buFontTx/>
              <a:buNone/>
              <a:defRPr/>
            </a:pPr>
            <a:r>
              <a:rPr kumimoji="0" lang="zh-CN" altLang="en-US" sz="1100" b="0" i="0" u="none" strike="noStrike" kern="0" cap="none" spc="0" normalizeH="0" baseline="0" noProof="0" dirty="0">
                <a:ln>
                  <a:noFill/>
                </a:ln>
                <a:solidFill>
                  <a:srgbClr val="009DD9">
                    <a:lumMod val="75000"/>
                  </a:srgbClr>
                </a:solidFill>
                <a:effectLst/>
                <a:uLnTx/>
                <a:uFillTx/>
                <a:latin typeface="微软雅黑" panose="020B0503020204020204" pitchFamily="34" charset="-122"/>
                <a:ea typeface="微软雅黑" panose="020B0503020204020204" pitchFamily="34" charset="-122"/>
                <a:cs typeface="Open Sans" pitchFamily="34" charset="0"/>
              </a:rPr>
              <a:t>您的内容打在这里，或者通过复制您的文本后，在此框中选择粘贴，并选择只保留文字。</a:t>
            </a:r>
            <a:endParaRPr kumimoji="0" lang="en-US" sz="1100" b="0" i="0" u="none" strike="noStrike" kern="0" cap="none" spc="0" normalizeH="0" baseline="0" noProof="0" dirty="0" smtClean="0">
              <a:ln>
                <a:noFill/>
              </a:ln>
              <a:solidFill>
                <a:srgbClr val="009DD9">
                  <a:lumMod val="75000"/>
                </a:srgbClr>
              </a:solidFill>
              <a:effectLst/>
              <a:uLnTx/>
              <a:uFillTx/>
              <a:latin typeface="微软雅黑" panose="020B0503020204020204" pitchFamily="34" charset="-122"/>
              <a:ea typeface="微软雅黑" panose="020B0503020204020204" pitchFamily="34" charset="-122"/>
              <a:cs typeface="Open Sans" pitchFamily="34" charset="0"/>
            </a:endParaRPr>
          </a:p>
        </p:txBody>
      </p:sp>
      <p:sp>
        <p:nvSpPr>
          <p:cNvPr id="146" name="Text Box 10"/>
          <p:cNvSpPr txBox="1">
            <a:spLocks noChangeArrowheads="1"/>
          </p:cNvSpPr>
          <p:nvPr/>
        </p:nvSpPr>
        <p:spPr bwMode="auto">
          <a:xfrm>
            <a:off x="2097811" y="1822749"/>
            <a:ext cx="2057757" cy="914870"/>
          </a:xfrm>
          <a:prstGeom prst="rect">
            <a:avLst/>
          </a:prstGeom>
          <a:noFill/>
          <a:ln w="9525">
            <a:noFill/>
            <a:miter lim="800000"/>
          </a:ln>
        </p:spPr>
        <p:txBody>
          <a:bodyPr wrap="square" lIns="34295" tIns="17147" rIns="34295" bIns="17147">
            <a:spAutoFit/>
          </a:bodyPr>
          <a:lstStyle/>
          <a:p>
            <a:pPr marL="0" marR="0" lvl="0" indent="0" algn="r" defTabSz="815975" eaLnBrk="1" fontAlgn="auto" latinLnBrk="0" hangingPunct="1">
              <a:lnSpc>
                <a:spcPct val="130000"/>
              </a:lnSpc>
              <a:spcBef>
                <a:spcPts val="0"/>
              </a:spcBef>
              <a:spcAft>
                <a:spcPts val="0"/>
              </a:spcAft>
              <a:buClrTx/>
              <a:buSzTx/>
              <a:buFontTx/>
              <a:buNone/>
              <a:defRPr/>
            </a:pPr>
            <a:r>
              <a:rPr kumimoji="0" lang="zh-CN" altLang="en-US" sz="1100" b="1" i="0" u="none" strike="noStrike" kern="0" cap="none" spc="0" normalizeH="0" baseline="0" noProof="0" dirty="0">
                <a:ln>
                  <a:noFill/>
                </a:ln>
                <a:solidFill>
                  <a:srgbClr val="009DD9">
                    <a:lumMod val="75000"/>
                  </a:srgbClr>
                </a:solidFill>
                <a:effectLst/>
                <a:uLnTx/>
                <a:uFillTx/>
                <a:latin typeface="微软雅黑" panose="020B0503020204020204" pitchFamily="34" charset="-122"/>
                <a:ea typeface="微软雅黑" panose="020B0503020204020204" pitchFamily="34" charset="-122"/>
                <a:cs typeface="Open Sans" pitchFamily="34" charset="0"/>
              </a:rPr>
              <a:t>单击此处添加</a:t>
            </a:r>
            <a:r>
              <a:rPr kumimoji="0" lang="zh-CN" altLang="en-US" sz="1100" b="1" i="0" u="none" strike="noStrike" kern="0" cap="none" spc="0" normalizeH="0" baseline="0" noProof="0" dirty="0" smtClean="0">
                <a:ln>
                  <a:noFill/>
                </a:ln>
                <a:solidFill>
                  <a:srgbClr val="009DD9">
                    <a:lumMod val="75000"/>
                  </a:srgbClr>
                </a:solidFill>
                <a:effectLst/>
                <a:uLnTx/>
                <a:uFillTx/>
                <a:latin typeface="微软雅黑" panose="020B0503020204020204" pitchFamily="34" charset="-122"/>
                <a:ea typeface="微软雅黑" panose="020B0503020204020204" pitchFamily="34" charset="-122"/>
                <a:cs typeface="Open Sans" pitchFamily="34" charset="0"/>
              </a:rPr>
              <a:t>标题</a:t>
            </a:r>
            <a:endParaRPr kumimoji="0" lang="en-US" altLang="zh-CN" sz="1100" b="1" i="0" u="none" strike="noStrike" kern="0" cap="none" spc="0" normalizeH="0" baseline="0" noProof="0" dirty="0" smtClean="0">
              <a:ln>
                <a:noFill/>
              </a:ln>
              <a:solidFill>
                <a:srgbClr val="009DD9">
                  <a:lumMod val="75000"/>
                </a:srgbClr>
              </a:solidFill>
              <a:effectLst/>
              <a:uLnTx/>
              <a:uFillTx/>
              <a:latin typeface="微软雅黑" panose="020B0503020204020204" pitchFamily="34" charset="-122"/>
              <a:ea typeface="微软雅黑" panose="020B0503020204020204" pitchFamily="34" charset="-122"/>
              <a:cs typeface="Open Sans" pitchFamily="34" charset="0"/>
            </a:endParaRPr>
          </a:p>
          <a:p>
            <a:pPr marL="0" marR="0" lvl="0" indent="0" algn="r" defTabSz="815975" eaLnBrk="1" fontAlgn="auto" latinLnBrk="0" hangingPunct="1">
              <a:lnSpc>
                <a:spcPct val="130000"/>
              </a:lnSpc>
              <a:spcBef>
                <a:spcPts val="0"/>
              </a:spcBef>
              <a:spcAft>
                <a:spcPts val="0"/>
              </a:spcAft>
              <a:buClrTx/>
              <a:buSzTx/>
              <a:buFontTx/>
              <a:buNone/>
              <a:defRPr/>
            </a:pPr>
            <a:r>
              <a:rPr kumimoji="0" lang="zh-CN" altLang="en-US" sz="1100" b="0" i="0" u="none" strike="noStrike" kern="0" cap="none" spc="0" normalizeH="0" baseline="0" noProof="0" dirty="0" smtClean="0">
                <a:ln>
                  <a:noFill/>
                </a:ln>
                <a:solidFill>
                  <a:srgbClr val="009DD9">
                    <a:lumMod val="75000"/>
                  </a:srgbClr>
                </a:solidFill>
                <a:effectLst/>
                <a:uLnTx/>
                <a:uFillTx/>
                <a:latin typeface="微软雅黑" panose="020B0503020204020204" pitchFamily="34" charset="-122"/>
                <a:ea typeface="微软雅黑" panose="020B0503020204020204" pitchFamily="34" charset="-122"/>
                <a:cs typeface="Open Sans" pitchFamily="34" charset="0"/>
              </a:rPr>
              <a:t>您</a:t>
            </a:r>
            <a:r>
              <a:rPr kumimoji="0" lang="zh-CN" altLang="en-US" sz="1100" b="0" i="0" u="none" strike="noStrike" kern="0" cap="none" spc="0" normalizeH="0" baseline="0" noProof="0" dirty="0">
                <a:ln>
                  <a:noFill/>
                </a:ln>
                <a:solidFill>
                  <a:srgbClr val="009DD9">
                    <a:lumMod val="75000"/>
                  </a:srgbClr>
                </a:solidFill>
                <a:effectLst/>
                <a:uLnTx/>
                <a:uFillTx/>
                <a:latin typeface="微软雅黑" panose="020B0503020204020204" pitchFamily="34" charset="-122"/>
                <a:ea typeface="微软雅黑" panose="020B0503020204020204" pitchFamily="34" charset="-122"/>
                <a:cs typeface="Open Sans" pitchFamily="34" charset="0"/>
              </a:rPr>
              <a:t>的内容打在这里，或者通过复制您的文本后，在此框中选择粘贴，并选择只保留</a:t>
            </a:r>
            <a:r>
              <a:rPr kumimoji="0" lang="zh-CN" altLang="en-US" sz="1100" b="0" i="0" u="none" strike="noStrike" kern="0" cap="none" spc="0" normalizeH="0" baseline="0" noProof="0" dirty="0" smtClean="0">
                <a:ln>
                  <a:noFill/>
                </a:ln>
                <a:solidFill>
                  <a:srgbClr val="009DD9">
                    <a:lumMod val="75000"/>
                  </a:srgbClr>
                </a:solidFill>
                <a:effectLst/>
                <a:uLnTx/>
                <a:uFillTx/>
                <a:latin typeface="微软雅黑" panose="020B0503020204020204" pitchFamily="34" charset="-122"/>
                <a:ea typeface="微软雅黑" panose="020B0503020204020204" pitchFamily="34" charset="-122"/>
                <a:cs typeface="Open Sans" pitchFamily="34" charset="0"/>
              </a:rPr>
              <a:t>文字。</a:t>
            </a:r>
            <a:endParaRPr kumimoji="0" lang="en-US" sz="1100" b="0" i="0" u="none" strike="noStrike" kern="0" cap="none" spc="0" normalizeH="0" baseline="0" noProof="0" dirty="0" smtClean="0">
              <a:ln>
                <a:noFill/>
              </a:ln>
              <a:solidFill>
                <a:srgbClr val="009DD9">
                  <a:lumMod val="75000"/>
                </a:srgbClr>
              </a:solidFill>
              <a:effectLst/>
              <a:uLnTx/>
              <a:uFillTx/>
              <a:latin typeface="微软雅黑" panose="020B0503020204020204" pitchFamily="34" charset="-122"/>
              <a:ea typeface="微软雅黑" panose="020B0503020204020204" pitchFamily="34" charset="-122"/>
              <a:cs typeface="Open Sans" pitchFamily="34" charset="0"/>
            </a:endParaRPr>
          </a:p>
        </p:txBody>
      </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2" presetClass="entr" presetSubtype="8" fill="hold" grpId="0" nodeType="afterEffect">
                                  <p:stCondLst>
                                    <p:cond delay="0"/>
                                  </p:stCondLst>
                                  <p:childTnLst>
                                    <p:set>
                                      <p:cBhvr>
                                        <p:cTn id="24" dur="1" fill="hold">
                                          <p:stCondLst>
                                            <p:cond delay="0"/>
                                          </p:stCondLst>
                                        </p:cTn>
                                        <p:tgtEl>
                                          <p:spTgt spid="144"/>
                                        </p:tgtEl>
                                        <p:attrNameLst>
                                          <p:attrName>style.visibility</p:attrName>
                                        </p:attrNameLst>
                                      </p:cBhvr>
                                      <p:to>
                                        <p:strVal val="visible"/>
                                      </p:to>
                                    </p:set>
                                    <p:anim calcmode="lin" valueType="num">
                                      <p:cBhvr additive="base">
                                        <p:cTn id="25" dur="500" fill="hold"/>
                                        <p:tgtEl>
                                          <p:spTgt spid="144"/>
                                        </p:tgtEl>
                                        <p:attrNameLst>
                                          <p:attrName>ppt_x</p:attrName>
                                        </p:attrNameLst>
                                      </p:cBhvr>
                                      <p:tavLst>
                                        <p:tav tm="0">
                                          <p:val>
                                            <p:strVal val="0-#ppt_w/2"/>
                                          </p:val>
                                        </p:tav>
                                        <p:tav tm="100000">
                                          <p:val>
                                            <p:strVal val="#ppt_x"/>
                                          </p:val>
                                        </p:tav>
                                      </p:tavLst>
                                    </p:anim>
                                    <p:anim calcmode="lin" valueType="num">
                                      <p:cBhvr additive="base">
                                        <p:cTn id="26" dur="500" fill="hold"/>
                                        <p:tgtEl>
                                          <p:spTgt spid="144"/>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2" presetClass="entr" presetSubtype="2" fill="hold" grpId="0" nodeType="afterEffect">
                                  <p:stCondLst>
                                    <p:cond delay="0"/>
                                  </p:stCondLst>
                                  <p:childTnLst>
                                    <p:set>
                                      <p:cBhvr>
                                        <p:cTn id="29" dur="1" fill="hold">
                                          <p:stCondLst>
                                            <p:cond delay="0"/>
                                          </p:stCondLst>
                                        </p:cTn>
                                        <p:tgtEl>
                                          <p:spTgt spid="143"/>
                                        </p:tgtEl>
                                        <p:attrNameLst>
                                          <p:attrName>style.visibility</p:attrName>
                                        </p:attrNameLst>
                                      </p:cBhvr>
                                      <p:to>
                                        <p:strVal val="visible"/>
                                      </p:to>
                                    </p:set>
                                    <p:anim calcmode="lin" valueType="num">
                                      <p:cBhvr additive="base">
                                        <p:cTn id="30" dur="500" fill="hold"/>
                                        <p:tgtEl>
                                          <p:spTgt spid="143"/>
                                        </p:tgtEl>
                                        <p:attrNameLst>
                                          <p:attrName>ppt_x</p:attrName>
                                        </p:attrNameLst>
                                      </p:cBhvr>
                                      <p:tavLst>
                                        <p:tav tm="0">
                                          <p:val>
                                            <p:strVal val="1+#ppt_w/2"/>
                                          </p:val>
                                        </p:tav>
                                        <p:tav tm="100000">
                                          <p:val>
                                            <p:strVal val="#ppt_x"/>
                                          </p:val>
                                        </p:tav>
                                      </p:tavLst>
                                    </p:anim>
                                    <p:anim calcmode="lin" valueType="num">
                                      <p:cBhvr additive="base">
                                        <p:cTn id="31" dur="500" fill="hold"/>
                                        <p:tgtEl>
                                          <p:spTgt spid="143"/>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46"/>
                                        </p:tgtEl>
                                        <p:attrNameLst>
                                          <p:attrName>style.visibility</p:attrName>
                                        </p:attrNameLst>
                                      </p:cBhvr>
                                      <p:to>
                                        <p:strVal val="visible"/>
                                      </p:to>
                                    </p:set>
                                    <p:animEffect transition="in" filter="fade">
                                      <p:cBhvr>
                                        <p:cTn id="35" dur="500"/>
                                        <p:tgtEl>
                                          <p:spTgt spid="146"/>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145"/>
                                        </p:tgtEl>
                                        <p:attrNameLst>
                                          <p:attrName>style.visibility</p:attrName>
                                        </p:attrNameLst>
                                      </p:cBhvr>
                                      <p:to>
                                        <p:strVal val="visible"/>
                                      </p:to>
                                    </p:set>
                                    <p:animEffect transition="in" filter="fade">
                                      <p:cBhvr>
                                        <p:cTn id="39" dur="500"/>
                                        <p:tgtEl>
                                          <p:spTgt spid="145"/>
                                        </p:tgtEl>
                                      </p:cBhvr>
                                    </p:animEffect>
                                  </p:childTnLst>
                                </p:cTn>
                              </p:par>
                            </p:childTnLst>
                          </p:cTn>
                        </p:par>
                        <p:par>
                          <p:cTn id="40" fill="hold">
                            <p:stCondLst>
                              <p:cond delay="3500"/>
                            </p:stCondLst>
                            <p:childTnLst>
                              <p:par>
                                <p:cTn id="41" presetID="2" presetClass="entr" presetSubtype="4" decel="100000" fill="hold" grpId="0" nodeType="afterEffect">
                                  <p:stCondLst>
                                    <p:cond delay="0"/>
                                  </p:stCondLst>
                                  <p:childTnLst>
                                    <p:set>
                                      <p:cBhvr>
                                        <p:cTn id="42" dur="1" fill="hold">
                                          <p:stCondLst>
                                            <p:cond delay="0"/>
                                          </p:stCondLst>
                                        </p:cTn>
                                        <p:tgtEl>
                                          <p:spTgt spid="139"/>
                                        </p:tgtEl>
                                        <p:attrNameLst>
                                          <p:attrName>style.visibility</p:attrName>
                                        </p:attrNameLst>
                                      </p:cBhvr>
                                      <p:to>
                                        <p:strVal val="visible"/>
                                      </p:to>
                                    </p:set>
                                    <p:anim calcmode="lin" valueType="num">
                                      <p:cBhvr additive="base">
                                        <p:cTn id="43" dur="500" fill="hold"/>
                                        <p:tgtEl>
                                          <p:spTgt spid="139"/>
                                        </p:tgtEl>
                                        <p:attrNameLst>
                                          <p:attrName>ppt_x</p:attrName>
                                        </p:attrNameLst>
                                      </p:cBhvr>
                                      <p:tavLst>
                                        <p:tav tm="0">
                                          <p:val>
                                            <p:strVal val="#ppt_x"/>
                                          </p:val>
                                        </p:tav>
                                        <p:tav tm="100000">
                                          <p:val>
                                            <p:strVal val="#ppt_x"/>
                                          </p:val>
                                        </p:tav>
                                      </p:tavLst>
                                    </p:anim>
                                    <p:anim calcmode="lin" valueType="num">
                                      <p:cBhvr additive="base">
                                        <p:cTn id="44" dur="500" fill="hold"/>
                                        <p:tgtEl>
                                          <p:spTgt spid="13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140"/>
                                        </p:tgtEl>
                                        <p:attrNameLst>
                                          <p:attrName>style.visibility</p:attrName>
                                        </p:attrNameLst>
                                      </p:cBhvr>
                                      <p:to>
                                        <p:strVal val="visible"/>
                                      </p:to>
                                    </p:set>
                                    <p:anim calcmode="lin" valueType="num">
                                      <p:cBhvr additive="base">
                                        <p:cTn id="47" dur="500" fill="hold"/>
                                        <p:tgtEl>
                                          <p:spTgt spid="140"/>
                                        </p:tgtEl>
                                        <p:attrNameLst>
                                          <p:attrName>ppt_x</p:attrName>
                                        </p:attrNameLst>
                                      </p:cBhvr>
                                      <p:tavLst>
                                        <p:tav tm="0">
                                          <p:val>
                                            <p:strVal val="#ppt_x"/>
                                          </p:val>
                                        </p:tav>
                                        <p:tav tm="100000">
                                          <p:val>
                                            <p:strVal val="#ppt_x"/>
                                          </p:val>
                                        </p:tav>
                                      </p:tavLst>
                                    </p:anim>
                                    <p:anim calcmode="lin" valueType="num">
                                      <p:cBhvr additive="base">
                                        <p:cTn id="48" dur="500" fill="hold"/>
                                        <p:tgtEl>
                                          <p:spTgt spid="140"/>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0"/>
                                  </p:stCondLst>
                                  <p:childTnLst>
                                    <p:set>
                                      <p:cBhvr>
                                        <p:cTn id="50" dur="1" fill="hold">
                                          <p:stCondLst>
                                            <p:cond delay="0"/>
                                          </p:stCondLst>
                                        </p:cTn>
                                        <p:tgtEl>
                                          <p:spTgt spid="141"/>
                                        </p:tgtEl>
                                        <p:attrNameLst>
                                          <p:attrName>style.visibility</p:attrName>
                                        </p:attrNameLst>
                                      </p:cBhvr>
                                      <p:to>
                                        <p:strVal val="visible"/>
                                      </p:to>
                                    </p:set>
                                    <p:anim calcmode="lin" valueType="num">
                                      <p:cBhvr additive="base">
                                        <p:cTn id="51" dur="500" fill="hold"/>
                                        <p:tgtEl>
                                          <p:spTgt spid="141"/>
                                        </p:tgtEl>
                                        <p:attrNameLst>
                                          <p:attrName>ppt_x</p:attrName>
                                        </p:attrNameLst>
                                      </p:cBhvr>
                                      <p:tavLst>
                                        <p:tav tm="0">
                                          <p:val>
                                            <p:strVal val="#ppt_x"/>
                                          </p:val>
                                        </p:tav>
                                        <p:tav tm="100000">
                                          <p:val>
                                            <p:strVal val="#ppt_x"/>
                                          </p:val>
                                        </p:tav>
                                      </p:tavLst>
                                    </p:anim>
                                    <p:anim calcmode="lin" valueType="num">
                                      <p:cBhvr additive="base">
                                        <p:cTn id="52" dur="500" fill="hold"/>
                                        <p:tgtEl>
                                          <p:spTgt spid="141"/>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0"/>
                                  </p:stCondLst>
                                  <p:childTnLst>
                                    <p:set>
                                      <p:cBhvr>
                                        <p:cTn id="54" dur="1" fill="hold">
                                          <p:stCondLst>
                                            <p:cond delay="0"/>
                                          </p:stCondLst>
                                        </p:cTn>
                                        <p:tgtEl>
                                          <p:spTgt spid="142"/>
                                        </p:tgtEl>
                                        <p:attrNameLst>
                                          <p:attrName>style.visibility</p:attrName>
                                        </p:attrNameLst>
                                      </p:cBhvr>
                                      <p:to>
                                        <p:strVal val="visible"/>
                                      </p:to>
                                    </p:set>
                                    <p:anim calcmode="lin" valueType="num">
                                      <p:cBhvr additive="base">
                                        <p:cTn id="55" dur="500" fill="hold"/>
                                        <p:tgtEl>
                                          <p:spTgt spid="142"/>
                                        </p:tgtEl>
                                        <p:attrNameLst>
                                          <p:attrName>ppt_x</p:attrName>
                                        </p:attrNameLst>
                                      </p:cBhvr>
                                      <p:tavLst>
                                        <p:tav tm="0">
                                          <p:val>
                                            <p:strVal val="#ppt_x"/>
                                          </p:val>
                                        </p:tav>
                                        <p:tav tm="100000">
                                          <p:val>
                                            <p:strVal val="#ppt_x"/>
                                          </p:val>
                                        </p:tav>
                                      </p:tavLst>
                                    </p:anim>
                                    <p:anim calcmode="lin" valueType="num">
                                      <p:cBhvr additive="base">
                                        <p:cTn id="56" dur="500" fill="hold"/>
                                        <p:tgtEl>
                                          <p:spTgt spid="142"/>
                                        </p:tgtEl>
                                        <p:attrNameLst>
                                          <p:attrName>ppt_y</p:attrName>
                                        </p:attrNameLst>
                                      </p:cBhvr>
                                      <p:tavLst>
                                        <p:tav tm="0">
                                          <p:val>
                                            <p:strVal val="1+#ppt_h/2"/>
                                          </p:val>
                                        </p:tav>
                                        <p:tav tm="100000">
                                          <p:val>
                                            <p:strVal val="#ppt_y"/>
                                          </p:val>
                                        </p:tav>
                                      </p:tavLst>
                                    </p:anim>
                                  </p:childTnLst>
                                </p:cTn>
                              </p:par>
                            </p:childTnLst>
                          </p:cTn>
                        </p:par>
                        <p:par>
                          <p:cTn id="57" fill="hold">
                            <p:stCondLst>
                              <p:cond delay="4000"/>
                            </p:stCondLst>
                            <p:childTnLst>
                              <p:par>
                                <p:cTn id="58" presetID="22" presetClass="entr" presetSubtype="8" fill="hold" grpId="0" nodeType="afterEffect">
                                  <p:stCondLst>
                                    <p:cond delay="0"/>
                                  </p:stCondLst>
                                  <p:childTnLst>
                                    <p:set>
                                      <p:cBhvr>
                                        <p:cTn id="59" dur="1" fill="hold">
                                          <p:stCondLst>
                                            <p:cond delay="0"/>
                                          </p:stCondLst>
                                        </p:cTn>
                                        <p:tgtEl>
                                          <p:spTgt spid="131"/>
                                        </p:tgtEl>
                                        <p:attrNameLst>
                                          <p:attrName>style.visibility</p:attrName>
                                        </p:attrNameLst>
                                      </p:cBhvr>
                                      <p:to>
                                        <p:strVal val="visible"/>
                                      </p:to>
                                    </p:set>
                                    <p:animEffect transition="in" filter="wipe(left)">
                                      <p:cBhvr>
                                        <p:cTn id="60" dur="500"/>
                                        <p:tgtEl>
                                          <p:spTgt spid="131"/>
                                        </p:tgtEl>
                                      </p:cBhvr>
                                    </p:animEffect>
                                  </p:childTnLst>
                                </p:cTn>
                              </p:par>
                              <p:par>
                                <p:cTn id="61" presetID="22" presetClass="entr" presetSubtype="8" fill="hold" grpId="0" nodeType="withEffect">
                                  <p:stCondLst>
                                    <p:cond delay="100"/>
                                  </p:stCondLst>
                                  <p:childTnLst>
                                    <p:set>
                                      <p:cBhvr>
                                        <p:cTn id="62" dur="1" fill="hold">
                                          <p:stCondLst>
                                            <p:cond delay="0"/>
                                          </p:stCondLst>
                                        </p:cTn>
                                        <p:tgtEl>
                                          <p:spTgt spid="132"/>
                                        </p:tgtEl>
                                        <p:attrNameLst>
                                          <p:attrName>style.visibility</p:attrName>
                                        </p:attrNameLst>
                                      </p:cBhvr>
                                      <p:to>
                                        <p:strVal val="visible"/>
                                      </p:to>
                                    </p:set>
                                    <p:animEffect transition="in" filter="wipe(left)">
                                      <p:cBhvr>
                                        <p:cTn id="63" dur="500"/>
                                        <p:tgtEl>
                                          <p:spTgt spid="132"/>
                                        </p:tgtEl>
                                      </p:cBhvr>
                                    </p:animEffect>
                                  </p:childTnLst>
                                </p:cTn>
                              </p:par>
                              <p:par>
                                <p:cTn id="64" presetID="22" presetClass="entr" presetSubtype="8" fill="hold" grpId="0" nodeType="withEffect">
                                  <p:stCondLst>
                                    <p:cond delay="20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par>
                                <p:cTn id="67" presetID="22" presetClass="entr" presetSubtype="8" fill="hold" grpId="0" nodeType="withEffect">
                                  <p:stCondLst>
                                    <p:cond delay="300"/>
                                  </p:stCondLst>
                                  <p:childTnLst>
                                    <p:set>
                                      <p:cBhvr>
                                        <p:cTn id="68" dur="1" fill="hold">
                                          <p:stCondLst>
                                            <p:cond delay="0"/>
                                          </p:stCondLst>
                                        </p:cTn>
                                        <p:tgtEl>
                                          <p:spTgt spid="134"/>
                                        </p:tgtEl>
                                        <p:attrNameLst>
                                          <p:attrName>style.visibility</p:attrName>
                                        </p:attrNameLst>
                                      </p:cBhvr>
                                      <p:to>
                                        <p:strVal val="visible"/>
                                      </p:to>
                                    </p:set>
                                    <p:animEffect transition="in" filter="wipe(left)">
                                      <p:cBhvr>
                                        <p:cTn id="69" dur="500"/>
                                        <p:tgtEl>
                                          <p:spTgt spid="134"/>
                                        </p:tgtEl>
                                      </p:cBhvr>
                                    </p:animEffect>
                                  </p:childTnLst>
                                </p:cTn>
                              </p:par>
                              <p:par>
                                <p:cTn id="70" presetID="22" presetClass="entr" presetSubtype="2" fill="hold" grpId="0" nodeType="withEffect">
                                  <p:stCondLst>
                                    <p:cond delay="0"/>
                                  </p:stCondLst>
                                  <p:childTnLst>
                                    <p:set>
                                      <p:cBhvr>
                                        <p:cTn id="71" dur="1" fill="hold">
                                          <p:stCondLst>
                                            <p:cond delay="0"/>
                                          </p:stCondLst>
                                        </p:cTn>
                                        <p:tgtEl>
                                          <p:spTgt spid="123"/>
                                        </p:tgtEl>
                                        <p:attrNameLst>
                                          <p:attrName>style.visibility</p:attrName>
                                        </p:attrNameLst>
                                      </p:cBhvr>
                                      <p:to>
                                        <p:strVal val="visible"/>
                                      </p:to>
                                    </p:set>
                                    <p:animEffect transition="in" filter="wipe(right)">
                                      <p:cBhvr>
                                        <p:cTn id="72" dur="500"/>
                                        <p:tgtEl>
                                          <p:spTgt spid="123"/>
                                        </p:tgtEl>
                                      </p:cBhvr>
                                    </p:animEffect>
                                  </p:childTnLst>
                                </p:cTn>
                              </p:par>
                              <p:par>
                                <p:cTn id="73" presetID="22" presetClass="entr" presetSubtype="2" fill="hold" grpId="0" nodeType="withEffect">
                                  <p:stCondLst>
                                    <p:cond delay="100"/>
                                  </p:stCondLst>
                                  <p:childTnLst>
                                    <p:set>
                                      <p:cBhvr>
                                        <p:cTn id="74" dur="1" fill="hold">
                                          <p:stCondLst>
                                            <p:cond delay="0"/>
                                          </p:stCondLst>
                                        </p:cTn>
                                        <p:tgtEl>
                                          <p:spTgt spid="124"/>
                                        </p:tgtEl>
                                        <p:attrNameLst>
                                          <p:attrName>style.visibility</p:attrName>
                                        </p:attrNameLst>
                                      </p:cBhvr>
                                      <p:to>
                                        <p:strVal val="visible"/>
                                      </p:to>
                                    </p:set>
                                    <p:animEffect transition="in" filter="wipe(right)">
                                      <p:cBhvr>
                                        <p:cTn id="75" dur="500"/>
                                        <p:tgtEl>
                                          <p:spTgt spid="124"/>
                                        </p:tgtEl>
                                      </p:cBhvr>
                                    </p:animEffect>
                                  </p:childTnLst>
                                </p:cTn>
                              </p:par>
                              <p:par>
                                <p:cTn id="76" presetID="22" presetClass="entr" presetSubtype="2" fill="hold" grpId="0" nodeType="withEffect">
                                  <p:stCondLst>
                                    <p:cond delay="200"/>
                                  </p:stCondLst>
                                  <p:childTnLst>
                                    <p:set>
                                      <p:cBhvr>
                                        <p:cTn id="77" dur="1" fill="hold">
                                          <p:stCondLst>
                                            <p:cond delay="0"/>
                                          </p:stCondLst>
                                        </p:cTn>
                                        <p:tgtEl>
                                          <p:spTgt spid="125"/>
                                        </p:tgtEl>
                                        <p:attrNameLst>
                                          <p:attrName>style.visibility</p:attrName>
                                        </p:attrNameLst>
                                      </p:cBhvr>
                                      <p:to>
                                        <p:strVal val="visible"/>
                                      </p:to>
                                    </p:set>
                                    <p:animEffect transition="in" filter="wipe(right)">
                                      <p:cBhvr>
                                        <p:cTn id="78" dur="500"/>
                                        <p:tgtEl>
                                          <p:spTgt spid="125"/>
                                        </p:tgtEl>
                                      </p:cBhvr>
                                    </p:animEffect>
                                  </p:childTnLst>
                                </p:cTn>
                              </p:par>
                              <p:par>
                                <p:cTn id="79" presetID="22" presetClass="entr" presetSubtype="2" fill="hold" grpId="0" nodeType="withEffect">
                                  <p:stCondLst>
                                    <p:cond delay="300"/>
                                  </p:stCondLst>
                                  <p:childTnLst>
                                    <p:set>
                                      <p:cBhvr>
                                        <p:cTn id="80" dur="1" fill="hold">
                                          <p:stCondLst>
                                            <p:cond delay="0"/>
                                          </p:stCondLst>
                                        </p:cTn>
                                        <p:tgtEl>
                                          <p:spTgt spid="126"/>
                                        </p:tgtEl>
                                        <p:attrNameLst>
                                          <p:attrName>style.visibility</p:attrName>
                                        </p:attrNameLst>
                                      </p:cBhvr>
                                      <p:to>
                                        <p:strVal val="visible"/>
                                      </p:to>
                                    </p:set>
                                    <p:animEffect transition="in" filter="wipe(right)">
                                      <p:cBhvr>
                                        <p:cTn id="81" dur="500"/>
                                        <p:tgtEl>
                                          <p:spTgt spid="126"/>
                                        </p:tgtEl>
                                      </p:cBhvr>
                                    </p:animEffect>
                                  </p:childTnLst>
                                </p:cTn>
                              </p:par>
                            </p:childTnLst>
                          </p:cTn>
                        </p:par>
                        <p:par>
                          <p:cTn id="82" fill="hold">
                            <p:stCondLst>
                              <p:cond delay="4500"/>
                            </p:stCondLst>
                            <p:childTnLst>
                              <p:par>
                                <p:cTn id="83" presetID="22" presetClass="entr" presetSubtype="8" fill="hold" grpId="0" nodeType="afterEffect">
                                  <p:stCondLst>
                                    <p:cond delay="0"/>
                                  </p:stCondLst>
                                  <p:childTnLst>
                                    <p:set>
                                      <p:cBhvr>
                                        <p:cTn id="84" dur="1" fill="hold">
                                          <p:stCondLst>
                                            <p:cond delay="0"/>
                                          </p:stCondLst>
                                        </p:cTn>
                                        <p:tgtEl>
                                          <p:spTgt spid="135"/>
                                        </p:tgtEl>
                                        <p:attrNameLst>
                                          <p:attrName>style.visibility</p:attrName>
                                        </p:attrNameLst>
                                      </p:cBhvr>
                                      <p:to>
                                        <p:strVal val="visible"/>
                                      </p:to>
                                    </p:set>
                                    <p:animEffect transition="in" filter="wipe(left)">
                                      <p:cBhvr>
                                        <p:cTn id="85" dur="500"/>
                                        <p:tgtEl>
                                          <p:spTgt spid="135"/>
                                        </p:tgtEl>
                                      </p:cBhvr>
                                    </p:animEffect>
                                  </p:childTnLst>
                                </p:cTn>
                              </p:par>
                              <p:par>
                                <p:cTn id="86" presetID="22" presetClass="entr" presetSubtype="8" fill="hold" grpId="0" nodeType="withEffect">
                                  <p:stCondLst>
                                    <p:cond delay="150"/>
                                  </p:stCondLst>
                                  <p:childTnLst>
                                    <p:set>
                                      <p:cBhvr>
                                        <p:cTn id="87" dur="1" fill="hold">
                                          <p:stCondLst>
                                            <p:cond delay="0"/>
                                          </p:stCondLst>
                                        </p:cTn>
                                        <p:tgtEl>
                                          <p:spTgt spid="136"/>
                                        </p:tgtEl>
                                        <p:attrNameLst>
                                          <p:attrName>style.visibility</p:attrName>
                                        </p:attrNameLst>
                                      </p:cBhvr>
                                      <p:to>
                                        <p:strVal val="visible"/>
                                      </p:to>
                                    </p:set>
                                    <p:animEffect transition="in" filter="wipe(left)">
                                      <p:cBhvr>
                                        <p:cTn id="88" dur="500"/>
                                        <p:tgtEl>
                                          <p:spTgt spid="136"/>
                                        </p:tgtEl>
                                      </p:cBhvr>
                                    </p:animEffect>
                                  </p:childTnLst>
                                </p:cTn>
                              </p:par>
                              <p:par>
                                <p:cTn id="89" presetID="22" presetClass="entr" presetSubtype="8" fill="hold" grpId="0" nodeType="withEffect">
                                  <p:stCondLst>
                                    <p:cond delay="300"/>
                                  </p:stCondLst>
                                  <p:childTnLst>
                                    <p:set>
                                      <p:cBhvr>
                                        <p:cTn id="90" dur="1" fill="hold">
                                          <p:stCondLst>
                                            <p:cond delay="0"/>
                                          </p:stCondLst>
                                        </p:cTn>
                                        <p:tgtEl>
                                          <p:spTgt spid="137"/>
                                        </p:tgtEl>
                                        <p:attrNameLst>
                                          <p:attrName>style.visibility</p:attrName>
                                        </p:attrNameLst>
                                      </p:cBhvr>
                                      <p:to>
                                        <p:strVal val="visible"/>
                                      </p:to>
                                    </p:set>
                                    <p:animEffect transition="in" filter="wipe(left)">
                                      <p:cBhvr>
                                        <p:cTn id="91" dur="500"/>
                                        <p:tgtEl>
                                          <p:spTgt spid="137"/>
                                        </p:tgtEl>
                                      </p:cBhvr>
                                    </p:animEffect>
                                  </p:childTnLst>
                                </p:cTn>
                              </p:par>
                              <p:par>
                                <p:cTn id="92" presetID="22" presetClass="entr" presetSubtype="8" fill="hold" grpId="0" nodeType="withEffect">
                                  <p:stCondLst>
                                    <p:cond delay="450"/>
                                  </p:stCondLst>
                                  <p:childTnLst>
                                    <p:set>
                                      <p:cBhvr>
                                        <p:cTn id="93" dur="1" fill="hold">
                                          <p:stCondLst>
                                            <p:cond delay="0"/>
                                          </p:stCondLst>
                                        </p:cTn>
                                        <p:tgtEl>
                                          <p:spTgt spid="138"/>
                                        </p:tgtEl>
                                        <p:attrNameLst>
                                          <p:attrName>style.visibility</p:attrName>
                                        </p:attrNameLst>
                                      </p:cBhvr>
                                      <p:to>
                                        <p:strVal val="visible"/>
                                      </p:to>
                                    </p:set>
                                    <p:animEffect transition="in" filter="wipe(left)">
                                      <p:cBhvr>
                                        <p:cTn id="94" dur="500"/>
                                        <p:tgtEl>
                                          <p:spTgt spid="138"/>
                                        </p:tgtEl>
                                      </p:cBhvr>
                                    </p:animEffect>
                                  </p:childTnLst>
                                </p:cTn>
                              </p:par>
                              <p:par>
                                <p:cTn id="95" presetID="22" presetClass="entr" presetSubtype="2" fill="hold" grpId="0" nodeType="withEffect">
                                  <p:stCondLst>
                                    <p:cond delay="0"/>
                                  </p:stCondLst>
                                  <p:childTnLst>
                                    <p:set>
                                      <p:cBhvr>
                                        <p:cTn id="96" dur="1" fill="hold">
                                          <p:stCondLst>
                                            <p:cond delay="0"/>
                                          </p:stCondLst>
                                        </p:cTn>
                                        <p:tgtEl>
                                          <p:spTgt spid="127"/>
                                        </p:tgtEl>
                                        <p:attrNameLst>
                                          <p:attrName>style.visibility</p:attrName>
                                        </p:attrNameLst>
                                      </p:cBhvr>
                                      <p:to>
                                        <p:strVal val="visible"/>
                                      </p:to>
                                    </p:set>
                                    <p:animEffect transition="in" filter="wipe(right)">
                                      <p:cBhvr>
                                        <p:cTn id="97" dur="500"/>
                                        <p:tgtEl>
                                          <p:spTgt spid="127"/>
                                        </p:tgtEl>
                                      </p:cBhvr>
                                    </p:animEffect>
                                  </p:childTnLst>
                                </p:cTn>
                              </p:par>
                              <p:par>
                                <p:cTn id="98" presetID="22" presetClass="entr" presetSubtype="2" fill="hold" grpId="0" nodeType="withEffect">
                                  <p:stCondLst>
                                    <p:cond delay="150"/>
                                  </p:stCondLst>
                                  <p:childTnLst>
                                    <p:set>
                                      <p:cBhvr>
                                        <p:cTn id="99" dur="1" fill="hold">
                                          <p:stCondLst>
                                            <p:cond delay="0"/>
                                          </p:stCondLst>
                                        </p:cTn>
                                        <p:tgtEl>
                                          <p:spTgt spid="128"/>
                                        </p:tgtEl>
                                        <p:attrNameLst>
                                          <p:attrName>style.visibility</p:attrName>
                                        </p:attrNameLst>
                                      </p:cBhvr>
                                      <p:to>
                                        <p:strVal val="visible"/>
                                      </p:to>
                                    </p:set>
                                    <p:animEffect transition="in" filter="wipe(right)">
                                      <p:cBhvr>
                                        <p:cTn id="100" dur="500"/>
                                        <p:tgtEl>
                                          <p:spTgt spid="128"/>
                                        </p:tgtEl>
                                      </p:cBhvr>
                                    </p:animEffect>
                                  </p:childTnLst>
                                </p:cTn>
                              </p:par>
                              <p:par>
                                <p:cTn id="101" presetID="22" presetClass="entr" presetSubtype="2" fill="hold" grpId="0" nodeType="withEffect">
                                  <p:stCondLst>
                                    <p:cond delay="300"/>
                                  </p:stCondLst>
                                  <p:childTnLst>
                                    <p:set>
                                      <p:cBhvr>
                                        <p:cTn id="102" dur="1" fill="hold">
                                          <p:stCondLst>
                                            <p:cond delay="0"/>
                                          </p:stCondLst>
                                        </p:cTn>
                                        <p:tgtEl>
                                          <p:spTgt spid="129"/>
                                        </p:tgtEl>
                                        <p:attrNameLst>
                                          <p:attrName>style.visibility</p:attrName>
                                        </p:attrNameLst>
                                      </p:cBhvr>
                                      <p:to>
                                        <p:strVal val="visible"/>
                                      </p:to>
                                    </p:set>
                                    <p:animEffect transition="in" filter="wipe(right)">
                                      <p:cBhvr>
                                        <p:cTn id="103" dur="500"/>
                                        <p:tgtEl>
                                          <p:spTgt spid="129"/>
                                        </p:tgtEl>
                                      </p:cBhvr>
                                    </p:animEffect>
                                  </p:childTnLst>
                                </p:cTn>
                              </p:par>
                              <p:par>
                                <p:cTn id="104" presetID="22" presetClass="entr" presetSubtype="2" fill="hold" grpId="0" nodeType="withEffect">
                                  <p:stCondLst>
                                    <p:cond delay="450"/>
                                  </p:stCondLst>
                                  <p:childTnLst>
                                    <p:set>
                                      <p:cBhvr>
                                        <p:cTn id="105" dur="1" fill="hold">
                                          <p:stCondLst>
                                            <p:cond delay="0"/>
                                          </p:stCondLst>
                                        </p:cTn>
                                        <p:tgtEl>
                                          <p:spTgt spid="130"/>
                                        </p:tgtEl>
                                        <p:attrNameLst>
                                          <p:attrName>style.visibility</p:attrName>
                                        </p:attrNameLst>
                                      </p:cBhvr>
                                      <p:to>
                                        <p:strVal val="visible"/>
                                      </p:to>
                                    </p:set>
                                    <p:animEffect transition="in" filter="wipe(right)">
                                      <p:cBhvr>
                                        <p:cTn id="106"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123" grpId="0" animBg="1"/>
      <p:bldP spid="124" grpId="0" animBg="1"/>
      <p:bldP spid="125" grpId="0" animBg="1"/>
      <p:bldP spid="126" grpId="0" animBg="1"/>
      <p:bldP spid="127" grpId="0"/>
      <p:bldP spid="128" grpId="0"/>
      <p:bldP spid="129" grpId="0"/>
      <p:bldP spid="130" grpId="0"/>
      <p:bldP spid="131" grpId="0" animBg="1"/>
      <p:bldP spid="132" grpId="0" animBg="1"/>
      <p:bldP spid="133" grpId="0" animBg="1"/>
      <p:bldP spid="134" grpId="0" animBg="1"/>
      <p:bldP spid="135" grpId="0"/>
      <p:bldP spid="136" grpId="0"/>
      <p:bldP spid="137" grpId="0"/>
      <p:bldP spid="138" grpId="0"/>
      <p:bldP spid="139" grpId="0"/>
      <p:bldP spid="140" grpId="0"/>
      <p:bldP spid="141" grpId="0"/>
      <p:bldP spid="142" grpId="0"/>
      <p:bldP spid="143" grpId="0" animBg="1"/>
      <p:bldP spid="144" grpId="0" animBg="1"/>
      <p:bldP spid="145" grpId="0"/>
      <p:bldP spid="146"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C:\Users\Administrator\Desktop\图片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25" y="-3968"/>
            <a:ext cx="9136064" cy="514905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a:off x="0" y="0"/>
            <a:ext cx="4877898" cy="5164932"/>
            <a:chOff x="0" y="0"/>
            <a:chExt cx="4877898" cy="5164932"/>
          </a:xfrm>
          <a:solidFill>
            <a:srgbClr val="0067B4"/>
          </a:solidFill>
        </p:grpSpPr>
        <p:sp>
          <p:nvSpPr>
            <p:cNvPr id="13" name="矩形 12"/>
            <p:cNvSpPr/>
            <p:nvPr/>
          </p:nvSpPr>
          <p:spPr>
            <a:xfrm>
              <a:off x="0" y="0"/>
              <a:ext cx="4572794" cy="51649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5400000">
              <a:off x="4541013" y="2426502"/>
              <a:ext cx="361839" cy="31193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1463394" y="1235588"/>
            <a:ext cx="1641756" cy="1641756"/>
          </a:xfrm>
          <a:prstGeom prst="ellipse">
            <a:avLst/>
          </a:prstGeom>
          <a:solidFill>
            <a:srgbClr val="0067B4"/>
          </a:solidFill>
          <a:ln w="127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549615" y="1321809"/>
            <a:ext cx="1469314" cy="1469314"/>
          </a:xfrm>
          <a:prstGeom prst="ellipse">
            <a:avLst/>
          </a:prstGeom>
          <a:solidFill>
            <a:schemeClr val="bg1"/>
          </a:solidFill>
          <a:ln w="127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5705067" y="-116542"/>
            <a:ext cx="3557384" cy="707886"/>
          </a:xfrm>
          <a:prstGeom prst="rect">
            <a:avLst/>
          </a:prstGeom>
          <a:noFill/>
        </p:spPr>
        <p:txBody>
          <a:bodyPr wrap="none" rtlCol="0">
            <a:spAutoFit/>
          </a:bodyPr>
          <a:lstStyle/>
          <a:p>
            <a:r>
              <a:rPr lang="en-US" altLang="zh-CN" sz="4000" b="0" dirty="0" smtClean="0">
                <a:solidFill>
                  <a:schemeClr val="accent6">
                    <a:lumMod val="85000"/>
                  </a:schemeClr>
                </a:solidFill>
                <a:latin typeface="方正兰亭准黑_GBK" panose="02000000000000000000" pitchFamily="2" charset="-122"/>
                <a:ea typeface="方正兰亭准黑_GBK" panose="02000000000000000000" pitchFamily="2" charset="-122"/>
              </a:rPr>
              <a:t>TRANSITION</a:t>
            </a:r>
            <a:endParaRPr lang="zh-CN" altLang="en-US" sz="4000" b="0" dirty="0">
              <a:solidFill>
                <a:schemeClr val="accent6">
                  <a:lumMod val="85000"/>
                </a:schemeClr>
              </a:solidFill>
              <a:latin typeface="方正兰亭准黑_GBK" panose="02000000000000000000" pitchFamily="2" charset="-122"/>
              <a:ea typeface="方正兰亭准黑_GBK" panose="02000000000000000000" pitchFamily="2" charset="-122"/>
            </a:endParaRPr>
          </a:p>
        </p:txBody>
      </p:sp>
      <p:sp>
        <p:nvSpPr>
          <p:cNvPr id="19" name="矩形 18"/>
          <p:cNvSpPr>
            <a:spLocks noChangeArrowheads="1"/>
          </p:cNvSpPr>
          <p:nvPr/>
        </p:nvSpPr>
        <p:spPr bwMode="auto">
          <a:xfrm>
            <a:off x="6988969" y="210344"/>
            <a:ext cx="2003425" cy="553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5" tIns="45656" rIns="91325" bIns="45656" numCol="1" anchor="t" anchorCtr="0" compatLnSpc="1">
            <a:spAutoFit/>
          </a:bodyPr>
          <a:lstStyle/>
          <a:p>
            <a:pPr algn="r" defTabSz="913130" eaLnBrk="1" hangingPunct="1"/>
            <a:r>
              <a:rPr lang="zh-CN" altLang="en-US" sz="1600" b="1" i="1" dirty="0">
                <a:solidFill>
                  <a:srgbClr val="0067B4"/>
                </a:solidFill>
                <a:latin typeface="微软雅黑" panose="020B0503020204020204" pitchFamily="34" charset="-122"/>
                <a:ea typeface="微软雅黑" panose="020B0503020204020204" pitchFamily="34" charset="-122"/>
                <a:cs typeface="宋体" panose="02010600030101010101" pitchFamily="2" charset="-122"/>
              </a:rPr>
              <a:t>过渡页  </a:t>
            </a:r>
            <a:endParaRPr lang="zh-CN" altLang="en-US" sz="1600" b="1" i="1" dirty="0">
              <a:solidFill>
                <a:srgbClr val="0067B4"/>
              </a:solidFill>
              <a:latin typeface="微软雅黑" panose="020B0503020204020204" pitchFamily="34" charset="-122"/>
              <a:ea typeface="微软雅黑" panose="020B0503020204020204" pitchFamily="34" charset="-122"/>
              <a:cs typeface="宋体" panose="02010600030101010101" pitchFamily="2" charset="-122"/>
            </a:endParaRPr>
          </a:p>
          <a:p>
            <a:pPr algn="r" defTabSz="913130" eaLnBrk="1" hangingPunct="1"/>
            <a:r>
              <a:rPr lang="en-US" altLang="zh-CN" sz="1400" b="1" i="1" dirty="0">
                <a:solidFill>
                  <a:srgbClr val="0067B4"/>
                </a:solidFill>
                <a:latin typeface="Calibri" panose="020F0502020204030204" pitchFamily="34" charset="0"/>
                <a:cs typeface="宋体" panose="02010600030101010101" pitchFamily="2" charset="-122"/>
              </a:rPr>
              <a:t>TRANSITION PAGE </a:t>
            </a:r>
            <a:endParaRPr lang="zh-CN" altLang="zh-CN" sz="1400" dirty="0">
              <a:solidFill>
                <a:srgbClr val="0067B4"/>
              </a:solidFill>
              <a:cs typeface="宋体" panose="02010600030101010101" pitchFamily="2" charset="-122"/>
            </a:endParaRPr>
          </a:p>
        </p:txBody>
      </p:sp>
      <p:sp>
        <p:nvSpPr>
          <p:cNvPr id="20" name="矩形 19"/>
          <p:cNvSpPr/>
          <p:nvPr/>
        </p:nvSpPr>
        <p:spPr>
          <a:xfrm>
            <a:off x="1677194" y="1406043"/>
            <a:ext cx="1539837" cy="1328823"/>
          </a:xfrm>
          <a:prstGeom prst="rect">
            <a:avLst/>
          </a:prstGeom>
        </p:spPr>
        <p:txBody>
          <a:bodyPr wrap="square" lIns="96770" tIns="48386" rIns="96770" bIns="48386">
            <a:spAutoFit/>
          </a:bodyPr>
          <a:lstStyle/>
          <a:p>
            <a:pPr algn="l" fontAlgn="auto">
              <a:spcBef>
                <a:spcPts val="0"/>
              </a:spcBef>
              <a:spcAft>
                <a:spcPts val="0"/>
              </a:spcAft>
              <a:defRPr/>
            </a:pPr>
            <a:r>
              <a:rPr lang="en-US" altLang="zh-CN" sz="8000" b="0" kern="0" dirty="0" smtClean="0">
                <a:solidFill>
                  <a:srgbClr val="0067B4"/>
                </a:solidFill>
                <a:effectLst>
                  <a:glow rad="63500">
                    <a:schemeClr val="bg1">
                      <a:lumMod val="65000"/>
                      <a:alpha val="40000"/>
                    </a:schemeClr>
                  </a:glow>
                </a:effectLst>
                <a:latin typeface="Impact" panose="020B0806030902050204" pitchFamily="34" charset="0"/>
              </a:rPr>
              <a:t>02</a:t>
            </a:r>
            <a:endParaRPr lang="zh-CN" altLang="en-US" sz="8000" b="0" kern="0" dirty="0">
              <a:solidFill>
                <a:srgbClr val="0067B4"/>
              </a:solidFill>
              <a:effectLst>
                <a:glow rad="63500">
                  <a:schemeClr val="bg1">
                    <a:lumMod val="65000"/>
                    <a:alpha val="40000"/>
                  </a:schemeClr>
                </a:glow>
              </a:effectLst>
              <a:latin typeface="Impact" panose="020B0806030902050204" pitchFamily="34" charset="0"/>
            </a:endParaRPr>
          </a:p>
        </p:txBody>
      </p:sp>
      <p:sp>
        <p:nvSpPr>
          <p:cNvPr id="21" name="矩形 20"/>
          <p:cNvSpPr/>
          <p:nvPr/>
        </p:nvSpPr>
        <p:spPr>
          <a:xfrm>
            <a:off x="1143794" y="3004506"/>
            <a:ext cx="2362200" cy="482438"/>
          </a:xfrm>
          <a:prstGeom prst="rect">
            <a:avLst/>
          </a:prstGeom>
        </p:spPr>
        <p:txBody>
          <a:bodyPr wrap="square" lIns="96770" tIns="48386" rIns="96770" bIns="48386">
            <a:spAutoFit/>
          </a:bodyPr>
          <a:lstStyle/>
          <a:p>
            <a:pPr fontAlgn="auto">
              <a:spcBef>
                <a:spcPts val="0"/>
              </a:spcBef>
              <a:spcAft>
                <a:spcPts val="0"/>
              </a:spcAft>
              <a:defRPr/>
            </a:pPr>
            <a:r>
              <a:rPr lang="zh-CN" altLang="en-US" sz="2500" b="0" kern="0" dirty="0" smtClean="0">
                <a:solidFill>
                  <a:schemeClr val="bg1"/>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第二部份</a:t>
            </a:r>
            <a:endParaRPr lang="zh-CN" altLang="en-US" sz="2500" b="0" kern="0" dirty="0">
              <a:solidFill>
                <a:schemeClr val="bg1"/>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p:txBody>
      </p:sp>
      <p:sp>
        <p:nvSpPr>
          <p:cNvPr id="22" name="矩形 21"/>
          <p:cNvSpPr/>
          <p:nvPr/>
        </p:nvSpPr>
        <p:spPr>
          <a:xfrm>
            <a:off x="4930210" y="1810544"/>
            <a:ext cx="3757384" cy="636326"/>
          </a:xfrm>
          <a:prstGeom prst="rect">
            <a:avLst/>
          </a:prstGeom>
        </p:spPr>
        <p:txBody>
          <a:bodyPr wrap="square" lIns="96770" tIns="48386" rIns="96770" bIns="48386">
            <a:spAutoFit/>
          </a:bodyPr>
          <a:lstStyle/>
          <a:p>
            <a:pPr algn="l" fontAlgn="auto">
              <a:spcBef>
                <a:spcPts val="0"/>
              </a:spcBef>
              <a:spcAft>
                <a:spcPts val="0"/>
              </a:spcAft>
              <a:defRPr/>
            </a:pPr>
            <a:r>
              <a:rPr lang="zh-CN" altLang="en-US" sz="3500" b="0" kern="0" dirty="0" smtClean="0">
                <a:solidFill>
                  <a:srgbClr val="0067B4"/>
                </a:solidFill>
                <a:effectLst>
                  <a:glow rad="63500">
                    <a:schemeClr val="bg1">
                      <a:lumMod val="65000"/>
                      <a:alpha val="40000"/>
                    </a:schemeClr>
                  </a:glow>
                </a:effectLst>
                <a:latin typeface="方正兰亭大黑_GBK" panose="02000000000000000000" pitchFamily="2" charset="-122"/>
                <a:ea typeface="方正兰亭大黑_GBK" panose="02000000000000000000" pitchFamily="2" charset="-122"/>
              </a:rPr>
              <a:t>工作完成情况</a:t>
            </a:r>
            <a:endParaRPr lang="zh-CN" altLang="en-US" sz="3500" b="0" kern="0" dirty="0">
              <a:solidFill>
                <a:srgbClr val="0067B4"/>
              </a:solidFill>
              <a:effectLst>
                <a:glow rad="63500">
                  <a:schemeClr val="bg1">
                    <a:lumMod val="65000"/>
                    <a:alpha val="40000"/>
                  </a:schemeClr>
                </a:glow>
              </a:effectLst>
              <a:latin typeface="方正兰亭大黑_GBK" panose="02000000000000000000" pitchFamily="2" charset="-122"/>
              <a:ea typeface="方正兰亭大黑_GBK" panose="02000000000000000000" pitchFamily="2" charset="-122"/>
            </a:endParaRPr>
          </a:p>
        </p:txBody>
      </p:sp>
      <p:sp>
        <p:nvSpPr>
          <p:cNvPr id="23" name="矩形 22"/>
          <p:cNvSpPr/>
          <p:nvPr/>
        </p:nvSpPr>
        <p:spPr>
          <a:xfrm>
            <a:off x="4950619" y="2343944"/>
            <a:ext cx="2746375" cy="405494"/>
          </a:xfrm>
          <a:prstGeom prst="rect">
            <a:avLst/>
          </a:prstGeom>
        </p:spPr>
        <p:txBody>
          <a:bodyPr wrap="square" lIns="96770" tIns="48386" rIns="96770" bIns="48386">
            <a:spAutoFit/>
          </a:bodyPr>
          <a:lstStyle/>
          <a:p>
            <a:pPr algn="l" fontAlgn="auto">
              <a:spcBef>
                <a:spcPts val="0"/>
              </a:spcBef>
              <a:spcAft>
                <a:spcPts val="0"/>
              </a:spcAft>
              <a:defRPr/>
            </a:pPr>
            <a:r>
              <a:rPr lang="en-US" altLang="zh-CN" sz="2000" b="0" kern="0" dirty="0">
                <a:solidFill>
                  <a:srgbClr val="0067B4"/>
                </a:solidFill>
                <a:effectLst>
                  <a:glow rad="63500">
                    <a:schemeClr val="bg1">
                      <a:lumMod val="65000"/>
                      <a:alpha val="40000"/>
                    </a:schemeClr>
                  </a:glow>
                </a:effectLst>
                <a:latin typeface="方正小标宋简体" pitchFamily="65" charset="-122"/>
                <a:ea typeface="方正小标宋简体" pitchFamily="65" charset="-122"/>
              </a:rPr>
              <a:t>Work completion</a:t>
            </a:r>
            <a:endParaRPr lang="zh-CN" altLang="en-US" sz="2000" b="0" kern="0" dirty="0">
              <a:solidFill>
                <a:srgbClr val="0067B4"/>
              </a:solidFill>
              <a:effectLst>
                <a:glow rad="63500">
                  <a:schemeClr val="bg1">
                    <a:lumMod val="65000"/>
                    <a:alpha val="40000"/>
                  </a:schemeClr>
                </a:glow>
              </a:effectLst>
              <a:latin typeface="方正小标宋简体" pitchFamily="65" charset="-122"/>
              <a:ea typeface="方正小标宋简体" pitchFamily="65" charset="-122"/>
            </a:endParaRPr>
          </a:p>
        </p:txBody>
      </p:sp>
      <p:sp>
        <p:nvSpPr>
          <p:cNvPr id="18" name="TextBox 15"/>
          <p:cNvSpPr txBox="1">
            <a:spLocks noChangeArrowheads="1"/>
          </p:cNvSpPr>
          <p:nvPr/>
        </p:nvSpPr>
        <p:spPr bwMode="auto">
          <a:xfrm>
            <a:off x="4989220" y="2801144"/>
            <a:ext cx="3001461" cy="923330"/>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lvl="0" algn="l">
              <a:lnSpc>
                <a:spcPct val="150000"/>
              </a:lnSpc>
              <a:defRPr sz="1200" b="0" kern="0">
                <a:solidFill>
                  <a:schemeClr val="accent3">
                    <a:lumMod val="50000"/>
                  </a:schemeClr>
                </a:solidFill>
                <a:latin typeface="微软雅黑" panose="020B0503020204020204" pitchFamily="34" charset="-122"/>
                <a:ea typeface="微软雅黑" panose="020B0503020204020204" pitchFamily="34" charset="-122"/>
              </a:defRPr>
            </a:lvl1pPr>
          </a:lstStyle>
          <a:p>
            <a:r>
              <a:rPr lang="zh-CN" altLang="en-US" dirty="0"/>
              <a:t>★ 已完成的项目及概况     </a:t>
            </a:r>
            <a:endParaRPr lang="en-US" altLang="zh-CN" dirty="0" smtClean="0"/>
          </a:p>
          <a:p>
            <a:r>
              <a:rPr lang="zh-CN" altLang="en-US" dirty="0" smtClean="0"/>
              <a:t>★ </a:t>
            </a:r>
            <a:r>
              <a:rPr lang="zh-CN" altLang="en-US" dirty="0"/>
              <a:t>未完成的项目及概况</a:t>
            </a:r>
            <a:endParaRPr lang="zh-CN" altLang="en-US" dirty="0"/>
          </a:p>
          <a:p>
            <a:r>
              <a:rPr lang="zh-CN" altLang="en-US" dirty="0" smtClean="0"/>
              <a:t>★ </a:t>
            </a:r>
            <a:r>
              <a:rPr lang="zh-CN" altLang="en-US" dirty="0"/>
              <a:t>团队核心力量展示</a:t>
            </a:r>
            <a:endParaRPr lang="zh-CN" altLang="en-US" dirty="0"/>
          </a:p>
        </p:txBody>
      </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0-#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par>
                                <p:cTn id="21" presetID="53" presetClass="entr" presetSubtype="16" fill="hold" grpId="0" nodeType="withEffect">
                                  <p:stCondLst>
                                    <p:cond delay="3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childTnLst>
                          </p:cTn>
                        </p:par>
                        <p:par>
                          <p:cTn id="26" fill="hold">
                            <p:stCondLst>
                              <p:cond delay="1000"/>
                            </p:stCondLst>
                            <p:childTnLst>
                              <p:par>
                                <p:cTn id="27" presetID="23" presetClass="entr" presetSubtype="32" fill="hold" grpId="0" nodeType="afterEffect">
                                  <p:stCondLst>
                                    <p:cond delay="0"/>
                                  </p:stCondLst>
                                  <p:iterate type="lt">
                                    <p:tmPct val="18000"/>
                                  </p:iterate>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strVal val="4*#ppt_w"/>
                                          </p:val>
                                        </p:tav>
                                        <p:tav tm="100000">
                                          <p:val>
                                            <p:strVal val="#ppt_w"/>
                                          </p:val>
                                        </p:tav>
                                      </p:tavLst>
                                    </p:anim>
                                    <p:anim calcmode="lin" valueType="num">
                                      <p:cBhvr>
                                        <p:cTn id="30" dur="500" fill="hold"/>
                                        <p:tgtEl>
                                          <p:spTgt spid="20"/>
                                        </p:tgtEl>
                                        <p:attrNameLst>
                                          <p:attrName>ppt_h</p:attrName>
                                        </p:attrNameLst>
                                      </p:cBhvr>
                                      <p:tavLst>
                                        <p:tav tm="0">
                                          <p:val>
                                            <p:strVal val="4*#ppt_h"/>
                                          </p:val>
                                        </p:tav>
                                        <p:tav tm="100000">
                                          <p:val>
                                            <p:strVal val="#ppt_h"/>
                                          </p:val>
                                        </p:tav>
                                      </p:tavLst>
                                    </p:anim>
                                  </p:childTnLst>
                                </p:cTn>
                              </p:par>
                            </p:childTnLst>
                          </p:cTn>
                        </p:par>
                        <p:par>
                          <p:cTn id="31" fill="hold">
                            <p:stCondLst>
                              <p:cond delay="2190"/>
                            </p:stCondLst>
                            <p:childTnLst>
                              <p:par>
                                <p:cTn id="32" presetID="53" presetClass="entr" presetSubtype="16"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childTnLst>
                          </p:cTn>
                        </p:par>
                        <p:par>
                          <p:cTn id="37" fill="hold">
                            <p:stCondLst>
                              <p:cond delay="2690"/>
                            </p:stCondLst>
                            <p:childTnLst>
                              <p:par>
                                <p:cTn id="38" presetID="22" presetClass="entr" presetSubtype="8"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left)">
                                      <p:cBhvr>
                                        <p:cTn id="40" dur="500"/>
                                        <p:tgtEl>
                                          <p:spTgt spid="22"/>
                                        </p:tgtEl>
                                      </p:cBhvr>
                                    </p:animEffect>
                                  </p:childTnLst>
                                </p:cTn>
                              </p:par>
                            </p:childTnLst>
                          </p:cTn>
                        </p:par>
                        <p:par>
                          <p:cTn id="41" fill="hold">
                            <p:stCondLst>
                              <p:cond delay="3190"/>
                            </p:stCondLst>
                            <p:childTnLst>
                              <p:par>
                                <p:cTn id="42" presetID="16" presetClass="entr" presetSubtype="21"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arn(inVertical)">
                                      <p:cBhvr>
                                        <p:cTn id="44" dur="500"/>
                                        <p:tgtEl>
                                          <p:spTgt spid="23"/>
                                        </p:tgtEl>
                                      </p:cBhvr>
                                    </p:animEffect>
                                  </p:childTnLst>
                                </p:cTn>
                              </p:par>
                            </p:childTnLst>
                          </p:cTn>
                        </p:par>
                        <p:par>
                          <p:cTn id="45" fill="hold">
                            <p:stCondLst>
                              <p:cond delay="3690"/>
                            </p:stCondLst>
                            <p:childTnLst>
                              <p:par>
                                <p:cTn id="46" presetID="27" presetClass="entr" presetSubtype="0" fill="hold" grpId="0" nodeType="afterEffect">
                                  <p:stCondLst>
                                    <p:cond delay="0"/>
                                  </p:stCondLst>
                                  <p:iterate type="lt">
                                    <p:tmPct val="50000"/>
                                  </p:iterate>
                                  <p:childTnLst>
                                    <p:set>
                                      <p:cBhvr>
                                        <p:cTn id="47" dur="1" fill="hold">
                                          <p:stCondLst>
                                            <p:cond delay="0"/>
                                          </p:stCondLst>
                                        </p:cTn>
                                        <p:tgtEl>
                                          <p:spTgt spid="18"/>
                                        </p:tgtEl>
                                        <p:attrNameLst>
                                          <p:attrName>style.visibility</p:attrName>
                                        </p:attrNameLst>
                                      </p:cBhvr>
                                      <p:to>
                                        <p:strVal val="visible"/>
                                      </p:to>
                                    </p:set>
                                    <p:anim calcmode="discrete" valueType="clr">
                                      <p:cBhvr override="childStyle">
                                        <p:cTn id="48" dur="80"/>
                                        <p:tgtEl>
                                          <p:spTgt spid="18"/>
                                        </p:tgtEl>
                                        <p:attrNameLst>
                                          <p:attrName>style.color</p:attrName>
                                        </p:attrNameLst>
                                      </p:cBhvr>
                                      <p:tavLst>
                                        <p:tav tm="0">
                                          <p:val>
                                            <p:clrVal>
                                              <a:schemeClr val="accent2"/>
                                            </p:clrVal>
                                          </p:val>
                                        </p:tav>
                                        <p:tav tm="50000">
                                          <p:val>
                                            <p:clrVal>
                                              <a:schemeClr val="hlink"/>
                                            </p:clrVal>
                                          </p:val>
                                        </p:tav>
                                      </p:tavLst>
                                    </p:anim>
                                    <p:anim calcmode="discrete" valueType="clr">
                                      <p:cBhvr>
                                        <p:cTn id="49" dur="80"/>
                                        <p:tgtEl>
                                          <p:spTgt spid="18"/>
                                        </p:tgtEl>
                                        <p:attrNameLst>
                                          <p:attrName>fillcolor</p:attrName>
                                        </p:attrNameLst>
                                      </p:cBhvr>
                                      <p:tavLst>
                                        <p:tav tm="0">
                                          <p:val>
                                            <p:clrVal>
                                              <a:schemeClr val="accent2"/>
                                            </p:clrVal>
                                          </p:val>
                                        </p:tav>
                                        <p:tav tm="50000">
                                          <p:val>
                                            <p:clrVal>
                                              <a:schemeClr val="hlink"/>
                                            </p:clrVal>
                                          </p:val>
                                        </p:tav>
                                      </p:tavLst>
                                    </p:anim>
                                    <p:set>
                                      <p:cBhvr>
                                        <p:cTn id="50" dur="80"/>
                                        <p:tgtEl>
                                          <p:spTgt spid="1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P spid="19" grpId="0"/>
      <p:bldP spid="20" grpId="0"/>
      <p:bldP spid="21" grpId="0"/>
      <p:bldP spid="22" grpId="0"/>
      <p:bldP spid="23"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3070053"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已完成的项目及概况</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sp>
        <p:nvSpPr>
          <p:cNvPr id="51" name="六边形 50"/>
          <p:cNvSpPr/>
          <p:nvPr/>
        </p:nvSpPr>
        <p:spPr>
          <a:xfrm rot="5400000">
            <a:off x="2925030" y="1547986"/>
            <a:ext cx="2899482" cy="2499553"/>
          </a:xfrm>
          <a:prstGeom prst="hexagon">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Freeform 6"/>
          <p:cNvSpPr/>
          <p:nvPr/>
        </p:nvSpPr>
        <p:spPr bwMode="auto">
          <a:xfrm>
            <a:off x="4909056" y="2207310"/>
            <a:ext cx="1032048" cy="1190993"/>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rgbClr val="0282D0"/>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 name="Freeform 7"/>
          <p:cNvSpPr/>
          <p:nvPr/>
        </p:nvSpPr>
        <p:spPr bwMode="auto">
          <a:xfrm>
            <a:off x="2768777" y="2207310"/>
            <a:ext cx="1030858" cy="1190993"/>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rgbClr val="009BD2"/>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 name="Freeform 8"/>
          <p:cNvSpPr/>
          <p:nvPr/>
        </p:nvSpPr>
        <p:spPr bwMode="auto">
          <a:xfrm>
            <a:off x="3303252" y="1277144"/>
            <a:ext cx="1030858" cy="1192184"/>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rgbClr val="00B0F0"/>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 name="Freeform 9"/>
          <p:cNvSpPr/>
          <p:nvPr/>
        </p:nvSpPr>
        <p:spPr bwMode="auto">
          <a:xfrm>
            <a:off x="4375772" y="1277144"/>
            <a:ext cx="1030858" cy="1192184"/>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rgbClr val="0067B4"/>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 name="Freeform 10"/>
          <p:cNvSpPr/>
          <p:nvPr/>
        </p:nvSpPr>
        <p:spPr bwMode="auto">
          <a:xfrm>
            <a:off x="3303252" y="3131520"/>
            <a:ext cx="1030858" cy="1192184"/>
          </a:xfrm>
          <a:custGeom>
            <a:avLst/>
            <a:gdLst>
              <a:gd name="T0" fmla="*/ 1130 w 2260"/>
              <a:gd name="T1" fmla="*/ 0 h 2609"/>
              <a:gd name="T2" fmla="*/ 1695 w 2260"/>
              <a:gd name="T3" fmla="*/ 326 h 2609"/>
              <a:gd name="T4" fmla="*/ 2260 w 2260"/>
              <a:gd name="T5" fmla="*/ 652 h 2609"/>
              <a:gd name="T6" fmla="*/ 2260 w 2260"/>
              <a:gd name="T7" fmla="*/ 1305 h 2609"/>
              <a:gd name="T8" fmla="*/ 2260 w 2260"/>
              <a:gd name="T9" fmla="*/ 1957 h 2609"/>
              <a:gd name="T10" fmla="*/ 1695 w 2260"/>
              <a:gd name="T11" fmla="*/ 2283 h 2609"/>
              <a:gd name="T12" fmla="*/ 1130 w 2260"/>
              <a:gd name="T13" fmla="*/ 2609 h 2609"/>
              <a:gd name="T14" fmla="*/ 565 w 2260"/>
              <a:gd name="T15" fmla="*/ 2283 h 2609"/>
              <a:gd name="T16" fmla="*/ 0 w 2260"/>
              <a:gd name="T17" fmla="*/ 1957 h 2609"/>
              <a:gd name="T18" fmla="*/ 0 w 2260"/>
              <a:gd name="T19" fmla="*/ 1305 h 2609"/>
              <a:gd name="T20" fmla="*/ 0 w 2260"/>
              <a:gd name="T21" fmla="*/ 652 h 2609"/>
              <a:gd name="T22" fmla="*/ 565 w 2260"/>
              <a:gd name="T23" fmla="*/ 326 h 2609"/>
              <a:gd name="T24" fmla="*/ 1130 w 2260"/>
              <a:gd name="T25" fmla="*/ 0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09">
                <a:moveTo>
                  <a:pt x="1130" y="0"/>
                </a:moveTo>
                <a:lnTo>
                  <a:pt x="1695" y="326"/>
                </a:lnTo>
                <a:lnTo>
                  <a:pt x="2260" y="652"/>
                </a:lnTo>
                <a:lnTo>
                  <a:pt x="2260" y="1305"/>
                </a:lnTo>
                <a:lnTo>
                  <a:pt x="2260" y="1957"/>
                </a:lnTo>
                <a:lnTo>
                  <a:pt x="1695" y="2283"/>
                </a:lnTo>
                <a:lnTo>
                  <a:pt x="1130" y="2609"/>
                </a:lnTo>
                <a:lnTo>
                  <a:pt x="565" y="2283"/>
                </a:lnTo>
                <a:lnTo>
                  <a:pt x="0" y="1957"/>
                </a:lnTo>
                <a:lnTo>
                  <a:pt x="0" y="1305"/>
                </a:lnTo>
                <a:lnTo>
                  <a:pt x="0" y="652"/>
                </a:lnTo>
                <a:lnTo>
                  <a:pt x="565" y="326"/>
                </a:lnTo>
                <a:lnTo>
                  <a:pt x="1130" y="0"/>
                </a:lnTo>
                <a:close/>
              </a:path>
            </a:pathLst>
          </a:custGeom>
          <a:solidFill>
            <a:srgbClr val="0067B4"/>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 name="Freeform 11"/>
          <p:cNvSpPr/>
          <p:nvPr/>
        </p:nvSpPr>
        <p:spPr bwMode="auto">
          <a:xfrm>
            <a:off x="4375772" y="3131520"/>
            <a:ext cx="1030858" cy="1192184"/>
          </a:xfrm>
          <a:custGeom>
            <a:avLst/>
            <a:gdLst>
              <a:gd name="T0" fmla="*/ 1130 w 2260"/>
              <a:gd name="T1" fmla="*/ 0 h 2609"/>
              <a:gd name="T2" fmla="*/ 1695 w 2260"/>
              <a:gd name="T3" fmla="*/ 326 h 2609"/>
              <a:gd name="T4" fmla="*/ 2260 w 2260"/>
              <a:gd name="T5" fmla="*/ 652 h 2609"/>
              <a:gd name="T6" fmla="*/ 2260 w 2260"/>
              <a:gd name="T7" fmla="*/ 1305 h 2609"/>
              <a:gd name="T8" fmla="*/ 2260 w 2260"/>
              <a:gd name="T9" fmla="*/ 1957 h 2609"/>
              <a:gd name="T10" fmla="*/ 1695 w 2260"/>
              <a:gd name="T11" fmla="*/ 2283 h 2609"/>
              <a:gd name="T12" fmla="*/ 1130 w 2260"/>
              <a:gd name="T13" fmla="*/ 2609 h 2609"/>
              <a:gd name="T14" fmla="*/ 565 w 2260"/>
              <a:gd name="T15" fmla="*/ 2283 h 2609"/>
              <a:gd name="T16" fmla="*/ 0 w 2260"/>
              <a:gd name="T17" fmla="*/ 1957 h 2609"/>
              <a:gd name="T18" fmla="*/ 0 w 2260"/>
              <a:gd name="T19" fmla="*/ 1305 h 2609"/>
              <a:gd name="T20" fmla="*/ 0 w 2260"/>
              <a:gd name="T21" fmla="*/ 652 h 2609"/>
              <a:gd name="T22" fmla="*/ 565 w 2260"/>
              <a:gd name="T23" fmla="*/ 326 h 2609"/>
              <a:gd name="T24" fmla="*/ 1130 w 2260"/>
              <a:gd name="T25" fmla="*/ 0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09">
                <a:moveTo>
                  <a:pt x="1130" y="0"/>
                </a:moveTo>
                <a:lnTo>
                  <a:pt x="1695" y="326"/>
                </a:lnTo>
                <a:lnTo>
                  <a:pt x="2260" y="652"/>
                </a:lnTo>
                <a:lnTo>
                  <a:pt x="2260" y="1305"/>
                </a:lnTo>
                <a:lnTo>
                  <a:pt x="2260" y="1957"/>
                </a:lnTo>
                <a:lnTo>
                  <a:pt x="1695" y="2283"/>
                </a:lnTo>
                <a:lnTo>
                  <a:pt x="1130" y="2609"/>
                </a:lnTo>
                <a:lnTo>
                  <a:pt x="565" y="2283"/>
                </a:lnTo>
                <a:lnTo>
                  <a:pt x="0" y="1957"/>
                </a:lnTo>
                <a:lnTo>
                  <a:pt x="0" y="1305"/>
                </a:lnTo>
                <a:lnTo>
                  <a:pt x="0" y="652"/>
                </a:lnTo>
                <a:lnTo>
                  <a:pt x="565" y="326"/>
                </a:lnTo>
                <a:lnTo>
                  <a:pt x="1130" y="0"/>
                </a:lnTo>
                <a:close/>
              </a:path>
            </a:pathLst>
          </a:custGeom>
          <a:solidFill>
            <a:srgbClr val="00B0F0"/>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 name="Freeform 13"/>
          <p:cNvSpPr>
            <a:spLocks noEditPoints="1"/>
          </p:cNvSpPr>
          <p:nvPr/>
        </p:nvSpPr>
        <p:spPr bwMode="auto">
          <a:xfrm>
            <a:off x="3073511" y="2577708"/>
            <a:ext cx="459482" cy="453769"/>
          </a:xfrm>
          <a:custGeom>
            <a:avLst/>
            <a:gdLst>
              <a:gd name="T0" fmla="*/ 909 w 1006"/>
              <a:gd name="T1" fmla="*/ 858 h 995"/>
              <a:gd name="T2" fmla="*/ 805 w 1006"/>
              <a:gd name="T3" fmla="*/ 858 h 995"/>
              <a:gd name="T4" fmla="*/ 969 w 1006"/>
              <a:gd name="T5" fmla="*/ 97 h 995"/>
              <a:gd name="T6" fmla="*/ 834 w 1006"/>
              <a:gd name="T7" fmla="*/ 0 h 995"/>
              <a:gd name="T8" fmla="*/ 472 w 1006"/>
              <a:gd name="T9" fmla="*/ 323 h 995"/>
              <a:gd name="T10" fmla="*/ 421 w 1006"/>
              <a:gd name="T11" fmla="*/ 397 h 995"/>
              <a:gd name="T12" fmla="*/ 376 w 1006"/>
              <a:gd name="T13" fmla="*/ 419 h 995"/>
              <a:gd name="T14" fmla="*/ 381 w 1006"/>
              <a:gd name="T15" fmla="*/ 556 h 995"/>
              <a:gd name="T16" fmla="*/ 89 w 1006"/>
              <a:gd name="T17" fmla="*/ 810 h 995"/>
              <a:gd name="T18" fmla="*/ 57 w 1006"/>
              <a:gd name="T19" fmla="*/ 995 h 995"/>
              <a:gd name="T20" fmla="*/ 208 w 1006"/>
              <a:gd name="T21" fmla="*/ 844 h 995"/>
              <a:gd name="T22" fmla="*/ 445 w 1006"/>
              <a:gd name="T23" fmla="*/ 621 h 995"/>
              <a:gd name="T24" fmla="*/ 578 w 1006"/>
              <a:gd name="T25" fmla="*/ 621 h 995"/>
              <a:gd name="T26" fmla="*/ 616 w 1006"/>
              <a:gd name="T27" fmla="*/ 537 h 995"/>
              <a:gd name="T28" fmla="*/ 674 w 1006"/>
              <a:gd name="T29" fmla="*/ 525 h 995"/>
              <a:gd name="T30" fmla="*/ 969 w 1006"/>
              <a:gd name="T31" fmla="*/ 97 h 995"/>
              <a:gd name="T32" fmla="*/ 392 w 1006"/>
              <a:gd name="T33" fmla="*/ 325 h 995"/>
              <a:gd name="T34" fmla="*/ 404 w 1006"/>
              <a:gd name="T35" fmla="*/ 312 h 995"/>
              <a:gd name="T36" fmla="*/ 436 w 1006"/>
              <a:gd name="T37" fmla="*/ 281 h 995"/>
              <a:gd name="T38" fmla="*/ 215 w 1006"/>
              <a:gd name="T39" fmla="*/ 1 h 995"/>
              <a:gd name="T40" fmla="*/ 280 w 1006"/>
              <a:gd name="T41" fmla="*/ 160 h 995"/>
              <a:gd name="T42" fmla="*/ 21 w 1006"/>
              <a:gd name="T43" fmla="*/ 195 h 995"/>
              <a:gd name="T44" fmla="*/ 232 w 1006"/>
              <a:gd name="T45" fmla="*/ 447 h 995"/>
              <a:gd name="T46" fmla="*/ 303 w 1006"/>
              <a:gd name="T47" fmla="*/ 433 h 995"/>
              <a:gd name="T48" fmla="*/ 363 w 1006"/>
              <a:gd name="T49" fmla="*/ 354 h 995"/>
              <a:gd name="T50" fmla="*/ 672 w 1006"/>
              <a:gd name="T51" fmla="*/ 606 h 995"/>
              <a:gd name="T52" fmla="*/ 617 w 1006"/>
              <a:gd name="T53" fmla="*/ 660 h 995"/>
              <a:gd name="T54" fmla="*/ 741 w 1006"/>
              <a:gd name="T55" fmla="*/ 871 h 995"/>
              <a:gd name="T56" fmla="*/ 869 w 1006"/>
              <a:gd name="T57" fmla="*/ 995 h 995"/>
              <a:gd name="T58" fmla="*/ 980 w 1006"/>
              <a:gd name="T59" fmla="*/ 825 h 995"/>
              <a:gd name="T60" fmla="*/ 702 w 1006"/>
              <a:gd name="T61" fmla="*/ 576 h 995"/>
              <a:gd name="T62" fmla="*/ 658 w 1006"/>
              <a:gd name="T63" fmla="*/ 579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06" h="995">
                <a:moveTo>
                  <a:pt x="857" y="806"/>
                </a:moveTo>
                <a:cubicBezTo>
                  <a:pt x="886" y="806"/>
                  <a:pt x="909" y="829"/>
                  <a:pt x="909" y="858"/>
                </a:cubicBezTo>
                <a:cubicBezTo>
                  <a:pt x="909" y="887"/>
                  <a:pt x="886" y="910"/>
                  <a:pt x="857" y="910"/>
                </a:cubicBezTo>
                <a:cubicBezTo>
                  <a:pt x="828" y="910"/>
                  <a:pt x="805" y="887"/>
                  <a:pt x="805" y="858"/>
                </a:cubicBezTo>
                <a:cubicBezTo>
                  <a:pt x="805" y="829"/>
                  <a:pt x="828" y="806"/>
                  <a:pt x="857" y="806"/>
                </a:cubicBezTo>
                <a:close/>
                <a:moveTo>
                  <a:pt x="969" y="97"/>
                </a:moveTo>
                <a:lnTo>
                  <a:pt x="900" y="28"/>
                </a:lnTo>
                <a:cubicBezTo>
                  <a:pt x="882" y="9"/>
                  <a:pt x="858" y="0"/>
                  <a:pt x="834" y="0"/>
                </a:cubicBezTo>
                <a:cubicBezTo>
                  <a:pt x="810" y="0"/>
                  <a:pt x="786" y="9"/>
                  <a:pt x="767" y="28"/>
                </a:cubicBezTo>
                <a:lnTo>
                  <a:pt x="472" y="323"/>
                </a:lnTo>
                <a:cubicBezTo>
                  <a:pt x="481" y="340"/>
                  <a:pt x="475" y="367"/>
                  <a:pt x="460" y="381"/>
                </a:cubicBezTo>
                <a:cubicBezTo>
                  <a:pt x="451" y="391"/>
                  <a:pt x="435" y="397"/>
                  <a:pt x="421" y="397"/>
                </a:cubicBezTo>
                <a:cubicBezTo>
                  <a:pt x="414" y="397"/>
                  <a:pt x="408" y="396"/>
                  <a:pt x="402" y="393"/>
                </a:cubicBezTo>
                <a:lnTo>
                  <a:pt x="376" y="419"/>
                </a:lnTo>
                <a:cubicBezTo>
                  <a:pt x="340" y="455"/>
                  <a:pt x="340" y="515"/>
                  <a:pt x="376" y="552"/>
                </a:cubicBezTo>
                <a:lnTo>
                  <a:pt x="381" y="556"/>
                </a:lnTo>
                <a:lnTo>
                  <a:pt x="151" y="787"/>
                </a:lnTo>
                <a:lnTo>
                  <a:pt x="89" y="810"/>
                </a:lnTo>
                <a:lnTo>
                  <a:pt x="0" y="938"/>
                </a:lnTo>
                <a:lnTo>
                  <a:pt x="57" y="995"/>
                </a:lnTo>
                <a:lnTo>
                  <a:pt x="185" y="906"/>
                </a:lnTo>
                <a:lnTo>
                  <a:pt x="208" y="844"/>
                </a:lnTo>
                <a:lnTo>
                  <a:pt x="439" y="614"/>
                </a:lnTo>
                <a:lnTo>
                  <a:pt x="445" y="621"/>
                </a:lnTo>
                <a:cubicBezTo>
                  <a:pt x="464" y="639"/>
                  <a:pt x="488" y="648"/>
                  <a:pt x="512" y="648"/>
                </a:cubicBezTo>
                <a:cubicBezTo>
                  <a:pt x="536" y="648"/>
                  <a:pt x="560" y="639"/>
                  <a:pt x="578" y="621"/>
                </a:cubicBezTo>
                <a:lnTo>
                  <a:pt x="604" y="595"/>
                </a:lnTo>
                <a:cubicBezTo>
                  <a:pt x="596" y="577"/>
                  <a:pt x="602" y="551"/>
                  <a:pt x="616" y="537"/>
                </a:cubicBezTo>
                <a:cubicBezTo>
                  <a:pt x="626" y="527"/>
                  <a:pt x="642" y="521"/>
                  <a:pt x="656" y="521"/>
                </a:cubicBezTo>
                <a:cubicBezTo>
                  <a:pt x="662" y="521"/>
                  <a:pt x="669" y="522"/>
                  <a:pt x="674" y="525"/>
                </a:cubicBezTo>
                <a:lnTo>
                  <a:pt x="969" y="230"/>
                </a:lnTo>
                <a:cubicBezTo>
                  <a:pt x="1006" y="193"/>
                  <a:pt x="1006" y="133"/>
                  <a:pt x="969" y="97"/>
                </a:cubicBezTo>
                <a:close/>
                <a:moveTo>
                  <a:pt x="363" y="354"/>
                </a:moveTo>
                <a:lnTo>
                  <a:pt x="392" y="325"/>
                </a:lnTo>
                <a:lnTo>
                  <a:pt x="418" y="338"/>
                </a:lnTo>
                <a:lnTo>
                  <a:pt x="404" y="312"/>
                </a:lnTo>
                <a:lnTo>
                  <a:pt x="433" y="284"/>
                </a:lnTo>
                <a:lnTo>
                  <a:pt x="436" y="281"/>
                </a:lnTo>
                <a:cubicBezTo>
                  <a:pt x="442" y="264"/>
                  <a:pt x="446" y="248"/>
                  <a:pt x="446" y="233"/>
                </a:cubicBezTo>
                <a:cubicBezTo>
                  <a:pt x="446" y="115"/>
                  <a:pt x="333" y="0"/>
                  <a:pt x="215" y="1"/>
                </a:cubicBezTo>
                <a:cubicBezTo>
                  <a:pt x="214" y="1"/>
                  <a:pt x="201" y="15"/>
                  <a:pt x="193" y="22"/>
                </a:cubicBezTo>
                <a:cubicBezTo>
                  <a:pt x="288" y="117"/>
                  <a:pt x="280" y="102"/>
                  <a:pt x="280" y="160"/>
                </a:cubicBezTo>
                <a:cubicBezTo>
                  <a:pt x="280" y="207"/>
                  <a:pt x="205" y="282"/>
                  <a:pt x="159" y="282"/>
                </a:cubicBezTo>
                <a:cubicBezTo>
                  <a:pt x="99" y="282"/>
                  <a:pt x="118" y="291"/>
                  <a:pt x="21" y="195"/>
                </a:cubicBezTo>
                <a:cubicBezTo>
                  <a:pt x="14" y="202"/>
                  <a:pt x="0" y="215"/>
                  <a:pt x="0" y="216"/>
                </a:cubicBezTo>
                <a:cubicBezTo>
                  <a:pt x="2" y="334"/>
                  <a:pt x="113" y="447"/>
                  <a:pt x="232" y="447"/>
                </a:cubicBezTo>
                <a:cubicBezTo>
                  <a:pt x="253" y="447"/>
                  <a:pt x="276" y="440"/>
                  <a:pt x="299" y="429"/>
                </a:cubicBezTo>
                <a:lnTo>
                  <a:pt x="303" y="433"/>
                </a:lnTo>
                <a:cubicBezTo>
                  <a:pt x="310" y="414"/>
                  <a:pt x="322" y="395"/>
                  <a:pt x="337" y="380"/>
                </a:cubicBezTo>
                <a:lnTo>
                  <a:pt x="363" y="354"/>
                </a:lnTo>
                <a:close/>
                <a:moveTo>
                  <a:pt x="658" y="579"/>
                </a:moveTo>
                <a:lnTo>
                  <a:pt x="672" y="606"/>
                </a:lnTo>
                <a:lnTo>
                  <a:pt x="644" y="634"/>
                </a:lnTo>
                <a:lnTo>
                  <a:pt x="617" y="660"/>
                </a:lnTo>
                <a:cubicBezTo>
                  <a:pt x="602" y="675"/>
                  <a:pt x="584" y="687"/>
                  <a:pt x="564" y="694"/>
                </a:cubicBezTo>
                <a:lnTo>
                  <a:pt x="741" y="871"/>
                </a:lnTo>
                <a:lnTo>
                  <a:pt x="824" y="983"/>
                </a:lnTo>
                <a:lnTo>
                  <a:pt x="869" y="995"/>
                </a:lnTo>
                <a:lnTo>
                  <a:pt x="992" y="871"/>
                </a:lnTo>
                <a:lnTo>
                  <a:pt x="980" y="825"/>
                </a:lnTo>
                <a:lnTo>
                  <a:pt x="869" y="743"/>
                </a:lnTo>
                <a:lnTo>
                  <a:pt x="702" y="576"/>
                </a:lnTo>
                <a:lnTo>
                  <a:pt x="685" y="592"/>
                </a:lnTo>
                <a:lnTo>
                  <a:pt x="658" y="579"/>
                </a:lnTo>
                <a:close/>
              </a:path>
            </a:pathLst>
          </a:custGeom>
          <a:solidFill>
            <a:srgbClr val="FFFFFF"/>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 name="Freeform 14"/>
          <p:cNvSpPr>
            <a:spLocks noEditPoints="1"/>
          </p:cNvSpPr>
          <p:nvPr/>
        </p:nvSpPr>
        <p:spPr bwMode="auto">
          <a:xfrm>
            <a:off x="3669884" y="1599904"/>
            <a:ext cx="329732" cy="450195"/>
          </a:xfrm>
          <a:custGeom>
            <a:avLst/>
            <a:gdLst>
              <a:gd name="T0" fmla="*/ 95 w 723"/>
              <a:gd name="T1" fmla="*/ 160 h 986"/>
              <a:gd name="T2" fmla="*/ 80 w 723"/>
              <a:gd name="T3" fmla="*/ 986 h 986"/>
              <a:gd name="T4" fmla="*/ 723 w 723"/>
              <a:gd name="T5" fmla="*/ 242 h 986"/>
              <a:gd name="T6" fmla="*/ 668 w 723"/>
              <a:gd name="T7" fmla="*/ 260 h 986"/>
              <a:gd name="T8" fmla="*/ 83 w 723"/>
              <a:gd name="T9" fmla="*/ 929 h 986"/>
              <a:gd name="T10" fmla="*/ 313 w 723"/>
              <a:gd name="T11" fmla="*/ 105 h 986"/>
              <a:gd name="T12" fmla="*/ 410 w 723"/>
              <a:gd name="T13" fmla="*/ 105 h 986"/>
              <a:gd name="T14" fmla="*/ 360 w 723"/>
              <a:gd name="T15" fmla="*/ 157 h 986"/>
              <a:gd name="T16" fmla="*/ 253 w 723"/>
              <a:gd name="T17" fmla="*/ 107 h 986"/>
              <a:gd name="T18" fmla="*/ 133 w 723"/>
              <a:gd name="T19" fmla="*/ 250 h 986"/>
              <a:gd name="T20" fmla="*/ 590 w 723"/>
              <a:gd name="T21" fmla="*/ 250 h 986"/>
              <a:gd name="T22" fmla="*/ 470 w 723"/>
              <a:gd name="T23" fmla="*/ 107 h 986"/>
              <a:gd name="T24" fmla="*/ 253 w 723"/>
              <a:gd name="T25" fmla="*/ 107 h 986"/>
              <a:gd name="T26" fmla="*/ 255 w 723"/>
              <a:gd name="T27" fmla="*/ 749 h 986"/>
              <a:gd name="T28" fmla="*/ 175 w 723"/>
              <a:gd name="T29" fmla="*/ 771 h 986"/>
              <a:gd name="T30" fmla="*/ 158 w 723"/>
              <a:gd name="T31" fmla="*/ 789 h 986"/>
              <a:gd name="T32" fmla="*/ 255 w 723"/>
              <a:gd name="T33" fmla="*/ 796 h 986"/>
              <a:gd name="T34" fmla="*/ 153 w 723"/>
              <a:gd name="T35" fmla="*/ 846 h 986"/>
              <a:gd name="T36" fmla="*/ 280 w 723"/>
              <a:gd name="T37" fmla="*/ 784 h 986"/>
              <a:gd name="T38" fmla="*/ 280 w 723"/>
              <a:gd name="T39" fmla="*/ 744 h 986"/>
              <a:gd name="T40" fmla="*/ 128 w 723"/>
              <a:gd name="T41" fmla="*/ 751 h 986"/>
              <a:gd name="T42" fmla="*/ 248 w 723"/>
              <a:gd name="T43" fmla="*/ 879 h 986"/>
              <a:gd name="T44" fmla="*/ 248 w 723"/>
              <a:gd name="T45" fmla="*/ 387 h 986"/>
              <a:gd name="T46" fmla="*/ 175 w 723"/>
              <a:gd name="T47" fmla="*/ 409 h 986"/>
              <a:gd name="T48" fmla="*/ 200 w 723"/>
              <a:gd name="T49" fmla="*/ 474 h 986"/>
              <a:gd name="T50" fmla="*/ 153 w 723"/>
              <a:gd name="T51" fmla="*/ 492 h 986"/>
              <a:gd name="T52" fmla="*/ 248 w 723"/>
              <a:gd name="T53" fmla="*/ 362 h 986"/>
              <a:gd name="T54" fmla="*/ 128 w 723"/>
              <a:gd name="T55" fmla="*/ 489 h 986"/>
              <a:gd name="T56" fmla="*/ 279 w 723"/>
              <a:gd name="T57" fmla="*/ 416 h 986"/>
              <a:gd name="T58" fmla="*/ 278 w 723"/>
              <a:gd name="T59" fmla="*/ 382 h 986"/>
              <a:gd name="T60" fmla="*/ 255 w 723"/>
              <a:gd name="T61" fmla="*/ 582 h 986"/>
              <a:gd name="T62" fmla="*/ 158 w 723"/>
              <a:gd name="T63" fmla="*/ 607 h 986"/>
              <a:gd name="T64" fmla="*/ 255 w 723"/>
              <a:gd name="T65" fmla="*/ 672 h 986"/>
              <a:gd name="T66" fmla="*/ 280 w 723"/>
              <a:gd name="T67" fmla="*/ 563 h 986"/>
              <a:gd name="T68" fmla="*/ 128 w 723"/>
              <a:gd name="T69" fmla="*/ 569 h 986"/>
              <a:gd name="T70" fmla="*/ 255 w 723"/>
              <a:gd name="T71" fmla="*/ 696 h 986"/>
              <a:gd name="T72" fmla="*/ 334 w 723"/>
              <a:gd name="T73" fmla="*/ 538 h 986"/>
              <a:gd name="T74" fmla="*/ 378 w 723"/>
              <a:gd name="T75" fmla="*/ 836 h 986"/>
              <a:gd name="T76" fmla="*/ 580 w 723"/>
              <a:gd name="T77" fmla="*/ 774 h 986"/>
              <a:gd name="T78" fmla="*/ 370 w 723"/>
              <a:gd name="T79" fmla="*/ 829 h 986"/>
              <a:gd name="T80" fmla="*/ 580 w 723"/>
              <a:gd name="T81" fmla="*/ 587 h 986"/>
              <a:gd name="T82" fmla="*/ 370 w 723"/>
              <a:gd name="T83" fmla="*/ 474 h 986"/>
              <a:gd name="T84" fmla="*/ 370 w 723"/>
              <a:gd name="T85" fmla="*/ 40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3" h="986">
                <a:moveTo>
                  <a:pt x="55" y="260"/>
                </a:moveTo>
                <a:cubicBezTo>
                  <a:pt x="55" y="232"/>
                  <a:pt x="68" y="218"/>
                  <a:pt x="95" y="217"/>
                </a:cubicBezTo>
                <a:lnTo>
                  <a:pt x="95" y="160"/>
                </a:lnTo>
                <a:cubicBezTo>
                  <a:pt x="45" y="161"/>
                  <a:pt x="0" y="193"/>
                  <a:pt x="0" y="242"/>
                </a:cubicBezTo>
                <a:lnTo>
                  <a:pt x="0" y="906"/>
                </a:lnTo>
                <a:cubicBezTo>
                  <a:pt x="0" y="947"/>
                  <a:pt x="40" y="986"/>
                  <a:pt x="80" y="986"/>
                </a:cubicBezTo>
                <a:lnTo>
                  <a:pt x="643" y="986"/>
                </a:lnTo>
                <a:cubicBezTo>
                  <a:pt x="683" y="986"/>
                  <a:pt x="723" y="947"/>
                  <a:pt x="723" y="906"/>
                </a:cubicBezTo>
                <a:lnTo>
                  <a:pt x="723" y="242"/>
                </a:lnTo>
                <a:cubicBezTo>
                  <a:pt x="723" y="193"/>
                  <a:pt x="678" y="161"/>
                  <a:pt x="628" y="160"/>
                </a:cubicBezTo>
                <a:lnTo>
                  <a:pt x="628" y="217"/>
                </a:lnTo>
                <a:cubicBezTo>
                  <a:pt x="655" y="218"/>
                  <a:pt x="668" y="232"/>
                  <a:pt x="668" y="260"/>
                </a:cubicBezTo>
                <a:lnTo>
                  <a:pt x="668" y="889"/>
                </a:lnTo>
                <a:cubicBezTo>
                  <a:pt x="668" y="908"/>
                  <a:pt x="659" y="929"/>
                  <a:pt x="640" y="929"/>
                </a:cubicBezTo>
                <a:lnTo>
                  <a:pt x="83" y="929"/>
                </a:lnTo>
                <a:cubicBezTo>
                  <a:pt x="61" y="929"/>
                  <a:pt x="55" y="906"/>
                  <a:pt x="55" y="884"/>
                </a:cubicBezTo>
                <a:lnTo>
                  <a:pt x="55" y="260"/>
                </a:lnTo>
                <a:close/>
                <a:moveTo>
                  <a:pt x="313" y="105"/>
                </a:moveTo>
                <a:cubicBezTo>
                  <a:pt x="313" y="82"/>
                  <a:pt x="335" y="60"/>
                  <a:pt x="358" y="60"/>
                </a:cubicBezTo>
                <a:lnTo>
                  <a:pt x="365" y="60"/>
                </a:lnTo>
                <a:cubicBezTo>
                  <a:pt x="388" y="60"/>
                  <a:pt x="410" y="82"/>
                  <a:pt x="410" y="105"/>
                </a:cubicBezTo>
                <a:lnTo>
                  <a:pt x="410" y="110"/>
                </a:lnTo>
                <a:cubicBezTo>
                  <a:pt x="410" y="135"/>
                  <a:pt x="388" y="157"/>
                  <a:pt x="363" y="157"/>
                </a:cubicBezTo>
                <a:lnTo>
                  <a:pt x="360" y="157"/>
                </a:lnTo>
                <a:cubicBezTo>
                  <a:pt x="335" y="157"/>
                  <a:pt x="313" y="135"/>
                  <a:pt x="313" y="110"/>
                </a:cubicBezTo>
                <a:lnTo>
                  <a:pt x="313" y="105"/>
                </a:lnTo>
                <a:close/>
                <a:moveTo>
                  <a:pt x="253" y="107"/>
                </a:moveTo>
                <a:lnTo>
                  <a:pt x="173" y="107"/>
                </a:lnTo>
                <a:cubicBezTo>
                  <a:pt x="145" y="107"/>
                  <a:pt x="133" y="120"/>
                  <a:pt x="133" y="147"/>
                </a:cubicBezTo>
                <a:lnTo>
                  <a:pt x="133" y="250"/>
                </a:lnTo>
                <a:cubicBezTo>
                  <a:pt x="133" y="267"/>
                  <a:pt x="144" y="285"/>
                  <a:pt x="160" y="285"/>
                </a:cubicBezTo>
                <a:lnTo>
                  <a:pt x="563" y="285"/>
                </a:lnTo>
                <a:cubicBezTo>
                  <a:pt x="579" y="285"/>
                  <a:pt x="590" y="267"/>
                  <a:pt x="590" y="250"/>
                </a:cubicBezTo>
                <a:lnTo>
                  <a:pt x="590" y="147"/>
                </a:lnTo>
                <a:cubicBezTo>
                  <a:pt x="590" y="120"/>
                  <a:pt x="578" y="107"/>
                  <a:pt x="550" y="107"/>
                </a:cubicBezTo>
                <a:lnTo>
                  <a:pt x="470" y="107"/>
                </a:lnTo>
                <a:cubicBezTo>
                  <a:pt x="470" y="52"/>
                  <a:pt x="423" y="0"/>
                  <a:pt x="370" y="0"/>
                </a:cubicBezTo>
                <a:lnTo>
                  <a:pt x="353" y="0"/>
                </a:lnTo>
                <a:cubicBezTo>
                  <a:pt x="300" y="0"/>
                  <a:pt x="253" y="52"/>
                  <a:pt x="253" y="107"/>
                </a:cubicBezTo>
                <a:close/>
                <a:moveTo>
                  <a:pt x="153" y="756"/>
                </a:moveTo>
                <a:cubicBezTo>
                  <a:pt x="153" y="751"/>
                  <a:pt x="154" y="749"/>
                  <a:pt x="160" y="749"/>
                </a:cubicBezTo>
                <a:lnTo>
                  <a:pt x="255" y="749"/>
                </a:lnTo>
                <a:lnTo>
                  <a:pt x="255" y="756"/>
                </a:lnTo>
                <a:cubicBezTo>
                  <a:pt x="255" y="764"/>
                  <a:pt x="216" y="787"/>
                  <a:pt x="208" y="791"/>
                </a:cubicBezTo>
                <a:cubicBezTo>
                  <a:pt x="201" y="786"/>
                  <a:pt x="186" y="771"/>
                  <a:pt x="175" y="771"/>
                </a:cubicBezTo>
                <a:lnTo>
                  <a:pt x="173" y="771"/>
                </a:lnTo>
                <a:cubicBezTo>
                  <a:pt x="167" y="771"/>
                  <a:pt x="158" y="780"/>
                  <a:pt x="158" y="786"/>
                </a:cubicBezTo>
                <a:lnTo>
                  <a:pt x="158" y="789"/>
                </a:lnTo>
                <a:cubicBezTo>
                  <a:pt x="158" y="795"/>
                  <a:pt x="193" y="834"/>
                  <a:pt x="200" y="834"/>
                </a:cubicBezTo>
                <a:lnTo>
                  <a:pt x="203" y="834"/>
                </a:lnTo>
                <a:cubicBezTo>
                  <a:pt x="208" y="834"/>
                  <a:pt x="247" y="802"/>
                  <a:pt x="255" y="796"/>
                </a:cubicBezTo>
                <a:cubicBezTo>
                  <a:pt x="255" y="810"/>
                  <a:pt x="261" y="854"/>
                  <a:pt x="248" y="854"/>
                </a:cubicBezTo>
                <a:lnTo>
                  <a:pt x="160" y="854"/>
                </a:lnTo>
                <a:cubicBezTo>
                  <a:pt x="154" y="854"/>
                  <a:pt x="153" y="852"/>
                  <a:pt x="153" y="846"/>
                </a:cubicBezTo>
                <a:lnTo>
                  <a:pt x="153" y="756"/>
                </a:lnTo>
                <a:close/>
                <a:moveTo>
                  <a:pt x="248" y="879"/>
                </a:moveTo>
                <a:cubicBezTo>
                  <a:pt x="295" y="879"/>
                  <a:pt x="277" y="827"/>
                  <a:pt x="280" y="784"/>
                </a:cubicBezTo>
                <a:cubicBezTo>
                  <a:pt x="282" y="762"/>
                  <a:pt x="337" y="742"/>
                  <a:pt x="343" y="721"/>
                </a:cubicBezTo>
                <a:lnTo>
                  <a:pt x="335" y="721"/>
                </a:lnTo>
                <a:cubicBezTo>
                  <a:pt x="318" y="721"/>
                  <a:pt x="293" y="737"/>
                  <a:pt x="280" y="744"/>
                </a:cubicBezTo>
                <a:cubicBezTo>
                  <a:pt x="274" y="735"/>
                  <a:pt x="268" y="724"/>
                  <a:pt x="253" y="724"/>
                </a:cubicBezTo>
                <a:lnTo>
                  <a:pt x="155" y="724"/>
                </a:lnTo>
                <a:cubicBezTo>
                  <a:pt x="141" y="724"/>
                  <a:pt x="128" y="737"/>
                  <a:pt x="128" y="751"/>
                </a:cubicBezTo>
                <a:lnTo>
                  <a:pt x="128" y="851"/>
                </a:lnTo>
                <a:cubicBezTo>
                  <a:pt x="128" y="868"/>
                  <a:pt x="143" y="879"/>
                  <a:pt x="160" y="879"/>
                </a:cubicBezTo>
                <a:lnTo>
                  <a:pt x="248" y="879"/>
                </a:lnTo>
                <a:close/>
                <a:moveTo>
                  <a:pt x="153" y="394"/>
                </a:moveTo>
                <a:cubicBezTo>
                  <a:pt x="153" y="389"/>
                  <a:pt x="154" y="387"/>
                  <a:pt x="160" y="387"/>
                </a:cubicBezTo>
                <a:lnTo>
                  <a:pt x="248" y="387"/>
                </a:lnTo>
                <a:cubicBezTo>
                  <a:pt x="253" y="387"/>
                  <a:pt x="255" y="389"/>
                  <a:pt x="255" y="394"/>
                </a:cubicBezTo>
                <a:cubicBezTo>
                  <a:pt x="255" y="401"/>
                  <a:pt x="213" y="429"/>
                  <a:pt x="208" y="429"/>
                </a:cubicBezTo>
                <a:cubicBezTo>
                  <a:pt x="203" y="429"/>
                  <a:pt x="190" y="409"/>
                  <a:pt x="175" y="409"/>
                </a:cubicBezTo>
                <a:cubicBezTo>
                  <a:pt x="168" y="409"/>
                  <a:pt x="158" y="417"/>
                  <a:pt x="158" y="424"/>
                </a:cubicBezTo>
                <a:lnTo>
                  <a:pt x="158" y="427"/>
                </a:lnTo>
                <a:cubicBezTo>
                  <a:pt x="158" y="437"/>
                  <a:pt x="192" y="470"/>
                  <a:pt x="200" y="474"/>
                </a:cubicBezTo>
                <a:lnTo>
                  <a:pt x="255" y="434"/>
                </a:lnTo>
                <a:lnTo>
                  <a:pt x="255" y="492"/>
                </a:lnTo>
                <a:lnTo>
                  <a:pt x="153" y="492"/>
                </a:lnTo>
                <a:lnTo>
                  <a:pt x="153" y="394"/>
                </a:lnTo>
                <a:close/>
                <a:moveTo>
                  <a:pt x="278" y="382"/>
                </a:moveTo>
                <a:cubicBezTo>
                  <a:pt x="275" y="369"/>
                  <a:pt x="264" y="362"/>
                  <a:pt x="248" y="362"/>
                </a:cubicBezTo>
                <a:lnTo>
                  <a:pt x="160" y="362"/>
                </a:lnTo>
                <a:cubicBezTo>
                  <a:pt x="143" y="362"/>
                  <a:pt x="128" y="373"/>
                  <a:pt x="128" y="390"/>
                </a:cubicBezTo>
                <a:lnTo>
                  <a:pt x="128" y="489"/>
                </a:lnTo>
                <a:cubicBezTo>
                  <a:pt x="128" y="504"/>
                  <a:pt x="141" y="517"/>
                  <a:pt x="155" y="517"/>
                </a:cubicBezTo>
                <a:lnTo>
                  <a:pt x="253" y="517"/>
                </a:lnTo>
                <a:cubicBezTo>
                  <a:pt x="292" y="517"/>
                  <a:pt x="280" y="455"/>
                  <a:pt x="279" y="416"/>
                </a:cubicBezTo>
                <a:lnTo>
                  <a:pt x="343" y="362"/>
                </a:lnTo>
                <a:cubicBezTo>
                  <a:pt x="343" y="362"/>
                  <a:pt x="338" y="360"/>
                  <a:pt x="338" y="360"/>
                </a:cubicBezTo>
                <a:cubicBezTo>
                  <a:pt x="313" y="360"/>
                  <a:pt x="293" y="381"/>
                  <a:pt x="278" y="382"/>
                </a:cubicBezTo>
                <a:close/>
                <a:moveTo>
                  <a:pt x="153" y="569"/>
                </a:moveTo>
                <a:lnTo>
                  <a:pt x="255" y="569"/>
                </a:lnTo>
                <a:lnTo>
                  <a:pt x="255" y="582"/>
                </a:lnTo>
                <a:lnTo>
                  <a:pt x="208" y="612"/>
                </a:lnTo>
                <a:lnTo>
                  <a:pt x="176" y="588"/>
                </a:lnTo>
                <a:cubicBezTo>
                  <a:pt x="168" y="593"/>
                  <a:pt x="158" y="595"/>
                  <a:pt x="158" y="607"/>
                </a:cubicBezTo>
                <a:cubicBezTo>
                  <a:pt x="158" y="614"/>
                  <a:pt x="193" y="654"/>
                  <a:pt x="200" y="654"/>
                </a:cubicBezTo>
                <a:cubicBezTo>
                  <a:pt x="212" y="654"/>
                  <a:pt x="242" y="620"/>
                  <a:pt x="255" y="617"/>
                </a:cubicBezTo>
                <a:lnTo>
                  <a:pt x="255" y="672"/>
                </a:lnTo>
                <a:lnTo>
                  <a:pt x="153" y="672"/>
                </a:lnTo>
                <a:lnTo>
                  <a:pt x="153" y="569"/>
                </a:lnTo>
                <a:close/>
                <a:moveTo>
                  <a:pt x="280" y="563"/>
                </a:moveTo>
                <a:cubicBezTo>
                  <a:pt x="275" y="555"/>
                  <a:pt x="269" y="544"/>
                  <a:pt x="255" y="544"/>
                </a:cubicBezTo>
                <a:lnTo>
                  <a:pt x="153" y="544"/>
                </a:lnTo>
                <a:cubicBezTo>
                  <a:pt x="140" y="544"/>
                  <a:pt x="128" y="557"/>
                  <a:pt x="128" y="569"/>
                </a:cubicBezTo>
                <a:lnTo>
                  <a:pt x="128" y="672"/>
                </a:lnTo>
                <a:cubicBezTo>
                  <a:pt x="128" y="684"/>
                  <a:pt x="140" y="696"/>
                  <a:pt x="153" y="696"/>
                </a:cubicBezTo>
                <a:lnTo>
                  <a:pt x="255" y="696"/>
                </a:lnTo>
                <a:cubicBezTo>
                  <a:pt x="291" y="696"/>
                  <a:pt x="280" y="632"/>
                  <a:pt x="279" y="596"/>
                </a:cubicBezTo>
                <a:lnTo>
                  <a:pt x="343" y="542"/>
                </a:lnTo>
                <a:lnTo>
                  <a:pt x="334" y="538"/>
                </a:lnTo>
                <a:lnTo>
                  <a:pt x="280" y="563"/>
                </a:lnTo>
                <a:close/>
                <a:moveTo>
                  <a:pt x="370" y="829"/>
                </a:moveTo>
                <a:cubicBezTo>
                  <a:pt x="370" y="834"/>
                  <a:pt x="372" y="836"/>
                  <a:pt x="378" y="836"/>
                </a:cubicBezTo>
                <a:lnTo>
                  <a:pt x="573" y="836"/>
                </a:lnTo>
                <a:cubicBezTo>
                  <a:pt x="579" y="836"/>
                  <a:pt x="580" y="834"/>
                  <a:pt x="580" y="829"/>
                </a:cubicBezTo>
                <a:lnTo>
                  <a:pt x="580" y="774"/>
                </a:lnTo>
                <a:cubicBezTo>
                  <a:pt x="580" y="768"/>
                  <a:pt x="579" y="766"/>
                  <a:pt x="573" y="766"/>
                </a:cubicBezTo>
                <a:lnTo>
                  <a:pt x="370" y="766"/>
                </a:lnTo>
                <a:lnTo>
                  <a:pt x="370" y="829"/>
                </a:lnTo>
                <a:close/>
                <a:moveTo>
                  <a:pt x="370" y="654"/>
                </a:moveTo>
                <a:lnTo>
                  <a:pt x="580" y="654"/>
                </a:lnTo>
                <a:lnTo>
                  <a:pt x="580" y="587"/>
                </a:lnTo>
                <a:lnTo>
                  <a:pt x="370" y="587"/>
                </a:lnTo>
                <a:lnTo>
                  <a:pt x="370" y="654"/>
                </a:lnTo>
                <a:close/>
                <a:moveTo>
                  <a:pt x="370" y="474"/>
                </a:moveTo>
                <a:lnTo>
                  <a:pt x="523" y="474"/>
                </a:lnTo>
                <a:lnTo>
                  <a:pt x="523" y="407"/>
                </a:lnTo>
                <a:lnTo>
                  <a:pt x="370" y="407"/>
                </a:lnTo>
                <a:lnTo>
                  <a:pt x="370" y="474"/>
                </a:lnTo>
                <a:close/>
              </a:path>
            </a:pathLst>
          </a:custGeom>
          <a:solidFill>
            <a:srgbClr val="FFFFFF"/>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 name="Freeform 15"/>
          <p:cNvSpPr>
            <a:spLocks noEditPoints="1"/>
          </p:cNvSpPr>
          <p:nvPr/>
        </p:nvSpPr>
        <p:spPr bwMode="auto">
          <a:xfrm>
            <a:off x="4630510" y="1649925"/>
            <a:ext cx="523761" cy="449005"/>
          </a:xfrm>
          <a:custGeom>
            <a:avLst/>
            <a:gdLst>
              <a:gd name="T0" fmla="*/ 737 w 1149"/>
              <a:gd name="T1" fmla="*/ 427 h 983"/>
              <a:gd name="T2" fmla="*/ 640 w 1149"/>
              <a:gd name="T3" fmla="*/ 427 h 983"/>
              <a:gd name="T4" fmla="*/ 616 w 1149"/>
              <a:gd name="T5" fmla="*/ 502 h 983"/>
              <a:gd name="T6" fmla="*/ 640 w 1149"/>
              <a:gd name="T7" fmla="*/ 810 h 983"/>
              <a:gd name="T8" fmla="*/ 575 w 1149"/>
              <a:gd name="T9" fmla="*/ 921 h 983"/>
              <a:gd name="T10" fmla="*/ 514 w 1149"/>
              <a:gd name="T11" fmla="*/ 810 h 983"/>
              <a:gd name="T12" fmla="*/ 549 w 1149"/>
              <a:gd name="T13" fmla="*/ 503 h 983"/>
              <a:gd name="T14" fmla="*/ 524 w 1149"/>
              <a:gd name="T15" fmla="*/ 427 h 983"/>
              <a:gd name="T16" fmla="*/ 417 w 1149"/>
              <a:gd name="T17" fmla="*/ 427 h 983"/>
              <a:gd name="T18" fmla="*/ 417 w 1149"/>
              <a:gd name="T19" fmla="*/ 427 h 983"/>
              <a:gd name="T20" fmla="*/ 241 w 1149"/>
              <a:gd name="T21" fmla="*/ 612 h 983"/>
              <a:gd name="T22" fmla="*/ 266 w 1149"/>
              <a:gd name="T23" fmla="*/ 801 h 983"/>
              <a:gd name="T24" fmla="*/ 443 w 1149"/>
              <a:gd name="T25" fmla="*/ 983 h 983"/>
              <a:gd name="T26" fmla="*/ 711 w 1149"/>
              <a:gd name="T27" fmla="*/ 983 h 983"/>
              <a:gd name="T28" fmla="*/ 888 w 1149"/>
              <a:gd name="T29" fmla="*/ 799 h 983"/>
              <a:gd name="T30" fmla="*/ 913 w 1149"/>
              <a:gd name="T31" fmla="*/ 609 h 983"/>
              <a:gd name="T32" fmla="*/ 737 w 1149"/>
              <a:gd name="T33" fmla="*/ 427 h 983"/>
              <a:gd name="T34" fmla="*/ 218 w 1149"/>
              <a:gd name="T35" fmla="*/ 308 h 983"/>
              <a:gd name="T36" fmla="*/ 330 w 1149"/>
              <a:gd name="T37" fmla="*/ 196 h 983"/>
              <a:gd name="T38" fmla="*/ 218 w 1149"/>
              <a:gd name="T39" fmla="*/ 83 h 983"/>
              <a:gd name="T40" fmla="*/ 105 w 1149"/>
              <a:gd name="T41" fmla="*/ 196 h 983"/>
              <a:gd name="T42" fmla="*/ 218 w 1149"/>
              <a:gd name="T43" fmla="*/ 308 h 983"/>
              <a:gd name="T44" fmla="*/ 318 w 1149"/>
              <a:gd name="T45" fmla="*/ 344 h 983"/>
              <a:gd name="T46" fmla="*/ 118 w 1149"/>
              <a:gd name="T47" fmla="*/ 344 h 983"/>
              <a:gd name="T48" fmla="*/ 118 w 1149"/>
              <a:gd name="T49" fmla="*/ 343 h 983"/>
              <a:gd name="T50" fmla="*/ 7 w 1149"/>
              <a:gd name="T51" fmla="*/ 458 h 983"/>
              <a:gd name="T52" fmla="*/ 23 w 1149"/>
              <a:gd name="T53" fmla="*/ 577 h 983"/>
              <a:gd name="T54" fmla="*/ 134 w 1149"/>
              <a:gd name="T55" fmla="*/ 689 h 983"/>
              <a:gd name="T56" fmla="*/ 191 w 1149"/>
              <a:gd name="T57" fmla="*/ 689 h 983"/>
              <a:gd name="T58" fmla="*/ 180 w 1149"/>
              <a:gd name="T59" fmla="*/ 606 h 983"/>
              <a:gd name="T60" fmla="*/ 180 w 1149"/>
              <a:gd name="T61" fmla="*/ 606 h 983"/>
              <a:gd name="T62" fmla="*/ 180 w 1149"/>
              <a:gd name="T63" fmla="*/ 606 h 983"/>
              <a:gd name="T64" fmla="*/ 231 w 1149"/>
              <a:gd name="T65" fmla="*/ 449 h 983"/>
              <a:gd name="T66" fmla="*/ 308 w 1149"/>
              <a:gd name="T67" fmla="*/ 393 h 983"/>
              <a:gd name="T68" fmla="*/ 387 w 1149"/>
              <a:gd name="T69" fmla="*/ 367 h 983"/>
              <a:gd name="T70" fmla="*/ 318 w 1149"/>
              <a:gd name="T71" fmla="*/ 344 h 983"/>
              <a:gd name="T72" fmla="*/ 931 w 1149"/>
              <a:gd name="T73" fmla="*/ 308 h 983"/>
              <a:gd name="T74" fmla="*/ 1043 w 1149"/>
              <a:gd name="T75" fmla="*/ 196 h 983"/>
              <a:gd name="T76" fmla="*/ 931 w 1149"/>
              <a:gd name="T77" fmla="*/ 83 h 983"/>
              <a:gd name="T78" fmla="*/ 819 w 1149"/>
              <a:gd name="T79" fmla="*/ 196 h 983"/>
              <a:gd name="T80" fmla="*/ 931 w 1149"/>
              <a:gd name="T81" fmla="*/ 308 h 983"/>
              <a:gd name="T82" fmla="*/ 1031 w 1149"/>
              <a:gd name="T83" fmla="*/ 344 h 983"/>
              <a:gd name="T84" fmla="*/ 831 w 1149"/>
              <a:gd name="T85" fmla="*/ 344 h 983"/>
              <a:gd name="T86" fmla="*/ 831 w 1149"/>
              <a:gd name="T87" fmla="*/ 343 h 983"/>
              <a:gd name="T88" fmla="*/ 763 w 1149"/>
              <a:gd name="T89" fmla="*/ 366 h 983"/>
              <a:gd name="T90" fmla="*/ 847 w 1149"/>
              <a:gd name="T91" fmla="*/ 393 h 983"/>
              <a:gd name="T92" fmla="*/ 925 w 1149"/>
              <a:gd name="T93" fmla="*/ 450 h 983"/>
              <a:gd name="T94" fmla="*/ 974 w 1149"/>
              <a:gd name="T95" fmla="*/ 603 h 983"/>
              <a:gd name="T96" fmla="*/ 974 w 1149"/>
              <a:gd name="T97" fmla="*/ 603 h 983"/>
              <a:gd name="T98" fmla="*/ 974 w 1149"/>
              <a:gd name="T99" fmla="*/ 603 h 983"/>
              <a:gd name="T100" fmla="*/ 962 w 1149"/>
              <a:gd name="T101" fmla="*/ 689 h 983"/>
              <a:gd name="T102" fmla="*/ 1015 w 1149"/>
              <a:gd name="T103" fmla="*/ 689 h 983"/>
              <a:gd name="T104" fmla="*/ 1126 w 1149"/>
              <a:gd name="T105" fmla="*/ 575 h 983"/>
              <a:gd name="T106" fmla="*/ 1142 w 1149"/>
              <a:gd name="T107" fmla="*/ 456 h 983"/>
              <a:gd name="T108" fmla="*/ 1031 w 1149"/>
              <a:gd name="T109" fmla="*/ 344 h 983"/>
              <a:gd name="T110" fmla="*/ 756 w 1149"/>
              <a:gd name="T111" fmla="*/ 184 h 983"/>
              <a:gd name="T112" fmla="*/ 577 w 1149"/>
              <a:gd name="T113" fmla="*/ 369 h 983"/>
              <a:gd name="T114" fmla="*/ 398 w 1149"/>
              <a:gd name="T115" fmla="*/ 184 h 983"/>
              <a:gd name="T116" fmla="*/ 577 w 1149"/>
              <a:gd name="T117" fmla="*/ 0 h 983"/>
              <a:gd name="T118" fmla="*/ 756 w 1149"/>
              <a:gd name="T119" fmla="*/ 184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9" h="983">
                <a:moveTo>
                  <a:pt x="737" y="427"/>
                </a:moveTo>
                <a:lnTo>
                  <a:pt x="640" y="427"/>
                </a:lnTo>
                <a:cubicBezTo>
                  <a:pt x="641" y="437"/>
                  <a:pt x="642" y="483"/>
                  <a:pt x="616" y="502"/>
                </a:cubicBezTo>
                <a:cubicBezTo>
                  <a:pt x="616" y="502"/>
                  <a:pt x="658" y="735"/>
                  <a:pt x="640" y="810"/>
                </a:cubicBezTo>
                <a:cubicBezTo>
                  <a:pt x="633" y="842"/>
                  <a:pt x="606" y="921"/>
                  <a:pt x="575" y="921"/>
                </a:cubicBezTo>
                <a:cubicBezTo>
                  <a:pt x="544" y="920"/>
                  <a:pt x="520" y="841"/>
                  <a:pt x="514" y="810"/>
                </a:cubicBezTo>
                <a:cubicBezTo>
                  <a:pt x="499" y="735"/>
                  <a:pt x="549" y="503"/>
                  <a:pt x="549" y="503"/>
                </a:cubicBezTo>
                <a:cubicBezTo>
                  <a:pt x="541" y="500"/>
                  <a:pt x="527" y="486"/>
                  <a:pt x="524" y="427"/>
                </a:cubicBezTo>
                <a:lnTo>
                  <a:pt x="417" y="427"/>
                </a:lnTo>
                <a:lnTo>
                  <a:pt x="417" y="427"/>
                </a:lnTo>
                <a:cubicBezTo>
                  <a:pt x="320" y="427"/>
                  <a:pt x="229" y="510"/>
                  <a:pt x="241" y="612"/>
                </a:cubicBezTo>
                <a:lnTo>
                  <a:pt x="266" y="801"/>
                </a:lnTo>
                <a:cubicBezTo>
                  <a:pt x="286" y="902"/>
                  <a:pt x="345" y="983"/>
                  <a:pt x="443" y="983"/>
                </a:cubicBezTo>
                <a:lnTo>
                  <a:pt x="711" y="983"/>
                </a:lnTo>
                <a:cubicBezTo>
                  <a:pt x="809" y="983"/>
                  <a:pt x="868" y="899"/>
                  <a:pt x="888" y="799"/>
                </a:cubicBezTo>
                <a:lnTo>
                  <a:pt x="913" y="609"/>
                </a:lnTo>
                <a:cubicBezTo>
                  <a:pt x="925" y="510"/>
                  <a:pt x="834" y="427"/>
                  <a:pt x="737" y="427"/>
                </a:cubicBezTo>
                <a:close/>
                <a:moveTo>
                  <a:pt x="218" y="308"/>
                </a:moveTo>
                <a:cubicBezTo>
                  <a:pt x="280" y="308"/>
                  <a:pt x="330" y="258"/>
                  <a:pt x="330" y="196"/>
                </a:cubicBezTo>
                <a:cubicBezTo>
                  <a:pt x="330" y="134"/>
                  <a:pt x="280" y="83"/>
                  <a:pt x="218" y="83"/>
                </a:cubicBezTo>
                <a:cubicBezTo>
                  <a:pt x="156" y="83"/>
                  <a:pt x="105" y="134"/>
                  <a:pt x="105" y="196"/>
                </a:cubicBezTo>
                <a:cubicBezTo>
                  <a:pt x="105" y="258"/>
                  <a:pt x="156" y="308"/>
                  <a:pt x="218" y="308"/>
                </a:cubicBezTo>
                <a:close/>
                <a:moveTo>
                  <a:pt x="318" y="344"/>
                </a:moveTo>
                <a:lnTo>
                  <a:pt x="118" y="344"/>
                </a:lnTo>
                <a:lnTo>
                  <a:pt x="118" y="343"/>
                </a:lnTo>
                <a:cubicBezTo>
                  <a:pt x="57" y="343"/>
                  <a:pt x="0" y="395"/>
                  <a:pt x="7" y="458"/>
                </a:cubicBezTo>
                <a:lnTo>
                  <a:pt x="23" y="577"/>
                </a:lnTo>
                <a:cubicBezTo>
                  <a:pt x="35" y="639"/>
                  <a:pt x="73" y="689"/>
                  <a:pt x="134" y="689"/>
                </a:cubicBezTo>
                <a:lnTo>
                  <a:pt x="191" y="689"/>
                </a:lnTo>
                <a:lnTo>
                  <a:pt x="180" y="606"/>
                </a:lnTo>
                <a:lnTo>
                  <a:pt x="180" y="606"/>
                </a:lnTo>
                <a:lnTo>
                  <a:pt x="180" y="606"/>
                </a:lnTo>
                <a:cubicBezTo>
                  <a:pt x="173" y="549"/>
                  <a:pt x="191" y="493"/>
                  <a:pt x="231" y="449"/>
                </a:cubicBezTo>
                <a:cubicBezTo>
                  <a:pt x="252" y="425"/>
                  <a:pt x="279" y="406"/>
                  <a:pt x="308" y="393"/>
                </a:cubicBezTo>
                <a:cubicBezTo>
                  <a:pt x="333" y="379"/>
                  <a:pt x="359" y="371"/>
                  <a:pt x="387" y="367"/>
                </a:cubicBezTo>
                <a:cubicBezTo>
                  <a:pt x="367" y="352"/>
                  <a:pt x="343" y="344"/>
                  <a:pt x="318" y="344"/>
                </a:cubicBezTo>
                <a:close/>
                <a:moveTo>
                  <a:pt x="931" y="308"/>
                </a:moveTo>
                <a:cubicBezTo>
                  <a:pt x="993" y="308"/>
                  <a:pt x="1043" y="258"/>
                  <a:pt x="1043" y="196"/>
                </a:cubicBezTo>
                <a:cubicBezTo>
                  <a:pt x="1043" y="134"/>
                  <a:pt x="993" y="83"/>
                  <a:pt x="931" y="83"/>
                </a:cubicBezTo>
                <a:cubicBezTo>
                  <a:pt x="869" y="83"/>
                  <a:pt x="819" y="134"/>
                  <a:pt x="819" y="196"/>
                </a:cubicBezTo>
                <a:cubicBezTo>
                  <a:pt x="819" y="258"/>
                  <a:pt x="869" y="308"/>
                  <a:pt x="931" y="308"/>
                </a:cubicBezTo>
                <a:close/>
                <a:moveTo>
                  <a:pt x="1031" y="344"/>
                </a:moveTo>
                <a:lnTo>
                  <a:pt x="831" y="344"/>
                </a:lnTo>
                <a:lnTo>
                  <a:pt x="831" y="343"/>
                </a:lnTo>
                <a:cubicBezTo>
                  <a:pt x="806" y="343"/>
                  <a:pt x="782" y="352"/>
                  <a:pt x="763" y="366"/>
                </a:cubicBezTo>
                <a:cubicBezTo>
                  <a:pt x="792" y="370"/>
                  <a:pt x="821" y="379"/>
                  <a:pt x="847" y="393"/>
                </a:cubicBezTo>
                <a:cubicBezTo>
                  <a:pt x="877" y="406"/>
                  <a:pt x="903" y="426"/>
                  <a:pt x="925" y="450"/>
                </a:cubicBezTo>
                <a:cubicBezTo>
                  <a:pt x="963" y="494"/>
                  <a:pt x="981" y="548"/>
                  <a:pt x="974" y="603"/>
                </a:cubicBezTo>
                <a:lnTo>
                  <a:pt x="974" y="603"/>
                </a:lnTo>
                <a:lnTo>
                  <a:pt x="974" y="603"/>
                </a:lnTo>
                <a:lnTo>
                  <a:pt x="962" y="689"/>
                </a:lnTo>
                <a:lnTo>
                  <a:pt x="1015" y="689"/>
                </a:lnTo>
                <a:cubicBezTo>
                  <a:pt x="1076" y="689"/>
                  <a:pt x="1114" y="637"/>
                  <a:pt x="1126" y="575"/>
                </a:cubicBezTo>
                <a:lnTo>
                  <a:pt x="1142" y="456"/>
                </a:lnTo>
                <a:cubicBezTo>
                  <a:pt x="1149" y="395"/>
                  <a:pt x="1092" y="344"/>
                  <a:pt x="1031" y="344"/>
                </a:cubicBezTo>
                <a:close/>
                <a:moveTo>
                  <a:pt x="756" y="184"/>
                </a:moveTo>
                <a:cubicBezTo>
                  <a:pt x="756" y="286"/>
                  <a:pt x="676" y="369"/>
                  <a:pt x="577" y="369"/>
                </a:cubicBezTo>
                <a:cubicBezTo>
                  <a:pt x="478" y="369"/>
                  <a:pt x="398" y="286"/>
                  <a:pt x="398" y="184"/>
                </a:cubicBezTo>
                <a:cubicBezTo>
                  <a:pt x="398" y="82"/>
                  <a:pt x="478" y="0"/>
                  <a:pt x="577" y="0"/>
                </a:cubicBezTo>
                <a:cubicBezTo>
                  <a:pt x="676" y="0"/>
                  <a:pt x="756" y="82"/>
                  <a:pt x="756" y="184"/>
                </a:cubicBezTo>
                <a:close/>
              </a:path>
            </a:pathLst>
          </a:custGeom>
          <a:solidFill>
            <a:srgbClr val="FFFFFF"/>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 name="Freeform 17"/>
          <p:cNvSpPr>
            <a:spLocks noEditPoints="1"/>
          </p:cNvSpPr>
          <p:nvPr/>
        </p:nvSpPr>
        <p:spPr bwMode="auto">
          <a:xfrm>
            <a:off x="5182394" y="2575326"/>
            <a:ext cx="459482" cy="460915"/>
          </a:xfrm>
          <a:custGeom>
            <a:avLst/>
            <a:gdLst>
              <a:gd name="T0" fmla="*/ 504 w 1008"/>
              <a:gd name="T1" fmla="*/ 1009 h 1009"/>
              <a:gd name="T2" fmla="*/ 0 w 1008"/>
              <a:gd name="T3" fmla="*/ 504 h 1009"/>
              <a:gd name="T4" fmla="*/ 504 w 1008"/>
              <a:gd name="T5" fmla="*/ 0 h 1009"/>
              <a:gd name="T6" fmla="*/ 1008 w 1008"/>
              <a:gd name="T7" fmla="*/ 504 h 1009"/>
              <a:gd name="T8" fmla="*/ 504 w 1008"/>
              <a:gd name="T9" fmla="*/ 1009 h 1009"/>
              <a:gd name="T10" fmla="*/ 725 w 1008"/>
              <a:gd name="T11" fmla="*/ 769 h 1009"/>
              <a:gd name="T12" fmla="*/ 725 w 1008"/>
              <a:gd name="T13" fmla="*/ 769 h 1009"/>
              <a:gd name="T14" fmla="*/ 538 w 1008"/>
              <a:gd name="T15" fmla="*/ 586 h 1009"/>
              <a:gd name="T16" fmla="*/ 504 w 1008"/>
              <a:gd name="T17" fmla="*/ 592 h 1009"/>
              <a:gd name="T18" fmla="*/ 416 w 1008"/>
              <a:gd name="T19" fmla="*/ 504 h 1009"/>
              <a:gd name="T20" fmla="*/ 456 w 1008"/>
              <a:gd name="T21" fmla="*/ 431 h 1009"/>
              <a:gd name="T22" fmla="*/ 456 w 1008"/>
              <a:gd name="T23" fmla="*/ 179 h 1009"/>
              <a:gd name="T24" fmla="*/ 553 w 1008"/>
              <a:gd name="T25" fmla="*/ 179 h 1009"/>
              <a:gd name="T26" fmla="*/ 553 w 1008"/>
              <a:gd name="T27" fmla="*/ 431 h 1009"/>
              <a:gd name="T28" fmla="*/ 592 w 1008"/>
              <a:gd name="T29" fmla="*/ 504 h 1009"/>
              <a:gd name="T30" fmla="*/ 586 w 1008"/>
              <a:gd name="T31" fmla="*/ 536 h 1009"/>
              <a:gd name="T32" fmla="*/ 774 w 1008"/>
              <a:gd name="T33" fmla="*/ 719 h 1009"/>
              <a:gd name="T34" fmla="*/ 725 w 1008"/>
              <a:gd name="T35" fmla="*/ 769 h 1009"/>
              <a:gd name="T36" fmla="*/ 168 w 1008"/>
              <a:gd name="T37" fmla="*/ 471 h 1009"/>
              <a:gd name="T38" fmla="*/ 168 w 1008"/>
              <a:gd name="T39" fmla="*/ 471 h 1009"/>
              <a:gd name="T40" fmla="*/ 234 w 1008"/>
              <a:gd name="T41" fmla="*/ 471 h 1009"/>
              <a:gd name="T42" fmla="*/ 234 w 1008"/>
              <a:gd name="T43" fmla="*/ 538 h 1009"/>
              <a:gd name="T44" fmla="*/ 168 w 1008"/>
              <a:gd name="T45" fmla="*/ 538 h 1009"/>
              <a:gd name="T46" fmla="*/ 168 w 1008"/>
              <a:gd name="T47" fmla="*/ 471 h 1009"/>
              <a:gd name="T48" fmla="*/ 774 w 1008"/>
              <a:gd name="T49" fmla="*/ 471 h 1009"/>
              <a:gd name="T50" fmla="*/ 774 w 1008"/>
              <a:gd name="T51" fmla="*/ 471 h 1009"/>
              <a:gd name="T52" fmla="*/ 840 w 1008"/>
              <a:gd name="T53" fmla="*/ 471 h 1009"/>
              <a:gd name="T54" fmla="*/ 840 w 1008"/>
              <a:gd name="T55" fmla="*/ 538 h 1009"/>
              <a:gd name="T56" fmla="*/ 774 w 1008"/>
              <a:gd name="T57" fmla="*/ 538 h 1009"/>
              <a:gd name="T58" fmla="*/ 774 w 1008"/>
              <a:gd name="T59" fmla="*/ 471 h 1009"/>
              <a:gd name="T60" fmla="*/ 470 w 1008"/>
              <a:gd name="T61" fmla="*/ 840 h 1009"/>
              <a:gd name="T62" fmla="*/ 470 w 1008"/>
              <a:gd name="T63" fmla="*/ 840 h 1009"/>
              <a:gd name="T64" fmla="*/ 470 w 1008"/>
              <a:gd name="T65" fmla="*/ 775 h 1009"/>
              <a:gd name="T66" fmla="*/ 538 w 1008"/>
              <a:gd name="T67" fmla="*/ 775 h 1009"/>
              <a:gd name="T68" fmla="*/ 538 w 1008"/>
              <a:gd name="T69" fmla="*/ 840 h 1009"/>
              <a:gd name="T70" fmla="*/ 470 w 1008"/>
              <a:gd name="T71" fmla="*/ 840 h 1009"/>
              <a:gd name="T72" fmla="*/ 504 w 1008"/>
              <a:gd name="T73" fmla="*/ 912 h 1009"/>
              <a:gd name="T74" fmla="*/ 504 w 1008"/>
              <a:gd name="T75" fmla="*/ 912 h 1009"/>
              <a:gd name="T76" fmla="*/ 912 w 1008"/>
              <a:gd name="T77" fmla="*/ 504 h 1009"/>
              <a:gd name="T78" fmla="*/ 504 w 1008"/>
              <a:gd name="T79" fmla="*/ 97 h 1009"/>
              <a:gd name="T80" fmla="*/ 96 w 1008"/>
              <a:gd name="T81" fmla="*/ 504 h 1009"/>
              <a:gd name="T82" fmla="*/ 504 w 1008"/>
              <a:gd name="T83" fmla="*/ 912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08" h="1009">
                <a:moveTo>
                  <a:pt x="504" y="1009"/>
                </a:moveTo>
                <a:cubicBezTo>
                  <a:pt x="226" y="1009"/>
                  <a:pt x="0" y="783"/>
                  <a:pt x="0" y="504"/>
                </a:cubicBezTo>
                <a:cubicBezTo>
                  <a:pt x="0" y="226"/>
                  <a:pt x="226" y="0"/>
                  <a:pt x="504" y="0"/>
                </a:cubicBezTo>
                <a:cubicBezTo>
                  <a:pt x="782" y="0"/>
                  <a:pt x="1008" y="226"/>
                  <a:pt x="1008" y="504"/>
                </a:cubicBezTo>
                <a:cubicBezTo>
                  <a:pt x="1008" y="783"/>
                  <a:pt x="782" y="1009"/>
                  <a:pt x="504" y="1009"/>
                </a:cubicBezTo>
                <a:close/>
                <a:moveTo>
                  <a:pt x="725" y="769"/>
                </a:moveTo>
                <a:lnTo>
                  <a:pt x="725" y="769"/>
                </a:lnTo>
                <a:lnTo>
                  <a:pt x="538" y="586"/>
                </a:lnTo>
                <a:cubicBezTo>
                  <a:pt x="528" y="590"/>
                  <a:pt x="516" y="592"/>
                  <a:pt x="504" y="592"/>
                </a:cubicBezTo>
                <a:cubicBezTo>
                  <a:pt x="455" y="592"/>
                  <a:pt x="416" y="553"/>
                  <a:pt x="416" y="504"/>
                </a:cubicBezTo>
                <a:cubicBezTo>
                  <a:pt x="416" y="474"/>
                  <a:pt x="432" y="447"/>
                  <a:pt x="456" y="431"/>
                </a:cubicBezTo>
                <a:lnTo>
                  <a:pt x="456" y="179"/>
                </a:lnTo>
                <a:cubicBezTo>
                  <a:pt x="456" y="115"/>
                  <a:pt x="553" y="115"/>
                  <a:pt x="553" y="179"/>
                </a:cubicBezTo>
                <a:lnTo>
                  <a:pt x="553" y="431"/>
                </a:lnTo>
                <a:cubicBezTo>
                  <a:pt x="576" y="447"/>
                  <a:pt x="592" y="474"/>
                  <a:pt x="592" y="504"/>
                </a:cubicBezTo>
                <a:cubicBezTo>
                  <a:pt x="592" y="516"/>
                  <a:pt x="590" y="526"/>
                  <a:pt x="586" y="536"/>
                </a:cubicBezTo>
                <a:lnTo>
                  <a:pt x="774" y="719"/>
                </a:lnTo>
                <a:cubicBezTo>
                  <a:pt x="806" y="751"/>
                  <a:pt x="758" y="801"/>
                  <a:pt x="725" y="769"/>
                </a:cubicBezTo>
                <a:close/>
                <a:moveTo>
                  <a:pt x="168" y="471"/>
                </a:moveTo>
                <a:lnTo>
                  <a:pt x="168" y="471"/>
                </a:lnTo>
                <a:lnTo>
                  <a:pt x="234" y="471"/>
                </a:lnTo>
                <a:cubicBezTo>
                  <a:pt x="278" y="471"/>
                  <a:pt x="278" y="538"/>
                  <a:pt x="234" y="538"/>
                </a:cubicBezTo>
                <a:lnTo>
                  <a:pt x="168" y="538"/>
                </a:lnTo>
                <a:cubicBezTo>
                  <a:pt x="123" y="538"/>
                  <a:pt x="123" y="471"/>
                  <a:pt x="168" y="471"/>
                </a:cubicBezTo>
                <a:close/>
                <a:moveTo>
                  <a:pt x="774" y="471"/>
                </a:moveTo>
                <a:lnTo>
                  <a:pt x="774" y="471"/>
                </a:lnTo>
                <a:lnTo>
                  <a:pt x="840" y="471"/>
                </a:lnTo>
                <a:cubicBezTo>
                  <a:pt x="885" y="471"/>
                  <a:pt x="885" y="538"/>
                  <a:pt x="840" y="538"/>
                </a:cubicBezTo>
                <a:lnTo>
                  <a:pt x="774" y="538"/>
                </a:lnTo>
                <a:cubicBezTo>
                  <a:pt x="730" y="538"/>
                  <a:pt x="730" y="471"/>
                  <a:pt x="774" y="471"/>
                </a:cubicBezTo>
                <a:close/>
                <a:moveTo>
                  <a:pt x="470" y="840"/>
                </a:moveTo>
                <a:lnTo>
                  <a:pt x="470" y="840"/>
                </a:lnTo>
                <a:lnTo>
                  <a:pt x="470" y="775"/>
                </a:lnTo>
                <a:cubicBezTo>
                  <a:pt x="470" y="730"/>
                  <a:pt x="538" y="730"/>
                  <a:pt x="538" y="775"/>
                </a:cubicBezTo>
                <a:lnTo>
                  <a:pt x="538" y="840"/>
                </a:lnTo>
                <a:cubicBezTo>
                  <a:pt x="538" y="885"/>
                  <a:pt x="470" y="885"/>
                  <a:pt x="470" y="840"/>
                </a:cubicBezTo>
                <a:close/>
                <a:moveTo>
                  <a:pt x="504" y="912"/>
                </a:moveTo>
                <a:lnTo>
                  <a:pt x="504" y="912"/>
                </a:lnTo>
                <a:cubicBezTo>
                  <a:pt x="729" y="912"/>
                  <a:pt x="912" y="730"/>
                  <a:pt x="912" y="504"/>
                </a:cubicBezTo>
                <a:cubicBezTo>
                  <a:pt x="912" y="279"/>
                  <a:pt x="729" y="97"/>
                  <a:pt x="504" y="97"/>
                </a:cubicBezTo>
                <a:cubicBezTo>
                  <a:pt x="279" y="97"/>
                  <a:pt x="96" y="279"/>
                  <a:pt x="96" y="504"/>
                </a:cubicBezTo>
                <a:cubicBezTo>
                  <a:pt x="96" y="730"/>
                  <a:pt x="279" y="912"/>
                  <a:pt x="504" y="912"/>
                </a:cubicBezTo>
                <a:close/>
              </a:path>
            </a:pathLst>
          </a:custGeom>
          <a:solidFill>
            <a:srgbClr val="FFFFFF"/>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 name="TextBox 61"/>
          <p:cNvSpPr txBox="1"/>
          <p:nvPr/>
        </p:nvSpPr>
        <p:spPr>
          <a:xfrm>
            <a:off x="1188203" y="1504304"/>
            <a:ext cx="1497685" cy="300175"/>
          </a:xfrm>
          <a:prstGeom prst="rect">
            <a:avLst/>
          </a:prstGeom>
          <a:noFill/>
        </p:spPr>
        <p:txBody>
          <a:bodyPr wrap="square" lIns="68571" tIns="34285" rIns="68571" bIns="34285" rtlCol="0">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500" b="1"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项目一完成情况</a:t>
            </a:r>
            <a:endParaRPr kumimoji="0" lang="zh-CN" altLang="en-US" sz="1500" b="1"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63" name="TextBox 62"/>
          <p:cNvSpPr txBox="1"/>
          <p:nvPr/>
        </p:nvSpPr>
        <p:spPr>
          <a:xfrm>
            <a:off x="686594" y="1799466"/>
            <a:ext cx="1999294" cy="438572"/>
          </a:xfrm>
          <a:prstGeom prst="rect">
            <a:avLst/>
          </a:prstGeom>
          <a:noFill/>
        </p:spPr>
        <p:txBody>
          <a:bodyPr wrap="square" lIns="68571" tIns="34285" rIns="68571" bIns="34285" rtlCol="0">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请在这里输入段落文本</a:t>
            </a:r>
            <a:r>
              <a:rPr kumimoji="0" lang="zh-CN" altLang="en-US" sz="12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内容请在这里输入段落文本内容</a:t>
            </a:r>
            <a:endParaRPr kumimoji="0" lang="zh-CN" altLang="en-US" sz="12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64" name="TextBox 63"/>
          <p:cNvSpPr txBox="1"/>
          <p:nvPr/>
        </p:nvSpPr>
        <p:spPr>
          <a:xfrm>
            <a:off x="6154900" y="1455735"/>
            <a:ext cx="1497685" cy="300175"/>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500" b="1"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项目四完成情况</a:t>
            </a:r>
            <a:endParaRPr kumimoji="0" lang="zh-CN" altLang="en-US" sz="1500" b="1"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65" name="TextBox 64"/>
          <p:cNvSpPr txBox="1"/>
          <p:nvPr/>
        </p:nvSpPr>
        <p:spPr>
          <a:xfrm>
            <a:off x="6154900" y="1750897"/>
            <a:ext cx="1999294" cy="438572"/>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请在这里输入段落文本</a:t>
            </a:r>
            <a:r>
              <a:rPr kumimoji="0" lang="zh-CN" altLang="en-US" sz="12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内容请在这里输入段落文本内容</a:t>
            </a:r>
            <a:endParaRPr kumimoji="0" lang="zh-CN" altLang="en-US" sz="12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66" name="TextBox 65"/>
          <p:cNvSpPr txBox="1"/>
          <p:nvPr/>
        </p:nvSpPr>
        <p:spPr>
          <a:xfrm>
            <a:off x="1112003" y="2508408"/>
            <a:ext cx="1497685" cy="300175"/>
          </a:xfrm>
          <a:prstGeom prst="rect">
            <a:avLst/>
          </a:prstGeom>
          <a:noFill/>
        </p:spPr>
        <p:txBody>
          <a:bodyPr wrap="square" lIns="68571" tIns="34285" rIns="68571" bIns="34285" rtlCol="0">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500" b="1"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项目二完成情况</a:t>
            </a:r>
            <a:endParaRPr kumimoji="0" lang="zh-CN" altLang="en-US" sz="1500" b="1"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67" name="TextBox 66"/>
          <p:cNvSpPr txBox="1"/>
          <p:nvPr/>
        </p:nvSpPr>
        <p:spPr>
          <a:xfrm>
            <a:off x="610394" y="2803570"/>
            <a:ext cx="1999294" cy="438572"/>
          </a:xfrm>
          <a:prstGeom prst="rect">
            <a:avLst/>
          </a:prstGeom>
          <a:noFill/>
        </p:spPr>
        <p:txBody>
          <a:bodyPr wrap="square" lIns="68571" tIns="34285" rIns="68571" bIns="34285" rtlCol="0">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请在这里输入段落文本</a:t>
            </a:r>
            <a:r>
              <a:rPr kumimoji="0" lang="zh-CN" altLang="en-US" sz="12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内容请在这里输入段落文本内容</a:t>
            </a:r>
            <a:endParaRPr kumimoji="0" lang="zh-CN" altLang="en-US" sz="12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68" name="TextBox 67"/>
          <p:cNvSpPr txBox="1"/>
          <p:nvPr/>
        </p:nvSpPr>
        <p:spPr>
          <a:xfrm>
            <a:off x="6154900" y="3513770"/>
            <a:ext cx="1497685" cy="300175"/>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500" b="1"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项目六完成情况</a:t>
            </a:r>
            <a:endParaRPr kumimoji="0" lang="zh-CN" altLang="en-US" sz="1500" b="1"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69" name="TextBox 68"/>
          <p:cNvSpPr txBox="1"/>
          <p:nvPr/>
        </p:nvSpPr>
        <p:spPr>
          <a:xfrm>
            <a:off x="6154900" y="3808932"/>
            <a:ext cx="1999294" cy="438572"/>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请在这里输入段落文本</a:t>
            </a:r>
            <a:r>
              <a:rPr kumimoji="0" lang="zh-CN" altLang="en-US" sz="12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内容请在这里输入段落文本内容</a:t>
            </a:r>
            <a:endParaRPr kumimoji="0" lang="zh-CN" altLang="en-US" sz="12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70" name="TextBox 69"/>
          <p:cNvSpPr txBox="1"/>
          <p:nvPr/>
        </p:nvSpPr>
        <p:spPr>
          <a:xfrm>
            <a:off x="1188203" y="3574167"/>
            <a:ext cx="1497685" cy="300175"/>
          </a:xfrm>
          <a:prstGeom prst="rect">
            <a:avLst/>
          </a:prstGeom>
          <a:noFill/>
        </p:spPr>
        <p:txBody>
          <a:bodyPr wrap="square" lIns="68571" tIns="34285" rIns="68571" bIns="34285" rtlCol="0">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500" b="1"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项目三完成情况</a:t>
            </a:r>
            <a:endParaRPr kumimoji="0" lang="zh-CN" altLang="en-US" sz="1500" b="1"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71" name="TextBox 70"/>
          <p:cNvSpPr txBox="1"/>
          <p:nvPr/>
        </p:nvSpPr>
        <p:spPr>
          <a:xfrm>
            <a:off x="686594" y="3869329"/>
            <a:ext cx="1999294" cy="438572"/>
          </a:xfrm>
          <a:prstGeom prst="rect">
            <a:avLst/>
          </a:prstGeom>
          <a:noFill/>
        </p:spPr>
        <p:txBody>
          <a:bodyPr wrap="square" lIns="68571" tIns="34285" rIns="68571" bIns="34285" rtlCol="0">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请在这里输入段落文本</a:t>
            </a:r>
            <a:r>
              <a:rPr kumimoji="0" lang="zh-CN" altLang="en-US" sz="12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内容请在这里输入段落文本内容</a:t>
            </a:r>
            <a:endParaRPr kumimoji="0" lang="zh-CN" altLang="en-US" sz="12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72" name="TextBox 71"/>
          <p:cNvSpPr txBox="1"/>
          <p:nvPr/>
        </p:nvSpPr>
        <p:spPr>
          <a:xfrm>
            <a:off x="6172994" y="2446970"/>
            <a:ext cx="1497685" cy="300175"/>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500" b="1"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项目五完成情况</a:t>
            </a:r>
            <a:endParaRPr kumimoji="0" lang="zh-CN" altLang="en-US" sz="1500" b="1"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73" name="TextBox 72"/>
          <p:cNvSpPr txBox="1"/>
          <p:nvPr/>
        </p:nvSpPr>
        <p:spPr>
          <a:xfrm>
            <a:off x="6172994" y="2742132"/>
            <a:ext cx="1999294" cy="438572"/>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请在这里输入段落文本</a:t>
            </a:r>
            <a:r>
              <a:rPr kumimoji="0" lang="zh-CN" altLang="en-US" sz="12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内容请在这里输入段落文本内容</a:t>
            </a:r>
            <a:endParaRPr kumimoji="0" lang="zh-CN" altLang="en-US" sz="12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grpSp>
        <p:nvGrpSpPr>
          <p:cNvPr id="74" name="组合 73"/>
          <p:cNvGrpSpPr/>
          <p:nvPr/>
        </p:nvGrpSpPr>
        <p:grpSpPr>
          <a:xfrm>
            <a:off x="4639168" y="3492603"/>
            <a:ext cx="506444" cy="470018"/>
            <a:chOff x="5928340" y="670992"/>
            <a:chExt cx="506444" cy="470018"/>
          </a:xfrm>
          <a:solidFill>
            <a:schemeClr val="bg1"/>
          </a:solidFill>
        </p:grpSpPr>
        <p:sp>
          <p:nvSpPr>
            <p:cNvPr id="75" name="Freeform 36"/>
            <p:cNvSpPr>
              <a:spLocks noEditPoints="1"/>
            </p:cNvSpPr>
            <p:nvPr/>
          </p:nvSpPr>
          <p:spPr bwMode="auto">
            <a:xfrm>
              <a:off x="5993909" y="670992"/>
              <a:ext cx="241151" cy="160240"/>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p>
          </p:txBody>
        </p:sp>
        <p:sp>
          <p:nvSpPr>
            <p:cNvPr id="76" name="Freeform 37"/>
            <p:cNvSpPr>
              <a:spLocks noEditPoints="1"/>
            </p:cNvSpPr>
            <p:nvPr/>
          </p:nvSpPr>
          <p:spPr bwMode="auto">
            <a:xfrm>
              <a:off x="6183208" y="766203"/>
              <a:ext cx="251576" cy="263409"/>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p>
          </p:txBody>
        </p:sp>
        <p:sp>
          <p:nvSpPr>
            <p:cNvPr id="77" name="Freeform 38"/>
            <p:cNvSpPr>
              <a:spLocks noEditPoints="1"/>
            </p:cNvSpPr>
            <p:nvPr/>
          </p:nvSpPr>
          <p:spPr bwMode="auto">
            <a:xfrm>
              <a:off x="5928340" y="836444"/>
              <a:ext cx="304799" cy="304566"/>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p>
          </p:txBody>
        </p:sp>
      </p:grpSp>
      <p:grpSp>
        <p:nvGrpSpPr>
          <p:cNvPr id="78" name="组合 77"/>
          <p:cNvGrpSpPr/>
          <p:nvPr/>
        </p:nvGrpSpPr>
        <p:grpSpPr>
          <a:xfrm>
            <a:off x="3572527" y="3485504"/>
            <a:ext cx="428365" cy="468379"/>
            <a:chOff x="697828" y="4453123"/>
            <a:chExt cx="229831" cy="251300"/>
          </a:xfrm>
        </p:grpSpPr>
        <p:sp>
          <p:nvSpPr>
            <p:cNvPr id="79" name="Freeform 665"/>
            <p:cNvSpPr/>
            <p:nvPr/>
          </p:nvSpPr>
          <p:spPr bwMode="auto">
            <a:xfrm>
              <a:off x="697828" y="4453123"/>
              <a:ext cx="229831" cy="177458"/>
            </a:xfrm>
            <a:custGeom>
              <a:avLst/>
              <a:gdLst>
                <a:gd name="T0" fmla="*/ 179 w 193"/>
                <a:gd name="T1" fmla="*/ 54 h 149"/>
                <a:gd name="T2" fmla="*/ 193 w 193"/>
                <a:gd name="T3" fmla="*/ 0 h 149"/>
                <a:gd name="T4" fmla="*/ 138 w 193"/>
                <a:gd name="T5" fmla="*/ 13 h 149"/>
                <a:gd name="T6" fmla="*/ 152 w 193"/>
                <a:gd name="T7" fmla="*/ 27 h 149"/>
                <a:gd name="T8" fmla="*/ 99 w 193"/>
                <a:gd name="T9" fmla="*/ 79 h 149"/>
                <a:gd name="T10" fmla="*/ 77 w 193"/>
                <a:gd name="T11" fmla="*/ 57 h 149"/>
                <a:gd name="T12" fmla="*/ 0 w 193"/>
                <a:gd name="T13" fmla="*/ 134 h 149"/>
                <a:gd name="T14" fmla="*/ 15 w 193"/>
                <a:gd name="T15" fmla="*/ 149 h 149"/>
                <a:gd name="T16" fmla="*/ 15 w 193"/>
                <a:gd name="T17" fmla="*/ 149 h 149"/>
                <a:gd name="T18" fmla="*/ 77 w 193"/>
                <a:gd name="T19" fmla="*/ 87 h 149"/>
                <a:gd name="T20" fmla="*/ 99 w 193"/>
                <a:gd name="T21" fmla="*/ 108 h 149"/>
                <a:gd name="T22" fmla="*/ 167 w 193"/>
                <a:gd name="T23" fmla="*/ 41 h 149"/>
                <a:gd name="T24" fmla="*/ 179 w 193"/>
                <a:gd name="T25" fmla="*/ 5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 h="149">
                  <a:moveTo>
                    <a:pt x="179" y="54"/>
                  </a:moveTo>
                  <a:lnTo>
                    <a:pt x="193" y="0"/>
                  </a:lnTo>
                  <a:lnTo>
                    <a:pt x="138" y="13"/>
                  </a:lnTo>
                  <a:lnTo>
                    <a:pt x="152" y="27"/>
                  </a:lnTo>
                  <a:lnTo>
                    <a:pt x="99" y="79"/>
                  </a:lnTo>
                  <a:lnTo>
                    <a:pt x="77" y="57"/>
                  </a:lnTo>
                  <a:lnTo>
                    <a:pt x="0" y="134"/>
                  </a:lnTo>
                  <a:lnTo>
                    <a:pt x="15" y="149"/>
                  </a:lnTo>
                  <a:lnTo>
                    <a:pt x="15" y="149"/>
                  </a:lnTo>
                  <a:lnTo>
                    <a:pt x="77" y="87"/>
                  </a:lnTo>
                  <a:lnTo>
                    <a:pt x="99" y="108"/>
                  </a:lnTo>
                  <a:lnTo>
                    <a:pt x="167" y="41"/>
                  </a:lnTo>
                  <a:lnTo>
                    <a:pt x="179" y="54"/>
                  </a:lnTo>
                  <a:close/>
                </a:path>
              </a:pathLst>
            </a:custGeom>
            <a:solidFill>
              <a:schemeClr val="bg1"/>
            </a:solidFill>
            <a:ln>
              <a:noFill/>
            </a:ln>
          </p:spPr>
          <p:txBody>
            <a:bodyPr vert="horz" wrap="square" lIns="68589" tIns="34295" rIns="68589" bIns="34295" numCol="1" anchor="t" anchorCtr="0" compatLnSpc="1"/>
            <a:lstStyle/>
            <a:p>
              <a:endParaRPr lang="zh-CN" altLang="en-US"/>
            </a:p>
          </p:txBody>
        </p:sp>
        <p:sp>
          <p:nvSpPr>
            <p:cNvPr id="81" name="Rectangle 666"/>
            <p:cNvSpPr>
              <a:spLocks noChangeArrowheads="1"/>
            </p:cNvSpPr>
            <p:nvPr/>
          </p:nvSpPr>
          <p:spPr bwMode="auto">
            <a:xfrm>
              <a:off x="718073" y="4643682"/>
              <a:ext cx="33343" cy="60741"/>
            </a:xfrm>
            <a:prstGeom prst="rect">
              <a:avLst/>
            </a:prstGeom>
            <a:solidFill>
              <a:schemeClr val="bg1"/>
            </a:solidFill>
            <a:ln>
              <a:noFill/>
            </a:ln>
          </p:spPr>
          <p:txBody>
            <a:bodyPr vert="horz" wrap="square" lIns="68589" tIns="34295" rIns="68589" bIns="34295" numCol="1" anchor="t" anchorCtr="0" compatLnSpc="1"/>
            <a:lstStyle/>
            <a:p>
              <a:endParaRPr lang="zh-CN" altLang="en-US"/>
            </a:p>
          </p:txBody>
        </p:sp>
        <p:sp>
          <p:nvSpPr>
            <p:cNvPr id="82" name="Rectangle 667"/>
            <p:cNvSpPr>
              <a:spLocks noChangeArrowheads="1"/>
            </p:cNvSpPr>
            <p:nvPr/>
          </p:nvSpPr>
          <p:spPr bwMode="auto">
            <a:xfrm>
              <a:off x="772851" y="4613906"/>
              <a:ext cx="33343" cy="90515"/>
            </a:xfrm>
            <a:prstGeom prst="rect">
              <a:avLst/>
            </a:prstGeom>
            <a:solidFill>
              <a:schemeClr val="bg1"/>
            </a:solidFill>
            <a:ln>
              <a:noFill/>
            </a:ln>
          </p:spPr>
          <p:txBody>
            <a:bodyPr vert="horz" wrap="square" lIns="68589" tIns="34295" rIns="68589" bIns="34295" numCol="1" anchor="t" anchorCtr="0" compatLnSpc="1"/>
            <a:lstStyle/>
            <a:p>
              <a:endParaRPr lang="zh-CN" altLang="en-US"/>
            </a:p>
          </p:txBody>
        </p:sp>
        <p:sp>
          <p:nvSpPr>
            <p:cNvPr id="83" name="Rectangle 668"/>
            <p:cNvSpPr>
              <a:spLocks noChangeArrowheads="1"/>
            </p:cNvSpPr>
            <p:nvPr/>
          </p:nvSpPr>
          <p:spPr bwMode="auto">
            <a:xfrm>
              <a:off x="828820" y="4584131"/>
              <a:ext cx="33343" cy="120291"/>
            </a:xfrm>
            <a:prstGeom prst="rect">
              <a:avLst/>
            </a:prstGeom>
            <a:solidFill>
              <a:schemeClr val="bg1"/>
            </a:solidFill>
            <a:ln>
              <a:noFill/>
            </a:ln>
          </p:spPr>
          <p:txBody>
            <a:bodyPr vert="horz" wrap="square" lIns="68589" tIns="34295" rIns="68589" bIns="34295" numCol="1" anchor="t" anchorCtr="0" compatLnSpc="1"/>
            <a:lstStyle/>
            <a:p>
              <a:endParaRPr lang="zh-CN" altLang="en-US"/>
            </a:p>
          </p:txBody>
        </p:sp>
        <p:sp>
          <p:nvSpPr>
            <p:cNvPr id="84" name="Rectangle 669"/>
            <p:cNvSpPr>
              <a:spLocks noChangeArrowheads="1"/>
            </p:cNvSpPr>
            <p:nvPr/>
          </p:nvSpPr>
          <p:spPr bwMode="auto">
            <a:xfrm>
              <a:off x="883598" y="4554357"/>
              <a:ext cx="33343" cy="150065"/>
            </a:xfrm>
            <a:prstGeom prst="rect">
              <a:avLst/>
            </a:prstGeom>
            <a:solidFill>
              <a:schemeClr val="bg1"/>
            </a:solidFill>
            <a:ln>
              <a:noFill/>
            </a:ln>
          </p:spPr>
          <p:txBody>
            <a:bodyPr vert="horz" wrap="square" lIns="68589" tIns="34295" rIns="68589" bIns="34295" numCol="1" anchor="t" anchorCtr="0" compatLnSpc="1"/>
            <a:lstStyle/>
            <a:p>
              <a:endParaRPr lang="zh-CN" altLang="en-US"/>
            </a:p>
          </p:txBody>
        </p:sp>
      </p:grpSp>
    </p:spTree>
  </p:cSld>
  <p:clrMapOvr>
    <a:masterClrMapping/>
  </p:clrMapOvr>
  <p:transition spd="slow" advClick="0" advTm="0">
    <p:cover dir="rd"/>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p:cTn id="25" dur="500" fill="hold"/>
                                            <p:tgtEl>
                                              <p:spTgt spid="51"/>
                                            </p:tgtEl>
                                            <p:attrNameLst>
                                              <p:attrName>ppt_w</p:attrName>
                                            </p:attrNameLst>
                                          </p:cBhvr>
                                          <p:tavLst>
                                            <p:tav tm="0">
                                              <p:val>
                                                <p:fltVal val="0"/>
                                              </p:val>
                                            </p:tav>
                                            <p:tav tm="100000">
                                              <p:val>
                                                <p:strVal val="#ppt_w"/>
                                              </p:val>
                                            </p:tav>
                                          </p:tavLst>
                                        </p:anim>
                                        <p:anim calcmode="lin" valueType="num">
                                          <p:cBhvr>
                                            <p:cTn id="26" dur="500" fill="hold"/>
                                            <p:tgtEl>
                                              <p:spTgt spid="51"/>
                                            </p:tgtEl>
                                            <p:attrNameLst>
                                              <p:attrName>ppt_h</p:attrName>
                                            </p:attrNameLst>
                                          </p:cBhvr>
                                          <p:tavLst>
                                            <p:tav tm="0">
                                              <p:val>
                                                <p:fltVal val="0"/>
                                              </p:val>
                                            </p:tav>
                                            <p:tav tm="100000">
                                              <p:val>
                                                <p:strVal val="#ppt_h"/>
                                              </p:val>
                                            </p:tav>
                                          </p:tavLst>
                                        </p:anim>
                                        <p:animEffect transition="in" filter="fade">
                                          <p:cBhvr>
                                            <p:cTn id="27" dur="500"/>
                                            <p:tgtEl>
                                              <p:spTgt spid="51"/>
                                            </p:tgtEl>
                                          </p:cBhvr>
                                        </p:animEffect>
                                      </p:childTnLst>
                                    </p:cTn>
                                  </p:par>
                                </p:childTnLst>
                              </p:cTn>
                            </p:par>
                            <p:par>
                              <p:cTn id="28" fill="hold">
                                <p:stCondLst>
                                  <p:cond delay="2000"/>
                                </p:stCondLst>
                                <p:childTnLst>
                                  <p:par>
                                    <p:cTn id="29" presetID="2" presetClass="entr" presetSubtype="9" fill="hold" grpId="0" nodeType="afterEffect" p14:presetBounceEnd="40000">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14:bounceEnd="40000">
                                          <p:cBhvr additive="base">
                                            <p:cTn id="31" dur="500" fill="hold"/>
                                            <p:tgtEl>
                                              <p:spTgt spid="54"/>
                                            </p:tgtEl>
                                            <p:attrNameLst>
                                              <p:attrName>ppt_x</p:attrName>
                                            </p:attrNameLst>
                                          </p:cBhvr>
                                          <p:tavLst>
                                            <p:tav tm="0">
                                              <p:val>
                                                <p:strVal val="0-#ppt_w/2"/>
                                              </p:val>
                                            </p:tav>
                                            <p:tav tm="100000">
                                              <p:val>
                                                <p:strVal val="#ppt_x"/>
                                              </p:val>
                                            </p:tav>
                                          </p:tavLst>
                                        </p:anim>
                                        <p:anim calcmode="lin" valueType="num" p14:bounceEnd="40000">
                                          <p:cBhvr additive="base">
                                            <p:cTn id="32" dur="500" fill="hold"/>
                                            <p:tgtEl>
                                              <p:spTgt spid="54"/>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14:presetBounceEnd="40000">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14:bounceEnd="40000">
                                          <p:cBhvr additive="base">
                                            <p:cTn id="35" dur="500" fill="hold"/>
                                            <p:tgtEl>
                                              <p:spTgt spid="55"/>
                                            </p:tgtEl>
                                            <p:attrNameLst>
                                              <p:attrName>ppt_x</p:attrName>
                                            </p:attrNameLst>
                                          </p:cBhvr>
                                          <p:tavLst>
                                            <p:tav tm="0">
                                              <p:val>
                                                <p:strVal val="1+#ppt_w/2"/>
                                              </p:val>
                                            </p:tav>
                                            <p:tav tm="100000">
                                              <p:val>
                                                <p:strVal val="#ppt_x"/>
                                              </p:val>
                                            </p:tav>
                                          </p:tavLst>
                                        </p:anim>
                                        <p:anim calcmode="lin" valueType="num" p14:bounceEnd="40000">
                                          <p:cBhvr additive="base">
                                            <p:cTn id="36" dur="500" fill="hold"/>
                                            <p:tgtEl>
                                              <p:spTgt spid="55"/>
                                            </p:tgtEl>
                                            <p:attrNameLst>
                                              <p:attrName>ppt_y</p:attrName>
                                            </p:attrNameLst>
                                          </p:cBhvr>
                                          <p:tavLst>
                                            <p:tav tm="0">
                                              <p:val>
                                                <p:strVal val="0-#ppt_h/2"/>
                                              </p:val>
                                            </p:tav>
                                            <p:tav tm="100000">
                                              <p:val>
                                                <p:strVal val="#ppt_y"/>
                                              </p:val>
                                            </p:tav>
                                          </p:tavLst>
                                        </p:anim>
                                      </p:childTnLst>
                                    </p:cTn>
                                  </p:par>
                                  <p:par>
                                    <p:cTn id="37" presetID="2" presetClass="entr" presetSubtype="2" fill="hold" grpId="0" nodeType="withEffect" p14:presetBounceEnd="40000">
                                      <p:stCondLst>
                                        <p:cond delay="0"/>
                                      </p:stCondLst>
                                      <p:childTnLst>
                                        <p:set>
                                          <p:cBhvr>
                                            <p:cTn id="38" dur="1" fill="hold">
                                              <p:stCondLst>
                                                <p:cond delay="0"/>
                                              </p:stCondLst>
                                            </p:cTn>
                                            <p:tgtEl>
                                              <p:spTgt spid="52"/>
                                            </p:tgtEl>
                                            <p:attrNameLst>
                                              <p:attrName>style.visibility</p:attrName>
                                            </p:attrNameLst>
                                          </p:cBhvr>
                                          <p:to>
                                            <p:strVal val="visible"/>
                                          </p:to>
                                        </p:set>
                                        <p:anim calcmode="lin" valueType="num" p14:bounceEnd="40000">
                                          <p:cBhvr additive="base">
                                            <p:cTn id="39" dur="500" fill="hold"/>
                                            <p:tgtEl>
                                              <p:spTgt spid="52"/>
                                            </p:tgtEl>
                                            <p:attrNameLst>
                                              <p:attrName>ppt_x</p:attrName>
                                            </p:attrNameLst>
                                          </p:cBhvr>
                                          <p:tavLst>
                                            <p:tav tm="0">
                                              <p:val>
                                                <p:strVal val="1+#ppt_w/2"/>
                                              </p:val>
                                            </p:tav>
                                            <p:tav tm="100000">
                                              <p:val>
                                                <p:strVal val="#ppt_x"/>
                                              </p:val>
                                            </p:tav>
                                          </p:tavLst>
                                        </p:anim>
                                        <p:anim calcmode="lin" valueType="num" p14:bounceEnd="40000">
                                          <p:cBhvr additive="base">
                                            <p:cTn id="40" dur="500" fill="hold"/>
                                            <p:tgtEl>
                                              <p:spTgt spid="52"/>
                                            </p:tgtEl>
                                            <p:attrNameLst>
                                              <p:attrName>ppt_y</p:attrName>
                                            </p:attrNameLst>
                                          </p:cBhvr>
                                          <p:tavLst>
                                            <p:tav tm="0">
                                              <p:val>
                                                <p:strVal val="#ppt_y"/>
                                              </p:val>
                                            </p:tav>
                                            <p:tav tm="100000">
                                              <p:val>
                                                <p:strVal val="#ppt_y"/>
                                              </p:val>
                                            </p:tav>
                                          </p:tavLst>
                                        </p:anim>
                                      </p:childTnLst>
                                    </p:cTn>
                                  </p:par>
                                  <p:par>
                                    <p:cTn id="41" presetID="2" presetClass="entr" presetSubtype="6" fill="hold" grpId="0" nodeType="withEffect" p14:presetBounceEnd="40000">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14:bounceEnd="40000">
                                          <p:cBhvr additive="base">
                                            <p:cTn id="43" dur="500" fill="hold"/>
                                            <p:tgtEl>
                                              <p:spTgt spid="57"/>
                                            </p:tgtEl>
                                            <p:attrNameLst>
                                              <p:attrName>ppt_x</p:attrName>
                                            </p:attrNameLst>
                                          </p:cBhvr>
                                          <p:tavLst>
                                            <p:tav tm="0">
                                              <p:val>
                                                <p:strVal val="1+#ppt_w/2"/>
                                              </p:val>
                                            </p:tav>
                                            <p:tav tm="100000">
                                              <p:val>
                                                <p:strVal val="#ppt_x"/>
                                              </p:val>
                                            </p:tav>
                                          </p:tavLst>
                                        </p:anim>
                                        <p:anim calcmode="lin" valueType="num" p14:bounceEnd="40000">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12" fill="hold" grpId="0" nodeType="withEffect" p14:presetBounceEnd="40000">
                                      <p:stCondLst>
                                        <p:cond delay="0"/>
                                      </p:stCondLst>
                                      <p:childTnLst>
                                        <p:set>
                                          <p:cBhvr>
                                            <p:cTn id="46" dur="1" fill="hold">
                                              <p:stCondLst>
                                                <p:cond delay="0"/>
                                              </p:stCondLst>
                                            </p:cTn>
                                            <p:tgtEl>
                                              <p:spTgt spid="56"/>
                                            </p:tgtEl>
                                            <p:attrNameLst>
                                              <p:attrName>style.visibility</p:attrName>
                                            </p:attrNameLst>
                                          </p:cBhvr>
                                          <p:to>
                                            <p:strVal val="visible"/>
                                          </p:to>
                                        </p:set>
                                        <p:anim calcmode="lin" valueType="num" p14:bounceEnd="40000">
                                          <p:cBhvr additive="base">
                                            <p:cTn id="47" dur="500" fill="hold"/>
                                            <p:tgtEl>
                                              <p:spTgt spid="56"/>
                                            </p:tgtEl>
                                            <p:attrNameLst>
                                              <p:attrName>ppt_x</p:attrName>
                                            </p:attrNameLst>
                                          </p:cBhvr>
                                          <p:tavLst>
                                            <p:tav tm="0">
                                              <p:val>
                                                <p:strVal val="0-#ppt_w/2"/>
                                              </p:val>
                                            </p:tav>
                                            <p:tav tm="100000">
                                              <p:val>
                                                <p:strVal val="#ppt_x"/>
                                              </p:val>
                                            </p:tav>
                                          </p:tavLst>
                                        </p:anim>
                                        <p:anim calcmode="lin" valueType="num" p14:bounceEnd="40000">
                                          <p:cBhvr additive="base">
                                            <p:cTn id="48" dur="500" fill="hold"/>
                                            <p:tgtEl>
                                              <p:spTgt spid="56"/>
                                            </p:tgtEl>
                                            <p:attrNameLst>
                                              <p:attrName>ppt_y</p:attrName>
                                            </p:attrNameLst>
                                          </p:cBhvr>
                                          <p:tavLst>
                                            <p:tav tm="0">
                                              <p:val>
                                                <p:strVal val="1+#ppt_h/2"/>
                                              </p:val>
                                            </p:tav>
                                            <p:tav tm="100000">
                                              <p:val>
                                                <p:strVal val="#ppt_y"/>
                                              </p:val>
                                            </p:tav>
                                          </p:tavLst>
                                        </p:anim>
                                      </p:childTnLst>
                                    </p:cTn>
                                  </p:par>
                                  <p:par>
                                    <p:cTn id="49" presetID="2" presetClass="entr" presetSubtype="8" fill="hold" grpId="0" nodeType="withEffect" p14:presetBounceEnd="40000">
                                      <p:stCondLst>
                                        <p:cond delay="0"/>
                                      </p:stCondLst>
                                      <p:childTnLst>
                                        <p:set>
                                          <p:cBhvr>
                                            <p:cTn id="50" dur="1" fill="hold">
                                              <p:stCondLst>
                                                <p:cond delay="0"/>
                                              </p:stCondLst>
                                            </p:cTn>
                                            <p:tgtEl>
                                              <p:spTgt spid="53"/>
                                            </p:tgtEl>
                                            <p:attrNameLst>
                                              <p:attrName>style.visibility</p:attrName>
                                            </p:attrNameLst>
                                          </p:cBhvr>
                                          <p:to>
                                            <p:strVal val="visible"/>
                                          </p:to>
                                        </p:set>
                                        <p:anim calcmode="lin" valueType="num" p14:bounceEnd="40000">
                                          <p:cBhvr additive="base">
                                            <p:cTn id="51" dur="500" fill="hold"/>
                                            <p:tgtEl>
                                              <p:spTgt spid="53"/>
                                            </p:tgtEl>
                                            <p:attrNameLst>
                                              <p:attrName>ppt_x</p:attrName>
                                            </p:attrNameLst>
                                          </p:cBhvr>
                                          <p:tavLst>
                                            <p:tav tm="0">
                                              <p:val>
                                                <p:strVal val="0-#ppt_w/2"/>
                                              </p:val>
                                            </p:tav>
                                            <p:tav tm="100000">
                                              <p:val>
                                                <p:strVal val="#ppt_x"/>
                                              </p:val>
                                            </p:tav>
                                          </p:tavLst>
                                        </p:anim>
                                        <p:anim calcmode="lin" valueType="num" p14:bounceEnd="40000">
                                          <p:cBhvr additive="base">
                                            <p:cTn id="52" dur="500" fill="hold"/>
                                            <p:tgtEl>
                                              <p:spTgt spid="53"/>
                                            </p:tgtEl>
                                            <p:attrNameLst>
                                              <p:attrName>ppt_y</p:attrName>
                                            </p:attrNameLst>
                                          </p:cBhvr>
                                          <p:tavLst>
                                            <p:tav tm="0">
                                              <p:val>
                                                <p:strVal val="#ppt_y"/>
                                              </p:val>
                                            </p:tav>
                                            <p:tav tm="100000">
                                              <p:val>
                                                <p:strVal val="#ppt_y"/>
                                              </p:val>
                                            </p:tav>
                                          </p:tavLst>
                                        </p:anim>
                                      </p:childTnLst>
                                    </p:cTn>
                                  </p:par>
                                </p:childTnLst>
                              </p:cTn>
                            </p:par>
                            <p:par>
                              <p:cTn id="53" fill="hold">
                                <p:stCondLst>
                                  <p:cond delay="2500"/>
                                </p:stCondLst>
                                <p:childTnLst>
                                  <p:par>
                                    <p:cTn id="54" presetID="31" presetClass="entr" presetSubtype="0" fill="hold" grpId="0" nodeType="afterEffect">
                                      <p:stCondLst>
                                        <p:cond delay="0"/>
                                      </p:stCondLst>
                                      <p:childTnLst>
                                        <p:set>
                                          <p:cBhvr>
                                            <p:cTn id="55" dur="1" fill="hold">
                                              <p:stCondLst>
                                                <p:cond delay="0"/>
                                              </p:stCondLst>
                                            </p:cTn>
                                            <p:tgtEl>
                                              <p:spTgt spid="59"/>
                                            </p:tgtEl>
                                            <p:attrNameLst>
                                              <p:attrName>style.visibility</p:attrName>
                                            </p:attrNameLst>
                                          </p:cBhvr>
                                          <p:to>
                                            <p:strVal val="visible"/>
                                          </p:to>
                                        </p:set>
                                        <p:anim calcmode="lin" valueType="num">
                                          <p:cBhvr>
                                            <p:cTn id="56" dur="400" fill="hold"/>
                                            <p:tgtEl>
                                              <p:spTgt spid="59"/>
                                            </p:tgtEl>
                                            <p:attrNameLst>
                                              <p:attrName>ppt_w</p:attrName>
                                            </p:attrNameLst>
                                          </p:cBhvr>
                                          <p:tavLst>
                                            <p:tav tm="0">
                                              <p:val>
                                                <p:fltVal val="0"/>
                                              </p:val>
                                            </p:tav>
                                            <p:tav tm="100000">
                                              <p:val>
                                                <p:strVal val="#ppt_w"/>
                                              </p:val>
                                            </p:tav>
                                          </p:tavLst>
                                        </p:anim>
                                        <p:anim calcmode="lin" valueType="num">
                                          <p:cBhvr>
                                            <p:cTn id="57" dur="400" fill="hold"/>
                                            <p:tgtEl>
                                              <p:spTgt spid="59"/>
                                            </p:tgtEl>
                                            <p:attrNameLst>
                                              <p:attrName>ppt_h</p:attrName>
                                            </p:attrNameLst>
                                          </p:cBhvr>
                                          <p:tavLst>
                                            <p:tav tm="0">
                                              <p:val>
                                                <p:fltVal val="0"/>
                                              </p:val>
                                            </p:tav>
                                            <p:tav tm="100000">
                                              <p:val>
                                                <p:strVal val="#ppt_h"/>
                                              </p:val>
                                            </p:tav>
                                          </p:tavLst>
                                        </p:anim>
                                        <p:anim calcmode="lin" valueType="num">
                                          <p:cBhvr>
                                            <p:cTn id="58" dur="400" fill="hold"/>
                                            <p:tgtEl>
                                              <p:spTgt spid="59"/>
                                            </p:tgtEl>
                                            <p:attrNameLst>
                                              <p:attrName>style.rotation</p:attrName>
                                            </p:attrNameLst>
                                          </p:cBhvr>
                                          <p:tavLst>
                                            <p:tav tm="0">
                                              <p:val>
                                                <p:fltVal val="90"/>
                                              </p:val>
                                            </p:tav>
                                            <p:tav tm="100000">
                                              <p:val>
                                                <p:fltVal val="0"/>
                                              </p:val>
                                            </p:tav>
                                          </p:tavLst>
                                        </p:anim>
                                        <p:animEffect transition="in" filter="fade">
                                          <p:cBhvr>
                                            <p:cTn id="59" dur="400"/>
                                            <p:tgtEl>
                                              <p:spTgt spid="59"/>
                                            </p:tgtEl>
                                          </p:cBhvr>
                                        </p:animEffect>
                                      </p:childTnLst>
                                    </p:cTn>
                                  </p:par>
                                </p:childTnLst>
                              </p:cTn>
                            </p:par>
                            <p:par>
                              <p:cTn id="60" fill="hold">
                                <p:stCondLst>
                                  <p:cond delay="3000"/>
                                </p:stCondLst>
                                <p:childTnLst>
                                  <p:par>
                                    <p:cTn id="61" presetID="22" presetClass="entr" presetSubtype="2" fill="hold" grpId="0" nodeType="after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wipe(right)">
                                          <p:cBhvr>
                                            <p:cTn id="63" dur="500"/>
                                            <p:tgtEl>
                                              <p:spTgt spid="62"/>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wipe(right)">
                                          <p:cBhvr>
                                            <p:cTn id="66" dur="500"/>
                                            <p:tgtEl>
                                              <p:spTgt spid="63"/>
                                            </p:tgtEl>
                                          </p:cBhvr>
                                        </p:animEffect>
                                      </p:childTnLst>
                                    </p:cTn>
                                  </p:par>
                                </p:childTnLst>
                              </p:cTn>
                            </p:par>
                            <p:par>
                              <p:cTn id="67" fill="hold">
                                <p:stCondLst>
                                  <p:cond delay="3500"/>
                                </p:stCondLst>
                                <p:childTnLst>
                                  <p:par>
                                    <p:cTn id="68" presetID="31" presetClass="entr" presetSubtype="0" fill="hold" grpId="0" nodeType="afterEffect">
                                      <p:stCondLst>
                                        <p:cond delay="0"/>
                                      </p:stCondLst>
                                      <p:childTnLst>
                                        <p:set>
                                          <p:cBhvr>
                                            <p:cTn id="69" dur="1" fill="hold">
                                              <p:stCondLst>
                                                <p:cond delay="0"/>
                                              </p:stCondLst>
                                            </p:cTn>
                                            <p:tgtEl>
                                              <p:spTgt spid="60"/>
                                            </p:tgtEl>
                                            <p:attrNameLst>
                                              <p:attrName>style.visibility</p:attrName>
                                            </p:attrNameLst>
                                          </p:cBhvr>
                                          <p:to>
                                            <p:strVal val="visible"/>
                                          </p:to>
                                        </p:set>
                                        <p:anim calcmode="lin" valueType="num">
                                          <p:cBhvr>
                                            <p:cTn id="70" dur="400" fill="hold"/>
                                            <p:tgtEl>
                                              <p:spTgt spid="60"/>
                                            </p:tgtEl>
                                            <p:attrNameLst>
                                              <p:attrName>ppt_w</p:attrName>
                                            </p:attrNameLst>
                                          </p:cBhvr>
                                          <p:tavLst>
                                            <p:tav tm="0">
                                              <p:val>
                                                <p:fltVal val="0"/>
                                              </p:val>
                                            </p:tav>
                                            <p:tav tm="100000">
                                              <p:val>
                                                <p:strVal val="#ppt_w"/>
                                              </p:val>
                                            </p:tav>
                                          </p:tavLst>
                                        </p:anim>
                                        <p:anim calcmode="lin" valueType="num">
                                          <p:cBhvr>
                                            <p:cTn id="71" dur="400" fill="hold"/>
                                            <p:tgtEl>
                                              <p:spTgt spid="60"/>
                                            </p:tgtEl>
                                            <p:attrNameLst>
                                              <p:attrName>ppt_h</p:attrName>
                                            </p:attrNameLst>
                                          </p:cBhvr>
                                          <p:tavLst>
                                            <p:tav tm="0">
                                              <p:val>
                                                <p:fltVal val="0"/>
                                              </p:val>
                                            </p:tav>
                                            <p:tav tm="100000">
                                              <p:val>
                                                <p:strVal val="#ppt_h"/>
                                              </p:val>
                                            </p:tav>
                                          </p:tavLst>
                                        </p:anim>
                                        <p:anim calcmode="lin" valueType="num">
                                          <p:cBhvr>
                                            <p:cTn id="72" dur="400" fill="hold"/>
                                            <p:tgtEl>
                                              <p:spTgt spid="60"/>
                                            </p:tgtEl>
                                            <p:attrNameLst>
                                              <p:attrName>style.rotation</p:attrName>
                                            </p:attrNameLst>
                                          </p:cBhvr>
                                          <p:tavLst>
                                            <p:tav tm="0">
                                              <p:val>
                                                <p:fltVal val="90"/>
                                              </p:val>
                                            </p:tav>
                                            <p:tav tm="100000">
                                              <p:val>
                                                <p:fltVal val="0"/>
                                              </p:val>
                                            </p:tav>
                                          </p:tavLst>
                                        </p:anim>
                                        <p:animEffect transition="in" filter="fade">
                                          <p:cBhvr>
                                            <p:cTn id="73" dur="400"/>
                                            <p:tgtEl>
                                              <p:spTgt spid="60"/>
                                            </p:tgtEl>
                                          </p:cBhvr>
                                        </p:animEffect>
                                      </p:childTnLst>
                                    </p:cTn>
                                  </p:par>
                                </p:childTnLst>
                              </p:cTn>
                            </p:par>
                            <p:par>
                              <p:cTn id="74" fill="hold">
                                <p:stCondLst>
                                  <p:cond delay="4000"/>
                                </p:stCondLst>
                                <p:childTnLst>
                                  <p:par>
                                    <p:cTn id="75" presetID="22" presetClass="entr" presetSubtype="2" fill="hold" grpId="0" nodeType="afterEffect">
                                      <p:stCondLst>
                                        <p:cond delay="0"/>
                                      </p:stCondLst>
                                      <p:childTnLst>
                                        <p:set>
                                          <p:cBhvr>
                                            <p:cTn id="76" dur="1" fill="hold">
                                              <p:stCondLst>
                                                <p:cond delay="0"/>
                                              </p:stCondLst>
                                            </p:cTn>
                                            <p:tgtEl>
                                              <p:spTgt spid="64"/>
                                            </p:tgtEl>
                                            <p:attrNameLst>
                                              <p:attrName>style.visibility</p:attrName>
                                            </p:attrNameLst>
                                          </p:cBhvr>
                                          <p:to>
                                            <p:strVal val="visible"/>
                                          </p:to>
                                        </p:set>
                                        <p:animEffect transition="in" filter="wipe(right)">
                                          <p:cBhvr>
                                            <p:cTn id="77" dur="500"/>
                                            <p:tgtEl>
                                              <p:spTgt spid="64"/>
                                            </p:tgtEl>
                                          </p:cBhvr>
                                        </p:animEffect>
                                      </p:childTnLst>
                                    </p:cTn>
                                  </p:par>
                                  <p:par>
                                    <p:cTn id="78" presetID="22" presetClass="entr" presetSubtype="2" fill="hold" grpId="0" nodeType="withEffect">
                                      <p:stCondLst>
                                        <p:cond delay="0"/>
                                      </p:stCondLst>
                                      <p:childTnLst>
                                        <p:set>
                                          <p:cBhvr>
                                            <p:cTn id="79" dur="1" fill="hold">
                                              <p:stCondLst>
                                                <p:cond delay="0"/>
                                              </p:stCondLst>
                                            </p:cTn>
                                            <p:tgtEl>
                                              <p:spTgt spid="65"/>
                                            </p:tgtEl>
                                            <p:attrNameLst>
                                              <p:attrName>style.visibility</p:attrName>
                                            </p:attrNameLst>
                                          </p:cBhvr>
                                          <p:to>
                                            <p:strVal val="visible"/>
                                          </p:to>
                                        </p:set>
                                        <p:animEffect transition="in" filter="wipe(right)">
                                          <p:cBhvr>
                                            <p:cTn id="80" dur="500"/>
                                            <p:tgtEl>
                                              <p:spTgt spid="65"/>
                                            </p:tgtEl>
                                          </p:cBhvr>
                                        </p:animEffect>
                                      </p:childTnLst>
                                    </p:cTn>
                                  </p:par>
                                </p:childTnLst>
                              </p:cTn>
                            </p:par>
                            <p:par>
                              <p:cTn id="81" fill="hold">
                                <p:stCondLst>
                                  <p:cond delay="4500"/>
                                </p:stCondLst>
                                <p:childTnLst>
                                  <p:par>
                                    <p:cTn id="82" presetID="31" presetClass="entr" presetSubtype="0" fill="hold" grpId="0" nodeType="afterEffect">
                                      <p:stCondLst>
                                        <p:cond delay="0"/>
                                      </p:stCondLst>
                                      <p:childTnLst>
                                        <p:set>
                                          <p:cBhvr>
                                            <p:cTn id="83" dur="1" fill="hold">
                                              <p:stCondLst>
                                                <p:cond delay="0"/>
                                              </p:stCondLst>
                                            </p:cTn>
                                            <p:tgtEl>
                                              <p:spTgt spid="58"/>
                                            </p:tgtEl>
                                            <p:attrNameLst>
                                              <p:attrName>style.visibility</p:attrName>
                                            </p:attrNameLst>
                                          </p:cBhvr>
                                          <p:to>
                                            <p:strVal val="visible"/>
                                          </p:to>
                                        </p:set>
                                        <p:anim calcmode="lin" valueType="num">
                                          <p:cBhvr>
                                            <p:cTn id="84" dur="400" fill="hold"/>
                                            <p:tgtEl>
                                              <p:spTgt spid="58"/>
                                            </p:tgtEl>
                                            <p:attrNameLst>
                                              <p:attrName>ppt_w</p:attrName>
                                            </p:attrNameLst>
                                          </p:cBhvr>
                                          <p:tavLst>
                                            <p:tav tm="0">
                                              <p:val>
                                                <p:fltVal val="0"/>
                                              </p:val>
                                            </p:tav>
                                            <p:tav tm="100000">
                                              <p:val>
                                                <p:strVal val="#ppt_w"/>
                                              </p:val>
                                            </p:tav>
                                          </p:tavLst>
                                        </p:anim>
                                        <p:anim calcmode="lin" valueType="num">
                                          <p:cBhvr>
                                            <p:cTn id="85" dur="400" fill="hold"/>
                                            <p:tgtEl>
                                              <p:spTgt spid="58"/>
                                            </p:tgtEl>
                                            <p:attrNameLst>
                                              <p:attrName>ppt_h</p:attrName>
                                            </p:attrNameLst>
                                          </p:cBhvr>
                                          <p:tavLst>
                                            <p:tav tm="0">
                                              <p:val>
                                                <p:fltVal val="0"/>
                                              </p:val>
                                            </p:tav>
                                            <p:tav tm="100000">
                                              <p:val>
                                                <p:strVal val="#ppt_h"/>
                                              </p:val>
                                            </p:tav>
                                          </p:tavLst>
                                        </p:anim>
                                        <p:anim calcmode="lin" valueType="num">
                                          <p:cBhvr>
                                            <p:cTn id="86" dur="400" fill="hold"/>
                                            <p:tgtEl>
                                              <p:spTgt spid="58"/>
                                            </p:tgtEl>
                                            <p:attrNameLst>
                                              <p:attrName>style.rotation</p:attrName>
                                            </p:attrNameLst>
                                          </p:cBhvr>
                                          <p:tavLst>
                                            <p:tav tm="0">
                                              <p:val>
                                                <p:fltVal val="90"/>
                                              </p:val>
                                            </p:tav>
                                            <p:tav tm="100000">
                                              <p:val>
                                                <p:fltVal val="0"/>
                                              </p:val>
                                            </p:tav>
                                          </p:tavLst>
                                        </p:anim>
                                        <p:animEffect transition="in" filter="fade">
                                          <p:cBhvr>
                                            <p:cTn id="87" dur="400"/>
                                            <p:tgtEl>
                                              <p:spTgt spid="58"/>
                                            </p:tgtEl>
                                          </p:cBhvr>
                                        </p:animEffect>
                                      </p:childTnLst>
                                    </p:cTn>
                                  </p:par>
                                </p:childTnLst>
                              </p:cTn>
                            </p:par>
                            <p:par>
                              <p:cTn id="88" fill="hold">
                                <p:stCondLst>
                                  <p:cond delay="5000"/>
                                </p:stCondLst>
                                <p:childTnLst>
                                  <p:par>
                                    <p:cTn id="89" presetID="22" presetClass="entr" presetSubtype="2" fill="hold" grpId="0" nodeType="afterEffect">
                                      <p:stCondLst>
                                        <p:cond delay="0"/>
                                      </p:stCondLst>
                                      <p:childTnLst>
                                        <p:set>
                                          <p:cBhvr>
                                            <p:cTn id="90" dur="1" fill="hold">
                                              <p:stCondLst>
                                                <p:cond delay="0"/>
                                              </p:stCondLst>
                                            </p:cTn>
                                            <p:tgtEl>
                                              <p:spTgt spid="66"/>
                                            </p:tgtEl>
                                            <p:attrNameLst>
                                              <p:attrName>style.visibility</p:attrName>
                                            </p:attrNameLst>
                                          </p:cBhvr>
                                          <p:to>
                                            <p:strVal val="visible"/>
                                          </p:to>
                                        </p:set>
                                        <p:animEffect transition="in" filter="wipe(right)">
                                          <p:cBhvr>
                                            <p:cTn id="91" dur="500"/>
                                            <p:tgtEl>
                                              <p:spTgt spid="66"/>
                                            </p:tgtEl>
                                          </p:cBhvr>
                                        </p:animEffect>
                                      </p:childTnLst>
                                    </p:cTn>
                                  </p:par>
                                  <p:par>
                                    <p:cTn id="92" presetID="22" presetClass="entr" presetSubtype="2" fill="hold" grpId="0" nodeType="with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wipe(right)">
                                          <p:cBhvr>
                                            <p:cTn id="94" dur="500"/>
                                            <p:tgtEl>
                                              <p:spTgt spid="67"/>
                                            </p:tgtEl>
                                          </p:cBhvr>
                                        </p:animEffect>
                                      </p:childTnLst>
                                    </p:cTn>
                                  </p:par>
                                </p:childTnLst>
                              </p:cTn>
                            </p:par>
                            <p:par>
                              <p:cTn id="95" fill="hold">
                                <p:stCondLst>
                                  <p:cond delay="5500"/>
                                </p:stCondLst>
                                <p:childTnLst>
                                  <p:par>
                                    <p:cTn id="96" presetID="31" presetClass="entr" presetSubtype="0" fill="hold" nodeType="afterEffect">
                                      <p:stCondLst>
                                        <p:cond delay="0"/>
                                      </p:stCondLst>
                                      <p:childTnLst>
                                        <p:set>
                                          <p:cBhvr>
                                            <p:cTn id="97" dur="1" fill="hold">
                                              <p:stCondLst>
                                                <p:cond delay="0"/>
                                              </p:stCondLst>
                                            </p:cTn>
                                            <p:tgtEl>
                                              <p:spTgt spid="74"/>
                                            </p:tgtEl>
                                            <p:attrNameLst>
                                              <p:attrName>style.visibility</p:attrName>
                                            </p:attrNameLst>
                                          </p:cBhvr>
                                          <p:to>
                                            <p:strVal val="visible"/>
                                          </p:to>
                                        </p:set>
                                        <p:anim calcmode="lin" valueType="num">
                                          <p:cBhvr>
                                            <p:cTn id="98" dur="500" fill="hold"/>
                                            <p:tgtEl>
                                              <p:spTgt spid="74"/>
                                            </p:tgtEl>
                                            <p:attrNameLst>
                                              <p:attrName>ppt_w</p:attrName>
                                            </p:attrNameLst>
                                          </p:cBhvr>
                                          <p:tavLst>
                                            <p:tav tm="0">
                                              <p:val>
                                                <p:fltVal val="0"/>
                                              </p:val>
                                            </p:tav>
                                            <p:tav tm="100000">
                                              <p:val>
                                                <p:strVal val="#ppt_w"/>
                                              </p:val>
                                            </p:tav>
                                          </p:tavLst>
                                        </p:anim>
                                        <p:anim calcmode="lin" valueType="num">
                                          <p:cBhvr>
                                            <p:cTn id="99" dur="500" fill="hold"/>
                                            <p:tgtEl>
                                              <p:spTgt spid="74"/>
                                            </p:tgtEl>
                                            <p:attrNameLst>
                                              <p:attrName>ppt_h</p:attrName>
                                            </p:attrNameLst>
                                          </p:cBhvr>
                                          <p:tavLst>
                                            <p:tav tm="0">
                                              <p:val>
                                                <p:fltVal val="0"/>
                                              </p:val>
                                            </p:tav>
                                            <p:tav tm="100000">
                                              <p:val>
                                                <p:strVal val="#ppt_h"/>
                                              </p:val>
                                            </p:tav>
                                          </p:tavLst>
                                        </p:anim>
                                        <p:anim calcmode="lin" valueType="num">
                                          <p:cBhvr>
                                            <p:cTn id="100" dur="500" fill="hold"/>
                                            <p:tgtEl>
                                              <p:spTgt spid="74"/>
                                            </p:tgtEl>
                                            <p:attrNameLst>
                                              <p:attrName>style.rotation</p:attrName>
                                            </p:attrNameLst>
                                          </p:cBhvr>
                                          <p:tavLst>
                                            <p:tav tm="0">
                                              <p:val>
                                                <p:fltVal val="90"/>
                                              </p:val>
                                            </p:tav>
                                            <p:tav tm="100000">
                                              <p:val>
                                                <p:fltVal val="0"/>
                                              </p:val>
                                            </p:tav>
                                          </p:tavLst>
                                        </p:anim>
                                        <p:animEffect transition="in" filter="fade">
                                          <p:cBhvr>
                                            <p:cTn id="101" dur="500"/>
                                            <p:tgtEl>
                                              <p:spTgt spid="74"/>
                                            </p:tgtEl>
                                          </p:cBhvr>
                                        </p:animEffect>
                                      </p:childTnLst>
                                    </p:cTn>
                                  </p:par>
                                </p:childTnLst>
                              </p:cTn>
                            </p:par>
                            <p:par>
                              <p:cTn id="102" fill="hold">
                                <p:stCondLst>
                                  <p:cond delay="6000"/>
                                </p:stCondLst>
                                <p:childTnLst>
                                  <p:par>
                                    <p:cTn id="103" presetID="22" presetClass="entr" presetSubtype="2" fill="hold" grpId="0" nodeType="afterEffect">
                                      <p:stCondLst>
                                        <p:cond delay="0"/>
                                      </p:stCondLst>
                                      <p:childTnLst>
                                        <p:set>
                                          <p:cBhvr>
                                            <p:cTn id="104" dur="1" fill="hold">
                                              <p:stCondLst>
                                                <p:cond delay="0"/>
                                              </p:stCondLst>
                                            </p:cTn>
                                            <p:tgtEl>
                                              <p:spTgt spid="68"/>
                                            </p:tgtEl>
                                            <p:attrNameLst>
                                              <p:attrName>style.visibility</p:attrName>
                                            </p:attrNameLst>
                                          </p:cBhvr>
                                          <p:to>
                                            <p:strVal val="visible"/>
                                          </p:to>
                                        </p:set>
                                        <p:animEffect transition="in" filter="wipe(right)">
                                          <p:cBhvr>
                                            <p:cTn id="105" dur="500"/>
                                            <p:tgtEl>
                                              <p:spTgt spid="68"/>
                                            </p:tgtEl>
                                          </p:cBhvr>
                                        </p:animEffect>
                                      </p:childTnLst>
                                    </p:cTn>
                                  </p:par>
                                  <p:par>
                                    <p:cTn id="106" presetID="22" presetClass="entr" presetSubtype="2" fill="hold" grpId="0" nodeType="withEffect">
                                      <p:stCondLst>
                                        <p:cond delay="0"/>
                                      </p:stCondLst>
                                      <p:childTnLst>
                                        <p:set>
                                          <p:cBhvr>
                                            <p:cTn id="107" dur="1" fill="hold">
                                              <p:stCondLst>
                                                <p:cond delay="0"/>
                                              </p:stCondLst>
                                            </p:cTn>
                                            <p:tgtEl>
                                              <p:spTgt spid="69"/>
                                            </p:tgtEl>
                                            <p:attrNameLst>
                                              <p:attrName>style.visibility</p:attrName>
                                            </p:attrNameLst>
                                          </p:cBhvr>
                                          <p:to>
                                            <p:strVal val="visible"/>
                                          </p:to>
                                        </p:set>
                                        <p:animEffect transition="in" filter="wipe(right)">
                                          <p:cBhvr>
                                            <p:cTn id="108" dur="500"/>
                                            <p:tgtEl>
                                              <p:spTgt spid="69"/>
                                            </p:tgtEl>
                                          </p:cBhvr>
                                        </p:animEffect>
                                      </p:childTnLst>
                                    </p:cTn>
                                  </p:par>
                                </p:childTnLst>
                              </p:cTn>
                            </p:par>
                            <p:par>
                              <p:cTn id="109" fill="hold">
                                <p:stCondLst>
                                  <p:cond delay="6500"/>
                                </p:stCondLst>
                                <p:childTnLst>
                                  <p:par>
                                    <p:cTn id="110" presetID="31" presetClass="entr" presetSubtype="0" fill="hold" nodeType="afterEffect">
                                      <p:stCondLst>
                                        <p:cond delay="0"/>
                                      </p:stCondLst>
                                      <p:childTnLst>
                                        <p:set>
                                          <p:cBhvr>
                                            <p:cTn id="111" dur="1" fill="hold">
                                              <p:stCondLst>
                                                <p:cond delay="0"/>
                                              </p:stCondLst>
                                            </p:cTn>
                                            <p:tgtEl>
                                              <p:spTgt spid="78"/>
                                            </p:tgtEl>
                                            <p:attrNameLst>
                                              <p:attrName>style.visibility</p:attrName>
                                            </p:attrNameLst>
                                          </p:cBhvr>
                                          <p:to>
                                            <p:strVal val="visible"/>
                                          </p:to>
                                        </p:set>
                                        <p:anim calcmode="lin" valueType="num">
                                          <p:cBhvr>
                                            <p:cTn id="112" dur="500" fill="hold"/>
                                            <p:tgtEl>
                                              <p:spTgt spid="78"/>
                                            </p:tgtEl>
                                            <p:attrNameLst>
                                              <p:attrName>ppt_w</p:attrName>
                                            </p:attrNameLst>
                                          </p:cBhvr>
                                          <p:tavLst>
                                            <p:tav tm="0">
                                              <p:val>
                                                <p:fltVal val="0"/>
                                              </p:val>
                                            </p:tav>
                                            <p:tav tm="100000">
                                              <p:val>
                                                <p:strVal val="#ppt_w"/>
                                              </p:val>
                                            </p:tav>
                                          </p:tavLst>
                                        </p:anim>
                                        <p:anim calcmode="lin" valueType="num">
                                          <p:cBhvr>
                                            <p:cTn id="113" dur="500" fill="hold"/>
                                            <p:tgtEl>
                                              <p:spTgt spid="78"/>
                                            </p:tgtEl>
                                            <p:attrNameLst>
                                              <p:attrName>ppt_h</p:attrName>
                                            </p:attrNameLst>
                                          </p:cBhvr>
                                          <p:tavLst>
                                            <p:tav tm="0">
                                              <p:val>
                                                <p:fltVal val="0"/>
                                              </p:val>
                                            </p:tav>
                                            <p:tav tm="100000">
                                              <p:val>
                                                <p:strVal val="#ppt_h"/>
                                              </p:val>
                                            </p:tav>
                                          </p:tavLst>
                                        </p:anim>
                                        <p:anim calcmode="lin" valueType="num">
                                          <p:cBhvr>
                                            <p:cTn id="114" dur="500" fill="hold"/>
                                            <p:tgtEl>
                                              <p:spTgt spid="78"/>
                                            </p:tgtEl>
                                            <p:attrNameLst>
                                              <p:attrName>style.rotation</p:attrName>
                                            </p:attrNameLst>
                                          </p:cBhvr>
                                          <p:tavLst>
                                            <p:tav tm="0">
                                              <p:val>
                                                <p:fltVal val="90"/>
                                              </p:val>
                                            </p:tav>
                                            <p:tav tm="100000">
                                              <p:val>
                                                <p:fltVal val="0"/>
                                              </p:val>
                                            </p:tav>
                                          </p:tavLst>
                                        </p:anim>
                                        <p:animEffect transition="in" filter="fade">
                                          <p:cBhvr>
                                            <p:cTn id="115" dur="500"/>
                                            <p:tgtEl>
                                              <p:spTgt spid="78"/>
                                            </p:tgtEl>
                                          </p:cBhvr>
                                        </p:animEffect>
                                      </p:childTnLst>
                                    </p:cTn>
                                  </p:par>
                                </p:childTnLst>
                              </p:cTn>
                            </p:par>
                            <p:par>
                              <p:cTn id="116" fill="hold">
                                <p:stCondLst>
                                  <p:cond delay="7000"/>
                                </p:stCondLst>
                                <p:childTnLst>
                                  <p:par>
                                    <p:cTn id="117" presetID="22" presetClass="entr" presetSubtype="2" fill="hold" grpId="0" nodeType="after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wipe(right)">
                                          <p:cBhvr>
                                            <p:cTn id="119" dur="500"/>
                                            <p:tgtEl>
                                              <p:spTgt spid="70"/>
                                            </p:tgtEl>
                                          </p:cBhvr>
                                        </p:animEffect>
                                      </p:childTnLst>
                                    </p:cTn>
                                  </p:par>
                                  <p:par>
                                    <p:cTn id="120" presetID="22" presetClass="entr" presetSubtype="2"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wipe(right)">
                                          <p:cBhvr>
                                            <p:cTn id="122" dur="500"/>
                                            <p:tgtEl>
                                              <p:spTgt spid="71"/>
                                            </p:tgtEl>
                                          </p:cBhvr>
                                        </p:animEffect>
                                      </p:childTnLst>
                                    </p:cTn>
                                  </p:par>
                                </p:childTnLst>
                              </p:cTn>
                            </p:par>
                            <p:par>
                              <p:cTn id="123" fill="hold">
                                <p:stCondLst>
                                  <p:cond delay="7500"/>
                                </p:stCondLst>
                                <p:childTnLst>
                                  <p:par>
                                    <p:cTn id="124" presetID="31" presetClass="entr" presetSubtype="0" fill="hold" grpId="0" nodeType="afterEffect">
                                      <p:stCondLst>
                                        <p:cond delay="0"/>
                                      </p:stCondLst>
                                      <p:childTnLst>
                                        <p:set>
                                          <p:cBhvr>
                                            <p:cTn id="125" dur="1" fill="hold">
                                              <p:stCondLst>
                                                <p:cond delay="0"/>
                                              </p:stCondLst>
                                            </p:cTn>
                                            <p:tgtEl>
                                              <p:spTgt spid="61"/>
                                            </p:tgtEl>
                                            <p:attrNameLst>
                                              <p:attrName>style.visibility</p:attrName>
                                            </p:attrNameLst>
                                          </p:cBhvr>
                                          <p:to>
                                            <p:strVal val="visible"/>
                                          </p:to>
                                        </p:set>
                                        <p:anim calcmode="lin" valueType="num">
                                          <p:cBhvr>
                                            <p:cTn id="126" dur="400" fill="hold"/>
                                            <p:tgtEl>
                                              <p:spTgt spid="61"/>
                                            </p:tgtEl>
                                            <p:attrNameLst>
                                              <p:attrName>ppt_w</p:attrName>
                                            </p:attrNameLst>
                                          </p:cBhvr>
                                          <p:tavLst>
                                            <p:tav tm="0">
                                              <p:val>
                                                <p:fltVal val="0"/>
                                              </p:val>
                                            </p:tav>
                                            <p:tav tm="100000">
                                              <p:val>
                                                <p:strVal val="#ppt_w"/>
                                              </p:val>
                                            </p:tav>
                                          </p:tavLst>
                                        </p:anim>
                                        <p:anim calcmode="lin" valueType="num">
                                          <p:cBhvr>
                                            <p:cTn id="127" dur="400" fill="hold"/>
                                            <p:tgtEl>
                                              <p:spTgt spid="61"/>
                                            </p:tgtEl>
                                            <p:attrNameLst>
                                              <p:attrName>ppt_h</p:attrName>
                                            </p:attrNameLst>
                                          </p:cBhvr>
                                          <p:tavLst>
                                            <p:tav tm="0">
                                              <p:val>
                                                <p:fltVal val="0"/>
                                              </p:val>
                                            </p:tav>
                                            <p:tav tm="100000">
                                              <p:val>
                                                <p:strVal val="#ppt_h"/>
                                              </p:val>
                                            </p:tav>
                                          </p:tavLst>
                                        </p:anim>
                                        <p:anim calcmode="lin" valueType="num">
                                          <p:cBhvr>
                                            <p:cTn id="128" dur="400" fill="hold"/>
                                            <p:tgtEl>
                                              <p:spTgt spid="61"/>
                                            </p:tgtEl>
                                            <p:attrNameLst>
                                              <p:attrName>style.rotation</p:attrName>
                                            </p:attrNameLst>
                                          </p:cBhvr>
                                          <p:tavLst>
                                            <p:tav tm="0">
                                              <p:val>
                                                <p:fltVal val="90"/>
                                              </p:val>
                                            </p:tav>
                                            <p:tav tm="100000">
                                              <p:val>
                                                <p:fltVal val="0"/>
                                              </p:val>
                                            </p:tav>
                                          </p:tavLst>
                                        </p:anim>
                                        <p:animEffect transition="in" filter="fade">
                                          <p:cBhvr>
                                            <p:cTn id="129" dur="400"/>
                                            <p:tgtEl>
                                              <p:spTgt spid="61"/>
                                            </p:tgtEl>
                                          </p:cBhvr>
                                        </p:animEffect>
                                      </p:childTnLst>
                                    </p:cTn>
                                  </p:par>
                                </p:childTnLst>
                              </p:cTn>
                            </p:par>
                            <p:par>
                              <p:cTn id="130" fill="hold">
                                <p:stCondLst>
                                  <p:cond delay="8000"/>
                                </p:stCondLst>
                                <p:childTnLst>
                                  <p:par>
                                    <p:cTn id="131" presetID="22" presetClass="entr" presetSubtype="2" fill="hold" grpId="0" nodeType="afterEffect">
                                      <p:stCondLst>
                                        <p:cond delay="0"/>
                                      </p:stCondLst>
                                      <p:childTnLst>
                                        <p:set>
                                          <p:cBhvr>
                                            <p:cTn id="132" dur="1" fill="hold">
                                              <p:stCondLst>
                                                <p:cond delay="0"/>
                                              </p:stCondLst>
                                            </p:cTn>
                                            <p:tgtEl>
                                              <p:spTgt spid="72"/>
                                            </p:tgtEl>
                                            <p:attrNameLst>
                                              <p:attrName>style.visibility</p:attrName>
                                            </p:attrNameLst>
                                          </p:cBhvr>
                                          <p:to>
                                            <p:strVal val="visible"/>
                                          </p:to>
                                        </p:set>
                                        <p:animEffect transition="in" filter="wipe(right)">
                                          <p:cBhvr>
                                            <p:cTn id="133" dur="500"/>
                                            <p:tgtEl>
                                              <p:spTgt spid="72"/>
                                            </p:tgtEl>
                                          </p:cBhvr>
                                        </p:animEffect>
                                      </p:childTnLst>
                                    </p:cTn>
                                  </p:par>
                                  <p:par>
                                    <p:cTn id="134" presetID="22" presetClass="entr" presetSubtype="2" fill="hold" grpId="0" nodeType="withEffect">
                                      <p:stCondLst>
                                        <p:cond delay="0"/>
                                      </p:stCondLst>
                                      <p:childTnLst>
                                        <p:set>
                                          <p:cBhvr>
                                            <p:cTn id="135" dur="1" fill="hold">
                                              <p:stCondLst>
                                                <p:cond delay="0"/>
                                              </p:stCondLst>
                                            </p:cTn>
                                            <p:tgtEl>
                                              <p:spTgt spid="73"/>
                                            </p:tgtEl>
                                            <p:attrNameLst>
                                              <p:attrName>style.visibility</p:attrName>
                                            </p:attrNameLst>
                                          </p:cBhvr>
                                          <p:to>
                                            <p:strVal val="visible"/>
                                          </p:to>
                                        </p:set>
                                        <p:animEffect transition="in" filter="wipe(right)">
                                          <p:cBhvr>
                                            <p:cTn id="13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p:bldP spid="63" grpId="0"/>
          <p:bldP spid="64" grpId="0"/>
          <p:bldP spid="65" grpId="0"/>
          <p:bldP spid="66" grpId="0"/>
          <p:bldP spid="67" grpId="0"/>
          <p:bldP spid="68" grpId="0"/>
          <p:bldP spid="69" grpId="0"/>
          <p:bldP spid="70" grpId="0"/>
          <p:bldP spid="71" grpId="0"/>
          <p:bldP spid="72" grpId="0"/>
          <p:bldP spid="7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p:cTn id="25" dur="500" fill="hold"/>
                                            <p:tgtEl>
                                              <p:spTgt spid="51"/>
                                            </p:tgtEl>
                                            <p:attrNameLst>
                                              <p:attrName>ppt_w</p:attrName>
                                            </p:attrNameLst>
                                          </p:cBhvr>
                                          <p:tavLst>
                                            <p:tav tm="0">
                                              <p:val>
                                                <p:fltVal val="0"/>
                                              </p:val>
                                            </p:tav>
                                            <p:tav tm="100000">
                                              <p:val>
                                                <p:strVal val="#ppt_w"/>
                                              </p:val>
                                            </p:tav>
                                          </p:tavLst>
                                        </p:anim>
                                        <p:anim calcmode="lin" valueType="num">
                                          <p:cBhvr>
                                            <p:cTn id="26" dur="500" fill="hold"/>
                                            <p:tgtEl>
                                              <p:spTgt spid="51"/>
                                            </p:tgtEl>
                                            <p:attrNameLst>
                                              <p:attrName>ppt_h</p:attrName>
                                            </p:attrNameLst>
                                          </p:cBhvr>
                                          <p:tavLst>
                                            <p:tav tm="0">
                                              <p:val>
                                                <p:fltVal val="0"/>
                                              </p:val>
                                            </p:tav>
                                            <p:tav tm="100000">
                                              <p:val>
                                                <p:strVal val="#ppt_h"/>
                                              </p:val>
                                            </p:tav>
                                          </p:tavLst>
                                        </p:anim>
                                        <p:animEffect transition="in" filter="fade">
                                          <p:cBhvr>
                                            <p:cTn id="27" dur="500"/>
                                            <p:tgtEl>
                                              <p:spTgt spid="51"/>
                                            </p:tgtEl>
                                          </p:cBhvr>
                                        </p:animEffect>
                                      </p:childTnLst>
                                    </p:cTn>
                                  </p:par>
                                </p:childTnLst>
                              </p:cTn>
                            </p:par>
                            <p:par>
                              <p:cTn id="28" fill="hold">
                                <p:stCondLst>
                                  <p:cond delay="2000"/>
                                </p:stCondLst>
                                <p:childTnLst>
                                  <p:par>
                                    <p:cTn id="29" presetID="2" presetClass="entr" presetSubtype="9" fill="hold" grpId="0" nodeType="after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500" fill="hold"/>
                                            <p:tgtEl>
                                              <p:spTgt spid="54"/>
                                            </p:tgtEl>
                                            <p:attrNameLst>
                                              <p:attrName>ppt_x</p:attrName>
                                            </p:attrNameLst>
                                          </p:cBhvr>
                                          <p:tavLst>
                                            <p:tav tm="0">
                                              <p:val>
                                                <p:strVal val="0-#ppt_w/2"/>
                                              </p:val>
                                            </p:tav>
                                            <p:tav tm="100000">
                                              <p:val>
                                                <p:strVal val="#ppt_x"/>
                                              </p:val>
                                            </p:tav>
                                          </p:tavLst>
                                        </p:anim>
                                        <p:anim calcmode="lin" valueType="num">
                                          <p:cBhvr additive="base">
                                            <p:cTn id="32" dur="500" fill="hold"/>
                                            <p:tgtEl>
                                              <p:spTgt spid="54"/>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1+#ppt_w/2"/>
                                              </p:val>
                                            </p:tav>
                                            <p:tav tm="100000">
                                              <p:val>
                                                <p:strVal val="#ppt_x"/>
                                              </p:val>
                                            </p:tav>
                                          </p:tavLst>
                                        </p:anim>
                                        <p:anim calcmode="lin" valueType="num">
                                          <p:cBhvr additive="base">
                                            <p:cTn id="36" dur="500" fill="hold"/>
                                            <p:tgtEl>
                                              <p:spTgt spid="55"/>
                                            </p:tgtEl>
                                            <p:attrNameLst>
                                              <p:attrName>ppt_y</p:attrName>
                                            </p:attrNameLst>
                                          </p:cBhvr>
                                          <p:tavLst>
                                            <p:tav tm="0">
                                              <p:val>
                                                <p:strVal val="0-#ppt_h/2"/>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 calcmode="lin" valueType="num">
                                          <p:cBhvr additive="base">
                                            <p:cTn id="39" dur="500" fill="hold"/>
                                            <p:tgtEl>
                                              <p:spTgt spid="52"/>
                                            </p:tgtEl>
                                            <p:attrNameLst>
                                              <p:attrName>ppt_x</p:attrName>
                                            </p:attrNameLst>
                                          </p:cBhvr>
                                          <p:tavLst>
                                            <p:tav tm="0">
                                              <p:val>
                                                <p:strVal val="1+#ppt_w/2"/>
                                              </p:val>
                                            </p:tav>
                                            <p:tav tm="100000">
                                              <p:val>
                                                <p:strVal val="#ppt_x"/>
                                              </p:val>
                                            </p:tav>
                                          </p:tavLst>
                                        </p:anim>
                                        <p:anim calcmode="lin" valueType="num">
                                          <p:cBhvr additive="base">
                                            <p:cTn id="40" dur="500" fill="hold"/>
                                            <p:tgtEl>
                                              <p:spTgt spid="52"/>
                                            </p:tgtEl>
                                            <p:attrNameLst>
                                              <p:attrName>ppt_y</p:attrName>
                                            </p:attrNameLst>
                                          </p:cBhvr>
                                          <p:tavLst>
                                            <p:tav tm="0">
                                              <p:val>
                                                <p:strVal val="#ppt_y"/>
                                              </p:val>
                                            </p:tav>
                                            <p:tav tm="100000">
                                              <p:val>
                                                <p:strVal val="#ppt_y"/>
                                              </p:val>
                                            </p:tav>
                                          </p:tavLst>
                                        </p:anim>
                                      </p:childTnLst>
                                    </p:cTn>
                                  </p:par>
                                  <p:par>
                                    <p:cTn id="41" presetID="2" presetClass="entr" presetSubtype="6"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1+#ppt_w/2"/>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12"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 calcmode="lin" valueType="num">
                                          <p:cBhvr additive="base">
                                            <p:cTn id="47" dur="500" fill="hold"/>
                                            <p:tgtEl>
                                              <p:spTgt spid="56"/>
                                            </p:tgtEl>
                                            <p:attrNameLst>
                                              <p:attrName>ppt_x</p:attrName>
                                            </p:attrNameLst>
                                          </p:cBhvr>
                                          <p:tavLst>
                                            <p:tav tm="0">
                                              <p:val>
                                                <p:strVal val="0-#ppt_w/2"/>
                                              </p:val>
                                            </p:tav>
                                            <p:tav tm="100000">
                                              <p:val>
                                                <p:strVal val="#ppt_x"/>
                                              </p:val>
                                            </p:tav>
                                          </p:tavLst>
                                        </p:anim>
                                        <p:anim calcmode="lin" valueType="num">
                                          <p:cBhvr additive="base">
                                            <p:cTn id="48" dur="500" fill="hold"/>
                                            <p:tgtEl>
                                              <p:spTgt spid="56"/>
                                            </p:tgtEl>
                                            <p:attrNameLst>
                                              <p:attrName>ppt_y</p:attrName>
                                            </p:attrNameLst>
                                          </p:cBhvr>
                                          <p:tavLst>
                                            <p:tav tm="0">
                                              <p:val>
                                                <p:strVal val="1+#ppt_h/2"/>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anim calcmode="lin" valueType="num">
                                          <p:cBhvr additive="base">
                                            <p:cTn id="51" dur="500" fill="hold"/>
                                            <p:tgtEl>
                                              <p:spTgt spid="53"/>
                                            </p:tgtEl>
                                            <p:attrNameLst>
                                              <p:attrName>ppt_x</p:attrName>
                                            </p:attrNameLst>
                                          </p:cBhvr>
                                          <p:tavLst>
                                            <p:tav tm="0">
                                              <p:val>
                                                <p:strVal val="0-#ppt_w/2"/>
                                              </p:val>
                                            </p:tav>
                                            <p:tav tm="100000">
                                              <p:val>
                                                <p:strVal val="#ppt_x"/>
                                              </p:val>
                                            </p:tav>
                                          </p:tavLst>
                                        </p:anim>
                                        <p:anim calcmode="lin" valueType="num">
                                          <p:cBhvr additive="base">
                                            <p:cTn id="52" dur="500" fill="hold"/>
                                            <p:tgtEl>
                                              <p:spTgt spid="53"/>
                                            </p:tgtEl>
                                            <p:attrNameLst>
                                              <p:attrName>ppt_y</p:attrName>
                                            </p:attrNameLst>
                                          </p:cBhvr>
                                          <p:tavLst>
                                            <p:tav tm="0">
                                              <p:val>
                                                <p:strVal val="#ppt_y"/>
                                              </p:val>
                                            </p:tav>
                                            <p:tav tm="100000">
                                              <p:val>
                                                <p:strVal val="#ppt_y"/>
                                              </p:val>
                                            </p:tav>
                                          </p:tavLst>
                                        </p:anim>
                                      </p:childTnLst>
                                    </p:cTn>
                                  </p:par>
                                </p:childTnLst>
                              </p:cTn>
                            </p:par>
                            <p:par>
                              <p:cTn id="53" fill="hold">
                                <p:stCondLst>
                                  <p:cond delay="2500"/>
                                </p:stCondLst>
                                <p:childTnLst>
                                  <p:par>
                                    <p:cTn id="54" presetID="31" presetClass="entr" presetSubtype="0" fill="hold" grpId="0" nodeType="afterEffect">
                                      <p:stCondLst>
                                        <p:cond delay="0"/>
                                      </p:stCondLst>
                                      <p:childTnLst>
                                        <p:set>
                                          <p:cBhvr>
                                            <p:cTn id="55" dur="1" fill="hold">
                                              <p:stCondLst>
                                                <p:cond delay="0"/>
                                              </p:stCondLst>
                                            </p:cTn>
                                            <p:tgtEl>
                                              <p:spTgt spid="59"/>
                                            </p:tgtEl>
                                            <p:attrNameLst>
                                              <p:attrName>style.visibility</p:attrName>
                                            </p:attrNameLst>
                                          </p:cBhvr>
                                          <p:to>
                                            <p:strVal val="visible"/>
                                          </p:to>
                                        </p:set>
                                        <p:anim calcmode="lin" valueType="num">
                                          <p:cBhvr>
                                            <p:cTn id="56" dur="400" fill="hold"/>
                                            <p:tgtEl>
                                              <p:spTgt spid="59"/>
                                            </p:tgtEl>
                                            <p:attrNameLst>
                                              <p:attrName>ppt_w</p:attrName>
                                            </p:attrNameLst>
                                          </p:cBhvr>
                                          <p:tavLst>
                                            <p:tav tm="0">
                                              <p:val>
                                                <p:fltVal val="0"/>
                                              </p:val>
                                            </p:tav>
                                            <p:tav tm="100000">
                                              <p:val>
                                                <p:strVal val="#ppt_w"/>
                                              </p:val>
                                            </p:tav>
                                          </p:tavLst>
                                        </p:anim>
                                        <p:anim calcmode="lin" valueType="num">
                                          <p:cBhvr>
                                            <p:cTn id="57" dur="400" fill="hold"/>
                                            <p:tgtEl>
                                              <p:spTgt spid="59"/>
                                            </p:tgtEl>
                                            <p:attrNameLst>
                                              <p:attrName>ppt_h</p:attrName>
                                            </p:attrNameLst>
                                          </p:cBhvr>
                                          <p:tavLst>
                                            <p:tav tm="0">
                                              <p:val>
                                                <p:fltVal val="0"/>
                                              </p:val>
                                            </p:tav>
                                            <p:tav tm="100000">
                                              <p:val>
                                                <p:strVal val="#ppt_h"/>
                                              </p:val>
                                            </p:tav>
                                          </p:tavLst>
                                        </p:anim>
                                        <p:anim calcmode="lin" valueType="num">
                                          <p:cBhvr>
                                            <p:cTn id="58" dur="400" fill="hold"/>
                                            <p:tgtEl>
                                              <p:spTgt spid="59"/>
                                            </p:tgtEl>
                                            <p:attrNameLst>
                                              <p:attrName>style.rotation</p:attrName>
                                            </p:attrNameLst>
                                          </p:cBhvr>
                                          <p:tavLst>
                                            <p:tav tm="0">
                                              <p:val>
                                                <p:fltVal val="90"/>
                                              </p:val>
                                            </p:tav>
                                            <p:tav tm="100000">
                                              <p:val>
                                                <p:fltVal val="0"/>
                                              </p:val>
                                            </p:tav>
                                          </p:tavLst>
                                        </p:anim>
                                        <p:animEffect transition="in" filter="fade">
                                          <p:cBhvr>
                                            <p:cTn id="59" dur="400"/>
                                            <p:tgtEl>
                                              <p:spTgt spid="59"/>
                                            </p:tgtEl>
                                          </p:cBhvr>
                                        </p:animEffect>
                                      </p:childTnLst>
                                    </p:cTn>
                                  </p:par>
                                </p:childTnLst>
                              </p:cTn>
                            </p:par>
                            <p:par>
                              <p:cTn id="60" fill="hold">
                                <p:stCondLst>
                                  <p:cond delay="3000"/>
                                </p:stCondLst>
                                <p:childTnLst>
                                  <p:par>
                                    <p:cTn id="61" presetID="22" presetClass="entr" presetSubtype="2" fill="hold" grpId="0" nodeType="after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wipe(right)">
                                          <p:cBhvr>
                                            <p:cTn id="63" dur="500"/>
                                            <p:tgtEl>
                                              <p:spTgt spid="62"/>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wipe(right)">
                                          <p:cBhvr>
                                            <p:cTn id="66" dur="500"/>
                                            <p:tgtEl>
                                              <p:spTgt spid="63"/>
                                            </p:tgtEl>
                                          </p:cBhvr>
                                        </p:animEffect>
                                      </p:childTnLst>
                                    </p:cTn>
                                  </p:par>
                                </p:childTnLst>
                              </p:cTn>
                            </p:par>
                            <p:par>
                              <p:cTn id="67" fill="hold">
                                <p:stCondLst>
                                  <p:cond delay="3500"/>
                                </p:stCondLst>
                                <p:childTnLst>
                                  <p:par>
                                    <p:cTn id="68" presetID="31" presetClass="entr" presetSubtype="0" fill="hold" grpId="0" nodeType="afterEffect">
                                      <p:stCondLst>
                                        <p:cond delay="0"/>
                                      </p:stCondLst>
                                      <p:childTnLst>
                                        <p:set>
                                          <p:cBhvr>
                                            <p:cTn id="69" dur="1" fill="hold">
                                              <p:stCondLst>
                                                <p:cond delay="0"/>
                                              </p:stCondLst>
                                            </p:cTn>
                                            <p:tgtEl>
                                              <p:spTgt spid="60"/>
                                            </p:tgtEl>
                                            <p:attrNameLst>
                                              <p:attrName>style.visibility</p:attrName>
                                            </p:attrNameLst>
                                          </p:cBhvr>
                                          <p:to>
                                            <p:strVal val="visible"/>
                                          </p:to>
                                        </p:set>
                                        <p:anim calcmode="lin" valueType="num">
                                          <p:cBhvr>
                                            <p:cTn id="70" dur="400" fill="hold"/>
                                            <p:tgtEl>
                                              <p:spTgt spid="60"/>
                                            </p:tgtEl>
                                            <p:attrNameLst>
                                              <p:attrName>ppt_w</p:attrName>
                                            </p:attrNameLst>
                                          </p:cBhvr>
                                          <p:tavLst>
                                            <p:tav tm="0">
                                              <p:val>
                                                <p:fltVal val="0"/>
                                              </p:val>
                                            </p:tav>
                                            <p:tav tm="100000">
                                              <p:val>
                                                <p:strVal val="#ppt_w"/>
                                              </p:val>
                                            </p:tav>
                                          </p:tavLst>
                                        </p:anim>
                                        <p:anim calcmode="lin" valueType="num">
                                          <p:cBhvr>
                                            <p:cTn id="71" dur="400" fill="hold"/>
                                            <p:tgtEl>
                                              <p:spTgt spid="60"/>
                                            </p:tgtEl>
                                            <p:attrNameLst>
                                              <p:attrName>ppt_h</p:attrName>
                                            </p:attrNameLst>
                                          </p:cBhvr>
                                          <p:tavLst>
                                            <p:tav tm="0">
                                              <p:val>
                                                <p:fltVal val="0"/>
                                              </p:val>
                                            </p:tav>
                                            <p:tav tm="100000">
                                              <p:val>
                                                <p:strVal val="#ppt_h"/>
                                              </p:val>
                                            </p:tav>
                                          </p:tavLst>
                                        </p:anim>
                                        <p:anim calcmode="lin" valueType="num">
                                          <p:cBhvr>
                                            <p:cTn id="72" dur="400" fill="hold"/>
                                            <p:tgtEl>
                                              <p:spTgt spid="60"/>
                                            </p:tgtEl>
                                            <p:attrNameLst>
                                              <p:attrName>style.rotation</p:attrName>
                                            </p:attrNameLst>
                                          </p:cBhvr>
                                          <p:tavLst>
                                            <p:tav tm="0">
                                              <p:val>
                                                <p:fltVal val="90"/>
                                              </p:val>
                                            </p:tav>
                                            <p:tav tm="100000">
                                              <p:val>
                                                <p:fltVal val="0"/>
                                              </p:val>
                                            </p:tav>
                                          </p:tavLst>
                                        </p:anim>
                                        <p:animEffect transition="in" filter="fade">
                                          <p:cBhvr>
                                            <p:cTn id="73" dur="400"/>
                                            <p:tgtEl>
                                              <p:spTgt spid="60"/>
                                            </p:tgtEl>
                                          </p:cBhvr>
                                        </p:animEffect>
                                      </p:childTnLst>
                                    </p:cTn>
                                  </p:par>
                                </p:childTnLst>
                              </p:cTn>
                            </p:par>
                            <p:par>
                              <p:cTn id="74" fill="hold">
                                <p:stCondLst>
                                  <p:cond delay="4000"/>
                                </p:stCondLst>
                                <p:childTnLst>
                                  <p:par>
                                    <p:cTn id="75" presetID="22" presetClass="entr" presetSubtype="2" fill="hold" grpId="0" nodeType="afterEffect">
                                      <p:stCondLst>
                                        <p:cond delay="0"/>
                                      </p:stCondLst>
                                      <p:childTnLst>
                                        <p:set>
                                          <p:cBhvr>
                                            <p:cTn id="76" dur="1" fill="hold">
                                              <p:stCondLst>
                                                <p:cond delay="0"/>
                                              </p:stCondLst>
                                            </p:cTn>
                                            <p:tgtEl>
                                              <p:spTgt spid="64"/>
                                            </p:tgtEl>
                                            <p:attrNameLst>
                                              <p:attrName>style.visibility</p:attrName>
                                            </p:attrNameLst>
                                          </p:cBhvr>
                                          <p:to>
                                            <p:strVal val="visible"/>
                                          </p:to>
                                        </p:set>
                                        <p:animEffect transition="in" filter="wipe(right)">
                                          <p:cBhvr>
                                            <p:cTn id="77" dur="500"/>
                                            <p:tgtEl>
                                              <p:spTgt spid="64"/>
                                            </p:tgtEl>
                                          </p:cBhvr>
                                        </p:animEffect>
                                      </p:childTnLst>
                                    </p:cTn>
                                  </p:par>
                                  <p:par>
                                    <p:cTn id="78" presetID="22" presetClass="entr" presetSubtype="2" fill="hold" grpId="0" nodeType="withEffect">
                                      <p:stCondLst>
                                        <p:cond delay="0"/>
                                      </p:stCondLst>
                                      <p:childTnLst>
                                        <p:set>
                                          <p:cBhvr>
                                            <p:cTn id="79" dur="1" fill="hold">
                                              <p:stCondLst>
                                                <p:cond delay="0"/>
                                              </p:stCondLst>
                                            </p:cTn>
                                            <p:tgtEl>
                                              <p:spTgt spid="65"/>
                                            </p:tgtEl>
                                            <p:attrNameLst>
                                              <p:attrName>style.visibility</p:attrName>
                                            </p:attrNameLst>
                                          </p:cBhvr>
                                          <p:to>
                                            <p:strVal val="visible"/>
                                          </p:to>
                                        </p:set>
                                        <p:animEffect transition="in" filter="wipe(right)">
                                          <p:cBhvr>
                                            <p:cTn id="80" dur="500"/>
                                            <p:tgtEl>
                                              <p:spTgt spid="65"/>
                                            </p:tgtEl>
                                          </p:cBhvr>
                                        </p:animEffect>
                                      </p:childTnLst>
                                    </p:cTn>
                                  </p:par>
                                </p:childTnLst>
                              </p:cTn>
                            </p:par>
                            <p:par>
                              <p:cTn id="81" fill="hold">
                                <p:stCondLst>
                                  <p:cond delay="4500"/>
                                </p:stCondLst>
                                <p:childTnLst>
                                  <p:par>
                                    <p:cTn id="82" presetID="31" presetClass="entr" presetSubtype="0" fill="hold" grpId="0" nodeType="afterEffect">
                                      <p:stCondLst>
                                        <p:cond delay="0"/>
                                      </p:stCondLst>
                                      <p:childTnLst>
                                        <p:set>
                                          <p:cBhvr>
                                            <p:cTn id="83" dur="1" fill="hold">
                                              <p:stCondLst>
                                                <p:cond delay="0"/>
                                              </p:stCondLst>
                                            </p:cTn>
                                            <p:tgtEl>
                                              <p:spTgt spid="58"/>
                                            </p:tgtEl>
                                            <p:attrNameLst>
                                              <p:attrName>style.visibility</p:attrName>
                                            </p:attrNameLst>
                                          </p:cBhvr>
                                          <p:to>
                                            <p:strVal val="visible"/>
                                          </p:to>
                                        </p:set>
                                        <p:anim calcmode="lin" valueType="num">
                                          <p:cBhvr>
                                            <p:cTn id="84" dur="400" fill="hold"/>
                                            <p:tgtEl>
                                              <p:spTgt spid="58"/>
                                            </p:tgtEl>
                                            <p:attrNameLst>
                                              <p:attrName>ppt_w</p:attrName>
                                            </p:attrNameLst>
                                          </p:cBhvr>
                                          <p:tavLst>
                                            <p:tav tm="0">
                                              <p:val>
                                                <p:fltVal val="0"/>
                                              </p:val>
                                            </p:tav>
                                            <p:tav tm="100000">
                                              <p:val>
                                                <p:strVal val="#ppt_w"/>
                                              </p:val>
                                            </p:tav>
                                          </p:tavLst>
                                        </p:anim>
                                        <p:anim calcmode="lin" valueType="num">
                                          <p:cBhvr>
                                            <p:cTn id="85" dur="400" fill="hold"/>
                                            <p:tgtEl>
                                              <p:spTgt spid="58"/>
                                            </p:tgtEl>
                                            <p:attrNameLst>
                                              <p:attrName>ppt_h</p:attrName>
                                            </p:attrNameLst>
                                          </p:cBhvr>
                                          <p:tavLst>
                                            <p:tav tm="0">
                                              <p:val>
                                                <p:fltVal val="0"/>
                                              </p:val>
                                            </p:tav>
                                            <p:tav tm="100000">
                                              <p:val>
                                                <p:strVal val="#ppt_h"/>
                                              </p:val>
                                            </p:tav>
                                          </p:tavLst>
                                        </p:anim>
                                        <p:anim calcmode="lin" valueType="num">
                                          <p:cBhvr>
                                            <p:cTn id="86" dur="400" fill="hold"/>
                                            <p:tgtEl>
                                              <p:spTgt spid="58"/>
                                            </p:tgtEl>
                                            <p:attrNameLst>
                                              <p:attrName>style.rotation</p:attrName>
                                            </p:attrNameLst>
                                          </p:cBhvr>
                                          <p:tavLst>
                                            <p:tav tm="0">
                                              <p:val>
                                                <p:fltVal val="90"/>
                                              </p:val>
                                            </p:tav>
                                            <p:tav tm="100000">
                                              <p:val>
                                                <p:fltVal val="0"/>
                                              </p:val>
                                            </p:tav>
                                          </p:tavLst>
                                        </p:anim>
                                        <p:animEffect transition="in" filter="fade">
                                          <p:cBhvr>
                                            <p:cTn id="87" dur="400"/>
                                            <p:tgtEl>
                                              <p:spTgt spid="58"/>
                                            </p:tgtEl>
                                          </p:cBhvr>
                                        </p:animEffect>
                                      </p:childTnLst>
                                    </p:cTn>
                                  </p:par>
                                </p:childTnLst>
                              </p:cTn>
                            </p:par>
                            <p:par>
                              <p:cTn id="88" fill="hold">
                                <p:stCondLst>
                                  <p:cond delay="5000"/>
                                </p:stCondLst>
                                <p:childTnLst>
                                  <p:par>
                                    <p:cTn id="89" presetID="22" presetClass="entr" presetSubtype="2" fill="hold" grpId="0" nodeType="afterEffect">
                                      <p:stCondLst>
                                        <p:cond delay="0"/>
                                      </p:stCondLst>
                                      <p:childTnLst>
                                        <p:set>
                                          <p:cBhvr>
                                            <p:cTn id="90" dur="1" fill="hold">
                                              <p:stCondLst>
                                                <p:cond delay="0"/>
                                              </p:stCondLst>
                                            </p:cTn>
                                            <p:tgtEl>
                                              <p:spTgt spid="66"/>
                                            </p:tgtEl>
                                            <p:attrNameLst>
                                              <p:attrName>style.visibility</p:attrName>
                                            </p:attrNameLst>
                                          </p:cBhvr>
                                          <p:to>
                                            <p:strVal val="visible"/>
                                          </p:to>
                                        </p:set>
                                        <p:animEffect transition="in" filter="wipe(right)">
                                          <p:cBhvr>
                                            <p:cTn id="91" dur="500"/>
                                            <p:tgtEl>
                                              <p:spTgt spid="66"/>
                                            </p:tgtEl>
                                          </p:cBhvr>
                                        </p:animEffect>
                                      </p:childTnLst>
                                    </p:cTn>
                                  </p:par>
                                  <p:par>
                                    <p:cTn id="92" presetID="22" presetClass="entr" presetSubtype="2" fill="hold" grpId="0" nodeType="with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wipe(right)">
                                          <p:cBhvr>
                                            <p:cTn id="94" dur="500"/>
                                            <p:tgtEl>
                                              <p:spTgt spid="67"/>
                                            </p:tgtEl>
                                          </p:cBhvr>
                                        </p:animEffect>
                                      </p:childTnLst>
                                    </p:cTn>
                                  </p:par>
                                </p:childTnLst>
                              </p:cTn>
                            </p:par>
                            <p:par>
                              <p:cTn id="95" fill="hold">
                                <p:stCondLst>
                                  <p:cond delay="5500"/>
                                </p:stCondLst>
                                <p:childTnLst>
                                  <p:par>
                                    <p:cTn id="96" presetID="31" presetClass="entr" presetSubtype="0" fill="hold" nodeType="afterEffect">
                                      <p:stCondLst>
                                        <p:cond delay="0"/>
                                      </p:stCondLst>
                                      <p:childTnLst>
                                        <p:set>
                                          <p:cBhvr>
                                            <p:cTn id="97" dur="1" fill="hold">
                                              <p:stCondLst>
                                                <p:cond delay="0"/>
                                              </p:stCondLst>
                                            </p:cTn>
                                            <p:tgtEl>
                                              <p:spTgt spid="74"/>
                                            </p:tgtEl>
                                            <p:attrNameLst>
                                              <p:attrName>style.visibility</p:attrName>
                                            </p:attrNameLst>
                                          </p:cBhvr>
                                          <p:to>
                                            <p:strVal val="visible"/>
                                          </p:to>
                                        </p:set>
                                        <p:anim calcmode="lin" valueType="num">
                                          <p:cBhvr>
                                            <p:cTn id="98" dur="500" fill="hold"/>
                                            <p:tgtEl>
                                              <p:spTgt spid="74"/>
                                            </p:tgtEl>
                                            <p:attrNameLst>
                                              <p:attrName>ppt_w</p:attrName>
                                            </p:attrNameLst>
                                          </p:cBhvr>
                                          <p:tavLst>
                                            <p:tav tm="0">
                                              <p:val>
                                                <p:fltVal val="0"/>
                                              </p:val>
                                            </p:tav>
                                            <p:tav tm="100000">
                                              <p:val>
                                                <p:strVal val="#ppt_w"/>
                                              </p:val>
                                            </p:tav>
                                          </p:tavLst>
                                        </p:anim>
                                        <p:anim calcmode="lin" valueType="num">
                                          <p:cBhvr>
                                            <p:cTn id="99" dur="500" fill="hold"/>
                                            <p:tgtEl>
                                              <p:spTgt spid="74"/>
                                            </p:tgtEl>
                                            <p:attrNameLst>
                                              <p:attrName>ppt_h</p:attrName>
                                            </p:attrNameLst>
                                          </p:cBhvr>
                                          <p:tavLst>
                                            <p:tav tm="0">
                                              <p:val>
                                                <p:fltVal val="0"/>
                                              </p:val>
                                            </p:tav>
                                            <p:tav tm="100000">
                                              <p:val>
                                                <p:strVal val="#ppt_h"/>
                                              </p:val>
                                            </p:tav>
                                          </p:tavLst>
                                        </p:anim>
                                        <p:anim calcmode="lin" valueType="num">
                                          <p:cBhvr>
                                            <p:cTn id="100" dur="500" fill="hold"/>
                                            <p:tgtEl>
                                              <p:spTgt spid="74"/>
                                            </p:tgtEl>
                                            <p:attrNameLst>
                                              <p:attrName>style.rotation</p:attrName>
                                            </p:attrNameLst>
                                          </p:cBhvr>
                                          <p:tavLst>
                                            <p:tav tm="0">
                                              <p:val>
                                                <p:fltVal val="90"/>
                                              </p:val>
                                            </p:tav>
                                            <p:tav tm="100000">
                                              <p:val>
                                                <p:fltVal val="0"/>
                                              </p:val>
                                            </p:tav>
                                          </p:tavLst>
                                        </p:anim>
                                        <p:animEffect transition="in" filter="fade">
                                          <p:cBhvr>
                                            <p:cTn id="101" dur="500"/>
                                            <p:tgtEl>
                                              <p:spTgt spid="74"/>
                                            </p:tgtEl>
                                          </p:cBhvr>
                                        </p:animEffect>
                                      </p:childTnLst>
                                    </p:cTn>
                                  </p:par>
                                </p:childTnLst>
                              </p:cTn>
                            </p:par>
                            <p:par>
                              <p:cTn id="102" fill="hold">
                                <p:stCondLst>
                                  <p:cond delay="6000"/>
                                </p:stCondLst>
                                <p:childTnLst>
                                  <p:par>
                                    <p:cTn id="103" presetID="22" presetClass="entr" presetSubtype="2" fill="hold" grpId="0" nodeType="afterEffect">
                                      <p:stCondLst>
                                        <p:cond delay="0"/>
                                      </p:stCondLst>
                                      <p:childTnLst>
                                        <p:set>
                                          <p:cBhvr>
                                            <p:cTn id="104" dur="1" fill="hold">
                                              <p:stCondLst>
                                                <p:cond delay="0"/>
                                              </p:stCondLst>
                                            </p:cTn>
                                            <p:tgtEl>
                                              <p:spTgt spid="68"/>
                                            </p:tgtEl>
                                            <p:attrNameLst>
                                              <p:attrName>style.visibility</p:attrName>
                                            </p:attrNameLst>
                                          </p:cBhvr>
                                          <p:to>
                                            <p:strVal val="visible"/>
                                          </p:to>
                                        </p:set>
                                        <p:animEffect transition="in" filter="wipe(right)">
                                          <p:cBhvr>
                                            <p:cTn id="105" dur="500"/>
                                            <p:tgtEl>
                                              <p:spTgt spid="68"/>
                                            </p:tgtEl>
                                          </p:cBhvr>
                                        </p:animEffect>
                                      </p:childTnLst>
                                    </p:cTn>
                                  </p:par>
                                  <p:par>
                                    <p:cTn id="106" presetID="22" presetClass="entr" presetSubtype="2" fill="hold" grpId="0" nodeType="withEffect">
                                      <p:stCondLst>
                                        <p:cond delay="0"/>
                                      </p:stCondLst>
                                      <p:childTnLst>
                                        <p:set>
                                          <p:cBhvr>
                                            <p:cTn id="107" dur="1" fill="hold">
                                              <p:stCondLst>
                                                <p:cond delay="0"/>
                                              </p:stCondLst>
                                            </p:cTn>
                                            <p:tgtEl>
                                              <p:spTgt spid="69"/>
                                            </p:tgtEl>
                                            <p:attrNameLst>
                                              <p:attrName>style.visibility</p:attrName>
                                            </p:attrNameLst>
                                          </p:cBhvr>
                                          <p:to>
                                            <p:strVal val="visible"/>
                                          </p:to>
                                        </p:set>
                                        <p:animEffect transition="in" filter="wipe(right)">
                                          <p:cBhvr>
                                            <p:cTn id="108" dur="500"/>
                                            <p:tgtEl>
                                              <p:spTgt spid="69"/>
                                            </p:tgtEl>
                                          </p:cBhvr>
                                        </p:animEffect>
                                      </p:childTnLst>
                                    </p:cTn>
                                  </p:par>
                                </p:childTnLst>
                              </p:cTn>
                            </p:par>
                            <p:par>
                              <p:cTn id="109" fill="hold">
                                <p:stCondLst>
                                  <p:cond delay="6500"/>
                                </p:stCondLst>
                                <p:childTnLst>
                                  <p:par>
                                    <p:cTn id="110" presetID="31" presetClass="entr" presetSubtype="0" fill="hold" nodeType="afterEffect">
                                      <p:stCondLst>
                                        <p:cond delay="0"/>
                                      </p:stCondLst>
                                      <p:childTnLst>
                                        <p:set>
                                          <p:cBhvr>
                                            <p:cTn id="111" dur="1" fill="hold">
                                              <p:stCondLst>
                                                <p:cond delay="0"/>
                                              </p:stCondLst>
                                            </p:cTn>
                                            <p:tgtEl>
                                              <p:spTgt spid="78"/>
                                            </p:tgtEl>
                                            <p:attrNameLst>
                                              <p:attrName>style.visibility</p:attrName>
                                            </p:attrNameLst>
                                          </p:cBhvr>
                                          <p:to>
                                            <p:strVal val="visible"/>
                                          </p:to>
                                        </p:set>
                                        <p:anim calcmode="lin" valueType="num">
                                          <p:cBhvr>
                                            <p:cTn id="112" dur="500" fill="hold"/>
                                            <p:tgtEl>
                                              <p:spTgt spid="78"/>
                                            </p:tgtEl>
                                            <p:attrNameLst>
                                              <p:attrName>ppt_w</p:attrName>
                                            </p:attrNameLst>
                                          </p:cBhvr>
                                          <p:tavLst>
                                            <p:tav tm="0">
                                              <p:val>
                                                <p:fltVal val="0"/>
                                              </p:val>
                                            </p:tav>
                                            <p:tav tm="100000">
                                              <p:val>
                                                <p:strVal val="#ppt_w"/>
                                              </p:val>
                                            </p:tav>
                                          </p:tavLst>
                                        </p:anim>
                                        <p:anim calcmode="lin" valueType="num">
                                          <p:cBhvr>
                                            <p:cTn id="113" dur="500" fill="hold"/>
                                            <p:tgtEl>
                                              <p:spTgt spid="78"/>
                                            </p:tgtEl>
                                            <p:attrNameLst>
                                              <p:attrName>ppt_h</p:attrName>
                                            </p:attrNameLst>
                                          </p:cBhvr>
                                          <p:tavLst>
                                            <p:tav tm="0">
                                              <p:val>
                                                <p:fltVal val="0"/>
                                              </p:val>
                                            </p:tav>
                                            <p:tav tm="100000">
                                              <p:val>
                                                <p:strVal val="#ppt_h"/>
                                              </p:val>
                                            </p:tav>
                                          </p:tavLst>
                                        </p:anim>
                                        <p:anim calcmode="lin" valueType="num">
                                          <p:cBhvr>
                                            <p:cTn id="114" dur="500" fill="hold"/>
                                            <p:tgtEl>
                                              <p:spTgt spid="78"/>
                                            </p:tgtEl>
                                            <p:attrNameLst>
                                              <p:attrName>style.rotation</p:attrName>
                                            </p:attrNameLst>
                                          </p:cBhvr>
                                          <p:tavLst>
                                            <p:tav tm="0">
                                              <p:val>
                                                <p:fltVal val="90"/>
                                              </p:val>
                                            </p:tav>
                                            <p:tav tm="100000">
                                              <p:val>
                                                <p:fltVal val="0"/>
                                              </p:val>
                                            </p:tav>
                                          </p:tavLst>
                                        </p:anim>
                                        <p:animEffect transition="in" filter="fade">
                                          <p:cBhvr>
                                            <p:cTn id="115" dur="500"/>
                                            <p:tgtEl>
                                              <p:spTgt spid="78"/>
                                            </p:tgtEl>
                                          </p:cBhvr>
                                        </p:animEffect>
                                      </p:childTnLst>
                                    </p:cTn>
                                  </p:par>
                                </p:childTnLst>
                              </p:cTn>
                            </p:par>
                            <p:par>
                              <p:cTn id="116" fill="hold">
                                <p:stCondLst>
                                  <p:cond delay="7000"/>
                                </p:stCondLst>
                                <p:childTnLst>
                                  <p:par>
                                    <p:cTn id="117" presetID="22" presetClass="entr" presetSubtype="2" fill="hold" grpId="0" nodeType="after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wipe(right)">
                                          <p:cBhvr>
                                            <p:cTn id="119" dur="500"/>
                                            <p:tgtEl>
                                              <p:spTgt spid="70"/>
                                            </p:tgtEl>
                                          </p:cBhvr>
                                        </p:animEffect>
                                      </p:childTnLst>
                                    </p:cTn>
                                  </p:par>
                                  <p:par>
                                    <p:cTn id="120" presetID="22" presetClass="entr" presetSubtype="2"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wipe(right)">
                                          <p:cBhvr>
                                            <p:cTn id="122" dur="500"/>
                                            <p:tgtEl>
                                              <p:spTgt spid="71"/>
                                            </p:tgtEl>
                                          </p:cBhvr>
                                        </p:animEffect>
                                      </p:childTnLst>
                                    </p:cTn>
                                  </p:par>
                                </p:childTnLst>
                              </p:cTn>
                            </p:par>
                            <p:par>
                              <p:cTn id="123" fill="hold">
                                <p:stCondLst>
                                  <p:cond delay="7500"/>
                                </p:stCondLst>
                                <p:childTnLst>
                                  <p:par>
                                    <p:cTn id="124" presetID="31" presetClass="entr" presetSubtype="0" fill="hold" grpId="0" nodeType="afterEffect">
                                      <p:stCondLst>
                                        <p:cond delay="0"/>
                                      </p:stCondLst>
                                      <p:childTnLst>
                                        <p:set>
                                          <p:cBhvr>
                                            <p:cTn id="125" dur="1" fill="hold">
                                              <p:stCondLst>
                                                <p:cond delay="0"/>
                                              </p:stCondLst>
                                            </p:cTn>
                                            <p:tgtEl>
                                              <p:spTgt spid="61"/>
                                            </p:tgtEl>
                                            <p:attrNameLst>
                                              <p:attrName>style.visibility</p:attrName>
                                            </p:attrNameLst>
                                          </p:cBhvr>
                                          <p:to>
                                            <p:strVal val="visible"/>
                                          </p:to>
                                        </p:set>
                                        <p:anim calcmode="lin" valueType="num">
                                          <p:cBhvr>
                                            <p:cTn id="126" dur="400" fill="hold"/>
                                            <p:tgtEl>
                                              <p:spTgt spid="61"/>
                                            </p:tgtEl>
                                            <p:attrNameLst>
                                              <p:attrName>ppt_w</p:attrName>
                                            </p:attrNameLst>
                                          </p:cBhvr>
                                          <p:tavLst>
                                            <p:tav tm="0">
                                              <p:val>
                                                <p:fltVal val="0"/>
                                              </p:val>
                                            </p:tav>
                                            <p:tav tm="100000">
                                              <p:val>
                                                <p:strVal val="#ppt_w"/>
                                              </p:val>
                                            </p:tav>
                                          </p:tavLst>
                                        </p:anim>
                                        <p:anim calcmode="lin" valueType="num">
                                          <p:cBhvr>
                                            <p:cTn id="127" dur="400" fill="hold"/>
                                            <p:tgtEl>
                                              <p:spTgt spid="61"/>
                                            </p:tgtEl>
                                            <p:attrNameLst>
                                              <p:attrName>ppt_h</p:attrName>
                                            </p:attrNameLst>
                                          </p:cBhvr>
                                          <p:tavLst>
                                            <p:tav tm="0">
                                              <p:val>
                                                <p:fltVal val="0"/>
                                              </p:val>
                                            </p:tav>
                                            <p:tav tm="100000">
                                              <p:val>
                                                <p:strVal val="#ppt_h"/>
                                              </p:val>
                                            </p:tav>
                                          </p:tavLst>
                                        </p:anim>
                                        <p:anim calcmode="lin" valueType="num">
                                          <p:cBhvr>
                                            <p:cTn id="128" dur="400" fill="hold"/>
                                            <p:tgtEl>
                                              <p:spTgt spid="61"/>
                                            </p:tgtEl>
                                            <p:attrNameLst>
                                              <p:attrName>style.rotation</p:attrName>
                                            </p:attrNameLst>
                                          </p:cBhvr>
                                          <p:tavLst>
                                            <p:tav tm="0">
                                              <p:val>
                                                <p:fltVal val="90"/>
                                              </p:val>
                                            </p:tav>
                                            <p:tav tm="100000">
                                              <p:val>
                                                <p:fltVal val="0"/>
                                              </p:val>
                                            </p:tav>
                                          </p:tavLst>
                                        </p:anim>
                                        <p:animEffect transition="in" filter="fade">
                                          <p:cBhvr>
                                            <p:cTn id="129" dur="400"/>
                                            <p:tgtEl>
                                              <p:spTgt spid="61"/>
                                            </p:tgtEl>
                                          </p:cBhvr>
                                        </p:animEffect>
                                      </p:childTnLst>
                                    </p:cTn>
                                  </p:par>
                                </p:childTnLst>
                              </p:cTn>
                            </p:par>
                            <p:par>
                              <p:cTn id="130" fill="hold">
                                <p:stCondLst>
                                  <p:cond delay="8000"/>
                                </p:stCondLst>
                                <p:childTnLst>
                                  <p:par>
                                    <p:cTn id="131" presetID="22" presetClass="entr" presetSubtype="2" fill="hold" grpId="0" nodeType="afterEffect">
                                      <p:stCondLst>
                                        <p:cond delay="0"/>
                                      </p:stCondLst>
                                      <p:childTnLst>
                                        <p:set>
                                          <p:cBhvr>
                                            <p:cTn id="132" dur="1" fill="hold">
                                              <p:stCondLst>
                                                <p:cond delay="0"/>
                                              </p:stCondLst>
                                            </p:cTn>
                                            <p:tgtEl>
                                              <p:spTgt spid="72"/>
                                            </p:tgtEl>
                                            <p:attrNameLst>
                                              <p:attrName>style.visibility</p:attrName>
                                            </p:attrNameLst>
                                          </p:cBhvr>
                                          <p:to>
                                            <p:strVal val="visible"/>
                                          </p:to>
                                        </p:set>
                                        <p:animEffect transition="in" filter="wipe(right)">
                                          <p:cBhvr>
                                            <p:cTn id="133" dur="500"/>
                                            <p:tgtEl>
                                              <p:spTgt spid="72"/>
                                            </p:tgtEl>
                                          </p:cBhvr>
                                        </p:animEffect>
                                      </p:childTnLst>
                                    </p:cTn>
                                  </p:par>
                                  <p:par>
                                    <p:cTn id="134" presetID="22" presetClass="entr" presetSubtype="2" fill="hold" grpId="0" nodeType="withEffect">
                                      <p:stCondLst>
                                        <p:cond delay="0"/>
                                      </p:stCondLst>
                                      <p:childTnLst>
                                        <p:set>
                                          <p:cBhvr>
                                            <p:cTn id="135" dur="1" fill="hold">
                                              <p:stCondLst>
                                                <p:cond delay="0"/>
                                              </p:stCondLst>
                                            </p:cTn>
                                            <p:tgtEl>
                                              <p:spTgt spid="73"/>
                                            </p:tgtEl>
                                            <p:attrNameLst>
                                              <p:attrName>style.visibility</p:attrName>
                                            </p:attrNameLst>
                                          </p:cBhvr>
                                          <p:to>
                                            <p:strVal val="visible"/>
                                          </p:to>
                                        </p:set>
                                        <p:animEffect transition="in" filter="wipe(right)">
                                          <p:cBhvr>
                                            <p:cTn id="13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p:bldP spid="63" grpId="0"/>
          <p:bldP spid="64" grpId="0"/>
          <p:bldP spid="65" grpId="0"/>
          <p:bldP spid="66" grpId="0"/>
          <p:bldP spid="67" grpId="0"/>
          <p:bldP spid="68" grpId="0"/>
          <p:bldP spid="69" grpId="0"/>
          <p:bldP spid="70" grpId="0"/>
          <p:bldP spid="71" grpId="0"/>
          <p:bldP spid="72" grpId="0"/>
          <p:bldP spid="73"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3070053"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已完成的项目及概况</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grpSp>
        <p:nvGrpSpPr>
          <p:cNvPr id="11" name="组合 10"/>
          <p:cNvGrpSpPr/>
          <p:nvPr/>
        </p:nvGrpSpPr>
        <p:grpSpPr>
          <a:xfrm>
            <a:off x="5322493" y="1353344"/>
            <a:ext cx="3288901" cy="3124200"/>
            <a:chOff x="-877094" y="-4168775"/>
            <a:chExt cx="4612482" cy="4381500"/>
          </a:xfrm>
        </p:grpSpPr>
        <p:sp>
          <p:nvSpPr>
            <p:cNvPr id="12" name="圆角矩形 11"/>
            <p:cNvSpPr/>
            <p:nvPr/>
          </p:nvSpPr>
          <p:spPr>
            <a:xfrm>
              <a:off x="-877094" y="-4168775"/>
              <a:ext cx="1447800" cy="990600"/>
            </a:xfrm>
            <a:prstGeom prst="round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877094" y="-3048000"/>
              <a:ext cx="1447800" cy="990600"/>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2287588" y="-1930400"/>
              <a:ext cx="1447800" cy="990600"/>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77094" y="-4168775"/>
              <a:ext cx="4600575" cy="3232150"/>
              <a:chOff x="2362994" y="438944"/>
              <a:chExt cx="4600575" cy="3232150"/>
            </a:xfrm>
            <a:solidFill>
              <a:srgbClr val="0067B4"/>
            </a:solidFill>
          </p:grpSpPr>
          <p:sp>
            <p:nvSpPr>
              <p:cNvPr id="23" name="圆角矩形 22"/>
              <p:cNvSpPr/>
              <p:nvPr/>
            </p:nvSpPr>
            <p:spPr>
              <a:xfrm>
                <a:off x="2362994" y="2680494"/>
                <a:ext cx="1447800" cy="9906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5515769" y="438944"/>
                <a:ext cx="1447800" cy="9906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3940176" y="1559719"/>
                <a:ext cx="1447800" cy="9906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17"/>
              <p:cNvSpPr/>
              <p:nvPr/>
            </p:nvSpPr>
            <p:spPr>
              <a:xfrm rot="18884533">
                <a:off x="3394757" y="2310909"/>
                <a:ext cx="901862" cy="533365"/>
              </a:xfrm>
              <a:custGeom>
                <a:avLst/>
                <a:gdLst>
                  <a:gd name="connsiteX0" fmla="*/ 0 w 901862"/>
                  <a:gd name="connsiteY0" fmla="*/ 43448 h 260684"/>
                  <a:gd name="connsiteX1" fmla="*/ 43448 w 901862"/>
                  <a:gd name="connsiteY1" fmla="*/ 0 h 260684"/>
                  <a:gd name="connsiteX2" fmla="*/ 858414 w 901862"/>
                  <a:gd name="connsiteY2" fmla="*/ 0 h 260684"/>
                  <a:gd name="connsiteX3" fmla="*/ 901862 w 901862"/>
                  <a:gd name="connsiteY3" fmla="*/ 43448 h 260684"/>
                  <a:gd name="connsiteX4" fmla="*/ 901862 w 901862"/>
                  <a:gd name="connsiteY4" fmla="*/ 217236 h 260684"/>
                  <a:gd name="connsiteX5" fmla="*/ 858414 w 901862"/>
                  <a:gd name="connsiteY5" fmla="*/ 260684 h 260684"/>
                  <a:gd name="connsiteX6" fmla="*/ 43448 w 901862"/>
                  <a:gd name="connsiteY6" fmla="*/ 260684 h 260684"/>
                  <a:gd name="connsiteX7" fmla="*/ 0 w 901862"/>
                  <a:gd name="connsiteY7" fmla="*/ 217236 h 260684"/>
                  <a:gd name="connsiteX8" fmla="*/ 0 w 901862"/>
                  <a:gd name="connsiteY8" fmla="*/ 43448 h 260684"/>
                  <a:gd name="connsiteX0-1" fmla="*/ 0 w 901862"/>
                  <a:gd name="connsiteY0-2" fmla="*/ 43539 h 260775"/>
                  <a:gd name="connsiteX1-3" fmla="*/ 43448 w 901862"/>
                  <a:gd name="connsiteY1-4" fmla="*/ 91 h 260775"/>
                  <a:gd name="connsiteX2-5" fmla="*/ 469179 w 901862"/>
                  <a:gd name="connsiteY2-6" fmla="*/ 0 h 260775"/>
                  <a:gd name="connsiteX3-7" fmla="*/ 858414 w 901862"/>
                  <a:gd name="connsiteY3-8" fmla="*/ 91 h 260775"/>
                  <a:gd name="connsiteX4-9" fmla="*/ 901862 w 901862"/>
                  <a:gd name="connsiteY4-10" fmla="*/ 43539 h 260775"/>
                  <a:gd name="connsiteX5-11" fmla="*/ 901862 w 901862"/>
                  <a:gd name="connsiteY5-12" fmla="*/ 217327 h 260775"/>
                  <a:gd name="connsiteX6-13" fmla="*/ 858414 w 901862"/>
                  <a:gd name="connsiteY6-14" fmla="*/ 260775 h 260775"/>
                  <a:gd name="connsiteX7-15" fmla="*/ 43448 w 901862"/>
                  <a:gd name="connsiteY7-16" fmla="*/ 260775 h 260775"/>
                  <a:gd name="connsiteX8-17" fmla="*/ 0 w 901862"/>
                  <a:gd name="connsiteY8-18" fmla="*/ 217327 h 260775"/>
                  <a:gd name="connsiteX9" fmla="*/ 0 w 901862"/>
                  <a:gd name="connsiteY9" fmla="*/ 43539 h 260775"/>
                  <a:gd name="connsiteX0-19" fmla="*/ 0 w 901862"/>
                  <a:gd name="connsiteY0-20" fmla="*/ 43448 h 260684"/>
                  <a:gd name="connsiteX1-21" fmla="*/ 43448 w 901862"/>
                  <a:gd name="connsiteY1-22" fmla="*/ 0 h 260684"/>
                  <a:gd name="connsiteX2-23" fmla="*/ 441588 w 901862"/>
                  <a:gd name="connsiteY2-24" fmla="*/ 144593 h 260684"/>
                  <a:gd name="connsiteX3-25" fmla="*/ 858414 w 901862"/>
                  <a:gd name="connsiteY3-26" fmla="*/ 0 h 260684"/>
                  <a:gd name="connsiteX4-27" fmla="*/ 901862 w 901862"/>
                  <a:gd name="connsiteY4-28" fmla="*/ 43448 h 260684"/>
                  <a:gd name="connsiteX5-29" fmla="*/ 901862 w 901862"/>
                  <a:gd name="connsiteY5-30" fmla="*/ 217236 h 260684"/>
                  <a:gd name="connsiteX6-31" fmla="*/ 858414 w 901862"/>
                  <a:gd name="connsiteY6-32" fmla="*/ 260684 h 260684"/>
                  <a:gd name="connsiteX7-33" fmla="*/ 43448 w 901862"/>
                  <a:gd name="connsiteY7-34" fmla="*/ 260684 h 260684"/>
                  <a:gd name="connsiteX8-35" fmla="*/ 0 w 901862"/>
                  <a:gd name="connsiteY8-36" fmla="*/ 217236 h 260684"/>
                  <a:gd name="connsiteX9-37" fmla="*/ 0 w 901862"/>
                  <a:gd name="connsiteY9-38" fmla="*/ 43448 h 260684"/>
                  <a:gd name="connsiteX0-39" fmla="*/ 0 w 901862"/>
                  <a:gd name="connsiteY0-40" fmla="*/ 43448 h 260684"/>
                  <a:gd name="connsiteX1-41" fmla="*/ 43448 w 901862"/>
                  <a:gd name="connsiteY1-42" fmla="*/ 0 h 260684"/>
                  <a:gd name="connsiteX2-43" fmla="*/ 446920 w 901862"/>
                  <a:gd name="connsiteY2-44" fmla="*/ 82317 h 260684"/>
                  <a:gd name="connsiteX3-45" fmla="*/ 858414 w 901862"/>
                  <a:gd name="connsiteY3-46" fmla="*/ 0 h 260684"/>
                  <a:gd name="connsiteX4-47" fmla="*/ 901862 w 901862"/>
                  <a:gd name="connsiteY4-48" fmla="*/ 43448 h 260684"/>
                  <a:gd name="connsiteX5-49" fmla="*/ 901862 w 901862"/>
                  <a:gd name="connsiteY5-50" fmla="*/ 217236 h 260684"/>
                  <a:gd name="connsiteX6-51" fmla="*/ 858414 w 901862"/>
                  <a:gd name="connsiteY6-52" fmla="*/ 260684 h 260684"/>
                  <a:gd name="connsiteX7-53" fmla="*/ 43448 w 901862"/>
                  <a:gd name="connsiteY7-54" fmla="*/ 260684 h 260684"/>
                  <a:gd name="connsiteX8-55" fmla="*/ 0 w 901862"/>
                  <a:gd name="connsiteY8-56" fmla="*/ 217236 h 260684"/>
                  <a:gd name="connsiteX9-57" fmla="*/ 0 w 901862"/>
                  <a:gd name="connsiteY9-58" fmla="*/ 43448 h 260684"/>
                  <a:gd name="connsiteX0-59" fmla="*/ 0 w 901862"/>
                  <a:gd name="connsiteY0-60" fmla="*/ 43448 h 260684"/>
                  <a:gd name="connsiteX1-61" fmla="*/ 43448 w 901862"/>
                  <a:gd name="connsiteY1-62" fmla="*/ 0 h 260684"/>
                  <a:gd name="connsiteX2-63" fmla="*/ 446920 w 901862"/>
                  <a:gd name="connsiteY2-64" fmla="*/ 82317 h 260684"/>
                  <a:gd name="connsiteX3-65" fmla="*/ 858414 w 901862"/>
                  <a:gd name="connsiteY3-66" fmla="*/ 0 h 260684"/>
                  <a:gd name="connsiteX4-67" fmla="*/ 901862 w 901862"/>
                  <a:gd name="connsiteY4-68" fmla="*/ 43448 h 260684"/>
                  <a:gd name="connsiteX5-69" fmla="*/ 901862 w 901862"/>
                  <a:gd name="connsiteY5-70" fmla="*/ 217236 h 260684"/>
                  <a:gd name="connsiteX6-71" fmla="*/ 858414 w 901862"/>
                  <a:gd name="connsiteY6-72" fmla="*/ 260684 h 260684"/>
                  <a:gd name="connsiteX7-73" fmla="*/ 43448 w 901862"/>
                  <a:gd name="connsiteY7-74" fmla="*/ 260684 h 260684"/>
                  <a:gd name="connsiteX8-75" fmla="*/ 0 w 901862"/>
                  <a:gd name="connsiteY8-76" fmla="*/ 217236 h 260684"/>
                  <a:gd name="connsiteX9-77" fmla="*/ 0 w 901862"/>
                  <a:gd name="connsiteY9-78" fmla="*/ 43448 h 260684"/>
                  <a:gd name="connsiteX0-79" fmla="*/ 0 w 901862"/>
                  <a:gd name="connsiteY0-80" fmla="*/ 43448 h 260684"/>
                  <a:gd name="connsiteX1-81" fmla="*/ 43448 w 901862"/>
                  <a:gd name="connsiteY1-82" fmla="*/ 0 h 260684"/>
                  <a:gd name="connsiteX2-83" fmla="*/ 446920 w 901862"/>
                  <a:gd name="connsiteY2-84" fmla="*/ 82317 h 260684"/>
                  <a:gd name="connsiteX3-85" fmla="*/ 858414 w 901862"/>
                  <a:gd name="connsiteY3-86" fmla="*/ 0 h 260684"/>
                  <a:gd name="connsiteX4-87" fmla="*/ 901862 w 901862"/>
                  <a:gd name="connsiteY4-88" fmla="*/ 43448 h 260684"/>
                  <a:gd name="connsiteX5-89" fmla="*/ 901862 w 901862"/>
                  <a:gd name="connsiteY5-90" fmla="*/ 217236 h 260684"/>
                  <a:gd name="connsiteX6-91" fmla="*/ 858414 w 901862"/>
                  <a:gd name="connsiteY6-92" fmla="*/ 260684 h 260684"/>
                  <a:gd name="connsiteX7-93" fmla="*/ 43448 w 901862"/>
                  <a:gd name="connsiteY7-94" fmla="*/ 260684 h 260684"/>
                  <a:gd name="connsiteX8-95" fmla="*/ 0 w 901862"/>
                  <a:gd name="connsiteY8-96" fmla="*/ 217236 h 260684"/>
                  <a:gd name="connsiteX9-97" fmla="*/ 0 w 901862"/>
                  <a:gd name="connsiteY9-98" fmla="*/ 43448 h 260684"/>
                  <a:gd name="connsiteX0-99" fmla="*/ 0 w 901862"/>
                  <a:gd name="connsiteY0-100" fmla="*/ 90518 h 307754"/>
                  <a:gd name="connsiteX1-101" fmla="*/ 60498 w 901862"/>
                  <a:gd name="connsiteY1-102" fmla="*/ 0 h 307754"/>
                  <a:gd name="connsiteX2-103" fmla="*/ 446920 w 901862"/>
                  <a:gd name="connsiteY2-104" fmla="*/ 129387 h 307754"/>
                  <a:gd name="connsiteX3-105" fmla="*/ 858414 w 901862"/>
                  <a:gd name="connsiteY3-106" fmla="*/ 47070 h 307754"/>
                  <a:gd name="connsiteX4-107" fmla="*/ 901862 w 901862"/>
                  <a:gd name="connsiteY4-108" fmla="*/ 90518 h 307754"/>
                  <a:gd name="connsiteX5-109" fmla="*/ 901862 w 901862"/>
                  <a:gd name="connsiteY5-110" fmla="*/ 264306 h 307754"/>
                  <a:gd name="connsiteX6-111" fmla="*/ 858414 w 901862"/>
                  <a:gd name="connsiteY6-112" fmla="*/ 307754 h 307754"/>
                  <a:gd name="connsiteX7-113" fmla="*/ 43448 w 901862"/>
                  <a:gd name="connsiteY7-114" fmla="*/ 307754 h 307754"/>
                  <a:gd name="connsiteX8-115" fmla="*/ 0 w 901862"/>
                  <a:gd name="connsiteY8-116" fmla="*/ 264306 h 307754"/>
                  <a:gd name="connsiteX9-117" fmla="*/ 0 w 901862"/>
                  <a:gd name="connsiteY9-118" fmla="*/ 90518 h 307754"/>
                  <a:gd name="connsiteX0-119" fmla="*/ 0 w 901862"/>
                  <a:gd name="connsiteY0-120" fmla="*/ 90518 h 307754"/>
                  <a:gd name="connsiteX1-121" fmla="*/ 60498 w 901862"/>
                  <a:gd name="connsiteY1-122" fmla="*/ 0 h 307754"/>
                  <a:gd name="connsiteX2-123" fmla="*/ 446920 w 901862"/>
                  <a:gd name="connsiteY2-124" fmla="*/ 129387 h 307754"/>
                  <a:gd name="connsiteX3-125" fmla="*/ 858414 w 901862"/>
                  <a:gd name="connsiteY3-126" fmla="*/ 47070 h 307754"/>
                  <a:gd name="connsiteX4-127" fmla="*/ 901862 w 901862"/>
                  <a:gd name="connsiteY4-128" fmla="*/ 90518 h 307754"/>
                  <a:gd name="connsiteX5-129" fmla="*/ 901862 w 901862"/>
                  <a:gd name="connsiteY5-130" fmla="*/ 264306 h 307754"/>
                  <a:gd name="connsiteX6-131" fmla="*/ 858414 w 901862"/>
                  <a:gd name="connsiteY6-132" fmla="*/ 307754 h 307754"/>
                  <a:gd name="connsiteX7-133" fmla="*/ 43448 w 901862"/>
                  <a:gd name="connsiteY7-134" fmla="*/ 307754 h 307754"/>
                  <a:gd name="connsiteX8-135" fmla="*/ 0 w 901862"/>
                  <a:gd name="connsiteY8-136" fmla="*/ 264306 h 307754"/>
                  <a:gd name="connsiteX9-137" fmla="*/ 0 w 901862"/>
                  <a:gd name="connsiteY9-138" fmla="*/ 90518 h 307754"/>
                  <a:gd name="connsiteX0-139" fmla="*/ 0 w 901862"/>
                  <a:gd name="connsiteY0-140" fmla="*/ 90518 h 307754"/>
                  <a:gd name="connsiteX1-141" fmla="*/ 60498 w 901862"/>
                  <a:gd name="connsiteY1-142" fmla="*/ 0 h 307754"/>
                  <a:gd name="connsiteX2-143" fmla="*/ 446920 w 901862"/>
                  <a:gd name="connsiteY2-144" fmla="*/ 129387 h 307754"/>
                  <a:gd name="connsiteX3-145" fmla="*/ 858414 w 901862"/>
                  <a:gd name="connsiteY3-146" fmla="*/ 47070 h 307754"/>
                  <a:gd name="connsiteX4-147" fmla="*/ 901862 w 901862"/>
                  <a:gd name="connsiteY4-148" fmla="*/ 90518 h 307754"/>
                  <a:gd name="connsiteX5-149" fmla="*/ 901862 w 901862"/>
                  <a:gd name="connsiteY5-150" fmla="*/ 264306 h 307754"/>
                  <a:gd name="connsiteX6-151" fmla="*/ 858414 w 901862"/>
                  <a:gd name="connsiteY6-152" fmla="*/ 307754 h 307754"/>
                  <a:gd name="connsiteX7-153" fmla="*/ 43448 w 901862"/>
                  <a:gd name="connsiteY7-154" fmla="*/ 307754 h 307754"/>
                  <a:gd name="connsiteX8-155" fmla="*/ 0 w 901862"/>
                  <a:gd name="connsiteY8-156" fmla="*/ 264306 h 307754"/>
                  <a:gd name="connsiteX9-157" fmla="*/ 0 w 901862"/>
                  <a:gd name="connsiteY9-158" fmla="*/ 90518 h 307754"/>
                  <a:gd name="connsiteX0-159" fmla="*/ 0 w 901862"/>
                  <a:gd name="connsiteY0-160" fmla="*/ 109063 h 326299"/>
                  <a:gd name="connsiteX1-161" fmla="*/ 55530 w 901862"/>
                  <a:gd name="connsiteY1-162" fmla="*/ 0 h 326299"/>
                  <a:gd name="connsiteX2-163" fmla="*/ 446920 w 901862"/>
                  <a:gd name="connsiteY2-164" fmla="*/ 147932 h 326299"/>
                  <a:gd name="connsiteX3-165" fmla="*/ 858414 w 901862"/>
                  <a:gd name="connsiteY3-166" fmla="*/ 65615 h 326299"/>
                  <a:gd name="connsiteX4-167" fmla="*/ 901862 w 901862"/>
                  <a:gd name="connsiteY4-168" fmla="*/ 109063 h 326299"/>
                  <a:gd name="connsiteX5-169" fmla="*/ 901862 w 901862"/>
                  <a:gd name="connsiteY5-170" fmla="*/ 282851 h 326299"/>
                  <a:gd name="connsiteX6-171" fmla="*/ 858414 w 901862"/>
                  <a:gd name="connsiteY6-172" fmla="*/ 326299 h 326299"/>
                  <a:gd name="connsiteX7-173" fmla="*/ 43448 w 901862"/>
                  <a:gd name="connsiteY7-174" fmla="*/ 326299 h 326299"/>
                  <a:gd name="connsiteX8-175" fmla="*/ 0 w 901862"/>
                  <a:gd name="connsiteY8-176" fmla="*/ 282851 h 326299"/>
                  <a:gd name="connsiteX9-177" fmla="*/ 0 w 901862"/>
                  <a:gd name="connsiteY9-178" fmla="*/ 109063 h 326299"/>
                  <a:gd name="connsiteX0-179" fmla="*/ 0 w 901862"/>
                  <a:gd name="connsiteY0-180" fmla="*/ 109063 h 326299"/>
                  <a:gd name="connsiteX1-181" fmla="*/ 55530 w 901862"/>
                  <a:gd name="connsiteY1-182" fmla="*/ 0 h 326299"/>
                  <a:gd name="connsiteX2-183" fmla="*/ 446920 w 901862"/>
                  <a:gd name="connsiteY2-184" fmla="*/ 147932 h 326299"/>
                  <a:gd name="connsiteX3-185" fmla="*/ 858414 w 901862"/>
                  <a:gd name="connsiteY3-186" fmla="*/ 65615 h 326299"/>
                  <a:gd name="connsiteX4-187" fmla="*/ 901862 w 901862"/>
                  <a:gd name="connsiteY4-188" fmla="*/ 109063 h 326299"/>
                  <a:gd name="connsiteX5-189" fmla="*/ 901862 w 901862"/>
                  <a:gd name="connsiteY5-190" fmla="*/ 282851 h 326299"/>
                  <a:gd name="connsiteX6-191" fmla="*/ 858414 w 901862"/>
                  <a:gd name="connsiteY6-192" fmla="*/ 326299 h 326299"/>
                  <a:gd name="connsiteX7-193" fmla="*/ 43448 w 901862"/>
                  <a:gd name="connsiteY7-194" fmla="*/ 326299 h 326299"/>
                  <a:gd name="connsiteX8-195" fmla="*/ 0 w 901862"/>
                  <a:gd name="connsiteY8-196" fmla="*/ 282851 h 326299"/>
                  <a:gd name="connsiteX9-197" fmla="*/ 0 w 901862"/>
                  <a:gd name="connsiteY9-198" fmla="*/ 109063 h 326299"/>
                  <a:gd name="connsiteX0-199" fmla="*/ 0 w 901862"/>
                  <a:gd name="connsiteY0-200" fmla="*/ 109063 h 326299"/>
                  <a:gd name="connsiteX1-201" fmla="*/ 55530 w 901862"/>
                  <a:gd name="connsiteY1-202" fmla="*/ 0 h 326299"/>
                  <a:gd name="connsiteX2-203" fmla="*/ 446920 w 901862"/>
                  <a:gd name="connsiteY2-204" fmla="*/ 147932 h 326299"/>
                  <a:gd name="connsiteX3-205" fmla="*/ 858414 w 901862"/>
                  <a:gd name="connsiteY3-206" fmla="*/ 65615 h 326299"/>
                  <a:gd name="connsiteX4-207" fmla="*/ 901862 w 901862"/>
                  <a:gd name="connsiteY4-208" fmla="*/ 109063 h 326299"/>
                  <a:gd name="connsiteX5-209" fmla="*/ 901862 w 901862"/>
                  <a:gd name="connsiteY5-210" fmla="*/ 282851 h 326299"/>
                  <a:gd name="connsiteX6-211" fmla="*/ 858414 w 901862"/>
                  <a:gd name="connsiteY6-212" fmla="*/ 326299 h 326299"/>
                  <a:gd name="connsiteX7-213" fmla="*/ 43448 w 901862"/>
                  <a:gd name="connsiteY7-214" fmla="*/ 326299 h 326299"/>
                  <a:gd name="connsiteX8-215" fmla="*/ 0 w 901862"/>
                  <a:gd name="connsiteY8-216" fmla="*/ 282851 h 326299"/>
                  <a:gd name="connsiteX9-217" fmla="*/ 0 w 901862"/>
                  <a:gd name="connsiteY9-218" fmla="*/ 109063 h 326299"/>
                  <a:gd name="connsiteX0-219" fmla="*/ 0 w 901862"/>
                  <a:gd name="connsiteY0-220" fmla="*/ 109063 h 326299"/>
                  <a:gd name="connsiteX1-221" fmla="*/ 55530 w 901862"/>
                  <a:gd name="connsiteY1-222" fmla="*/ 0 h 326299"/>
                  <a:gd name="connsiteX2-223" fmla="*/ 446920 w 901862"/>
                  <a:gd name="connsiteY2-224" fmla="*/ 147932 h 326299"/>
                  <a:gd name="connsiteX3-225" fmla="*/ 858414 w 901862"/>
                  <a:gd name="connsiteY3-226" fmla="*/ 65615 h 326299"/>
                  <a:gd name="connsiteX4-227" fmla="*/ 901862 w 901862"/>
                  <a:gd name="connsiteY4-228" fmla="*/ 109063 h 326299"/>
                  <a:gd name="connsiteX5-229" fmla="*/ 901862 w 901862"/>
                  <a:gd name="connsiteY5-230" fmla="*/ 282851 h 326299"/>
                  <a:gd name="connsiteX6-231" fmla="*/ 858414 w 901862"/>
                  <a:gd name="connsiteY6-232" fmla="*/ 326299 h 326299"/>
                  <a:gd name="connsiteX7-233" fmla="*/ 43448 w 901862"/>
                  <a:gd name="connsiteY7-234" fmla="*/ 326299 h 326299"/>
                  <a:gd name="connsiteX8-235" fmla="*/ 0 w 901862"/>
                  <a:gd name="connsiteY8-236" fmla="*/ 282851 h 326299"/>
                  <a:gd name="connsiteX9-237" fmla="*/ 0 w 901862"/>
                  <a:gd name="connsiteY9-238" fmla="*/ 109063 h 326299"/>
                  <a:gd name="connsiteX0-239" fmla="*/ 0 w 901862"/>
                  <a:gd name="connsiteY0-240" fmla="*/ 109063 h 326299"/>
                  <a:gd name="connsiteX1-241" fmla="*/ 55530 w 901862"/>
                  <a:gd name="connsiteY1-242" fmla="*/ 0 h 326299"/>
                  <a:gd name="connsiteX2-243" fmla="*/ 446920 w 901862"/>
                  <a:gd name="connsiteY2-244" fmla="*/ 147932 h 326299"/>
                  <a:gd name="connsiteX3-245" fmla="*/ 858414 w 901862"/>
                  <a:gd name="connsiteY3-246" fmla="*/ 65615 h 326299"/>
                  <a:gd name="connsiteX4-247" fmla="*/ 901862 w 901862"/>
                  <a:gd name="connsiteY4-248" fmla="*/ 109063 h 326299"/>
                  <a:gd name="connsiteX5-249" fmla="*/ 901862 w 901862"/>
                  <a:gd name="connsiteY5-250" fmla="*/ 282851 h 326299"/>
                  <a:gd name="connsiteX6-251" fmla="*/ 858414 w 901862"/>
                  <a:gd name="connsiteY6-252" fmla="*/ 326299 h 326299"/>
                  <a:gd name="connsiteX7-253" fmla="*/ 43448 w 901862"/>
                  <a:gd name="connsiteY7-254" fmla="*/ 326299 h 326299"/>
                  <a:gd name="connsiteX8-255" fmla="*/ 0 w 901862"/>
                  <a:gd name="connsiteY8-256" fmla="*/ 282851 h 326299"/>
                  <a:gd name="connsiteX9-257" fmla="*/ 0 w 901862"/>
                  <a:gd name="connsiteY9-258" fmla="*/ 109063 h 326299"/>
                  <a:gd name="connsiteX0-259" fmla="*/ 0 w 901862"/>
                  <a:gd name="connsiteY0-260" fmla="*/ 109063 h 326299"/>
                  <a:gd name="connsiteX1-261" fmla="*/ 55530 w 901862"/>
                  <a:gd name="connsiteY1-262" fmla="*/ 0 h 326299"/>
                  <a:gd name="connsiteX2-263" fmla="*/ 408216 w 901862"/>
                  <a:gd name="connsiteY2-264" fmla="*/ 142707 h 326299"/>
                  <a:gd name="connsiteX3-265" fmla="*/ 858414 w 901862"/>
                  <a:gd name="connsiteY3-266" fmla="*/ 65615 h 326299"/>
                  <a:gd name="connsiteX4-267" fmla="*/ 901862 w 901862"/>
                  <a:gd name="connsiteY4-268" fmla="*/ 109063 h 326299"/>
                  <a:gd name="connsiteX5-269" fmla="*/ 901862 w 901862"/>
                  <a:gd name="connsiteY5-270" fmla="*/ 282851 h 326299"/>
                  <a:gd name="connsiteX6-271" fmla="*/ 858414 w 901862"/>
                  <a:gd name="connsiteY6-272" fmla="*/ 326299 h 326299"/>
                  <a:gd name="connsiteX7-273" fmla="*/ 43448 w 901862"/>
                  <a:gd name="connsiteY7-274" fmla="*/ 326299 h 326299"/>
                  <a:gd name="connsiteX8-275" fmla="*/ 0 w 901862"/>
                  <a:gd name="connsiteY8-276" fmla="*/ 282851 h 326299"/>
                  <a:gd name="connsiteX9-277" fmla="*/ 0 w 901862"/>
                  <a:gd name="connsiteY9-278" fmla="*/ 109063 h 326299"/>
                  <a:gd name="connsiteX0-279" fmla="*/ 0 w 901862"/>
                  <a:gd name="connsiteY0-280" fmla="*/ 109063 h 326299"/>
                  <a:gd name="connsiteX1-281" fmla="*/ 55530 w 901862"/>
                  <a:gd name="connsiteY1-282" fmla="*/ 0 h 326299"/>
                  <a:gd name="connsiteX2-283" fmla="*/ 408216 w 901862"/>
                  <a:gd name="connsiteY2-284" fmla="*/ 142707 h 326299"/>
                  <a:gd name="connsiteX3-285" fmla="*/ 856799 w 901862"/>
                  <a:gd name="connsiteY3-286" fmla="*/ 50453 h 326299"/>
                  <a:gd name="connsiteX4-287" fmla="*/ 901862 w 901862"/>
                  <a:gd name="connsiteY4-288" fmla="*/ 109063 h 326299"/>
                  <a:gd name="connsiteX5-289" fmla="*/ 901862 w 901862"/>
                  <a:gd name="connsiteY5-290" fmla="*/ 282851 h 326299"/>
                  <a:gd name="connsiteX6-291" fmla="*/ 858414 w 901862"/>
                  <a:gd name="connsiteY6-292" fmla="*/ 326299 h 326299"/>
                  <a:gd name="connsiteX7-293" fmla="*/ 43448 w 901862"/>
                  <a:gd name="connsiteY7-294" fmla="*/ 326299 h 326299"/>
                  <a:gd name="connsiteX8-295" fmla="*/ 0 w 901862"/>
                  <a:gd name="connsiteY8-296" fmla="*/ 282851 h 326299"/>
                  <a:gd name="connsiteX9-297" fmla="*/ 0 w 901862"/>
                  <a:gd name="connsiteY9-298" fmla="*/ 109063 h 326299"/>
                  <a:gd name="connsiteX0-299" fmla="*/ 0 w 901862"/>
                  <a:gd name="connsiteY0-300" fmla="*/ 109063 h 326299"/>
                  <a:gd name="connsiteX1-301" fmla="*/ 55530 w 901862"/>
                  <a:gd name="connsiteY1-302" fmla="*/ 0 h 326299"/>
                  <a:gd name="connsiteX2-303" fmla="*/ 408216 w 901862"/>
                  <a:gd name="connsiteY2-304" fmla="*/ 142707 h 326299"/>
                  <a:gd name="connsiteX3-305" fmla="*/ 856799 w 901862"/>
                  <a:gd name="connsiteY3-306" fmla="*/ 50453 h 326299"/>
                  <a:gd name="connsiteX4-307" fmla="*/ 901862 w 901862"/>
                  <a:gd name="connsiteY4-308" fmla="*/ 109063 h 326299"/>
                  <a:gd name="connsiteX5-309" fmla="*/ 901862 w 901862"/>
                  <a:gd name="connsiteY5-310" fmla="*/ 282851 h 326299"/>
                  <a:gd name="connsiteX6-311" fmla="*/ 858414 w 901862"/>
                  <a:gd name="connsiteY6-312" fmla="*/ 326299 h 326299"/>
                  <a:gd name="connsiteX7-313" fmla="*/ 43448 w 901862"/>
                  <a:gd name="connsiteY7-314" fmla="*/ 326299 h 326299"/>
                  <a:gd name="connsiteX8-315" fmla="*/ 0 w 901862"/>
                  <a:gd name="connsiteY8-316" fmla="*/ 282851 h 326299"/>
                  <a:gd name="connsiteX9-317" fmla="*/ 0 w 901862"/>
                  <a:gd name="connsiteY9-318" fmla="*/ 109063 h 326299"/>
                  <a:gd name="connsiteX0-319" fmla="*/ 0 w 901862"/>
                  <a:gd name="connsiteY0-320" fmla="*/ 109063 h 326299"/>
                  <a:gd name="connsiteX1-321" fmla="*/ 55530 w 901862"/>
                  <a:gd name="connsiteY1-322" fmla="*/ 0 h 326299"/>
                  <a:gd name="connsiteX2-323" fmla="*/ 408216 w 901862"/>
                  <a:gd name="connsiteY2-324" fmla="*/ 142707 h 326299"/>
                  <a:gd name="connsiteX3-325" fmla="*/ 803023 w 901862"/>
                  <a:gd name="connsiteY3-326" fmla="*/ 26637 h 326299"/>
                  <a:gd name="connsiteX4-327" fmla="*/ 901862 w 901862"/>
                  <a:gd name="connsiteY4-328" fmla="*/ 109063 h 326299"/>
                  <a:gd name="connsiteX5-329" fmla="*/ 901862 w 901862"/>
                  <a:gd name="connsiteY5-330" fmla="*/ 282851 h 326299"/>
                  <a:gd name="connsiteX6-331" fmla="*/ 858414 w 901862"/>
                  <a:gd name="connsiteY6-332" fmla="*/ 326299 h 326299"/>
                  <a:gd name="connsiteX7-333" fmla="*/ 43448 w 901862"/>
                  <a:gd name="connsiteY7-334" fmla="*/ 326299 h 326299"/>
                  <a:gd name="connsiteX8-335" fmla="*/ 0 w 901862"/>
                  <a:gd name="connsiteY8-336" fmla="*/ 282851 h 326299"/>
                  <a:gd name="connsiteX9-337" fmla="*/ 0 w 901862"/>
                  <a:gd name="connsiteY9-338" fmla="*/ 109063 h 326299"/>
                  <a:gd name="connsiteX0-339" fmla="*/ 0 w 901862"/>
                  <a:gd name="connsiteY0-340" fmla="*/ 109063 h 326299"/>
                  <a:gd name="connsiteX1-341" fmla="*/ 55530 w 901862"/>
                  <a:gd name="connsiteY1-342" fmla="*/ 0 h 326299"/>
                  <a:gd name="connsiteX2-343" fmla="*/ 408216 w 901862"/>
                  <a:gd name="connsiteY2-344" fmla="*/ 142707 h 326299"/>
                  <a:gd name="connsiteX3-345" fmla="*/ 809712 w 901862"/>
                  <a:gd name="connsiteY3-346" fmla="*/ 36769 h 326299"/>
                  <a:gd name="connsiteX4-347" fmla="*/ 901862 w 901862"/>
                  <a:gd name="connsiteY4-348" fmla="*/ 109063 h 326299"/>
                  <a:gd name="connsiteX5-349" fmla="*/ 901862 w 901862"/>
                  <a:gd name="connsiteY5-350" fmla="*/ 282851 h 326299"/>
                  <a:gd name="connsiteX6-351" fmla="*/ 858414 w 901862"/>
                  <a:gd name="connsiteY6-352" fmla="*/ 326299 h 326299"/>
                  <a:gd name="connsiteX7-353" fmla="*/ 43448 w 901862"/>
                  <a:gd name="connsiteY7-354" fmla="*/ 326299 h 326299"/>
                  <a:gd name="connsiteX8-355" fmla="*/ 0 w 901862"/>
                  <a:gd name="connsiteY8-356" fmla="*/ 282851 h 326299"/>
                  <a:gd name="connsiteX9-357" fmla="*/ 0 w 901862"/>
                  <a:gd name="connsiteY9-358" fmla="*/ 109063 h 326299"/>
                  <a:gd name="connsiteX0-359" fmla="*/ 0 w 901862"/>
                  <a:gd name="connsiteY0-360" fmla="*/ 109063 h 326299"/>
                  <a:gd name="connsiteX1-361" fmla="*/ 55530 w 901862"/>
                  <a:gd name="connsiteY1-362" fmla="*/ 0 h 326299"/>
                  <a:gd name="connsiteX2-363" fmla="*/ 408216 w 901862"/>
                  <a:gd name="connsiteY2-364" fmla="*/ 142707 h 326299"/>
                  <a:gd name="connsiteX3-365" fmla="*/ 809712 w 901862"/>
                  <a:gd name="connsiteY3-366" fmla="*/ 36769 h 326299"/>
                  <a:gd name="connsiteX4-367" fmla="*/ 901862 w 901862"/>
                  <a:gd name="connsiteY4-368" fmla="*/ 109063 h 326299"/>
                  <a:gd name="connsiteX5-369" fmla="*/ 901862 w 901862"/>
                  <a:gd name="connsiteY5-370" fmla="*/ 282851 h 326299"/>
                  <a:gd name="connsiteX6-371" fmla="*/ 858414 w 901862"/>
                  <a:gd name="connsiteY6-372" fmla="*/ 326299 h 326299"/>
                  <a:gd name="connsiteX7-373" fmla="*/ 43448 w 901862"/>
                  <a:gd name="connsiteY7-374" fmla="*/ 326299 h 326299"/>
                  <a:gd name="connsiteX8-375" fmla="*/ 0 w 901862"/>
                  <a:gd name="connsiteY8-376" fmla="*/ 282851 h 326299"/>
                  <a:gd name="connsiteX9-377" fmla="*/ 0 w 901862"/>
                  <a:gd name="connsiteY9-378" fmla="*/ 109063 h 326299"/>
                  <a:gd name="connsiteX0-379" fmla="*/ 0 w 901862"/>
                  <a:gd name="connsiteY0-380" fmla="*/ 109063 h 326299"/>
                  <a:gd name="connsiteX1-381" fmla="*/ 55530 w 901862"/>
                  <a:gd name="connsiteY1-382" fmla="*/ 0 h 326299"/>
                  <a:gd name="connsiteX2-383" fmla="*/ 408216 w 901862"/>
                  <a:gd name="connsiteY2-384" fmla="*/ 142707 h 326299"/>
                  <a:gd name="connsiteX3-385" fmla="*/ 792935 w 901862"/>
                  <a:gd name="connsiteY3-386" fmla="*/ 23223 h 326299"/>
                  <a:gd name="connsiteX4-387" fmla="*/ 901862 w 901862"/>
                  <a:gd name="connsiteY4-388" fmla="*/ 109063 h 326299"/>
                  <a:gd name="connsiteX5-389" fmla="*/ 901862 w 901862"/>
                  <a:gd name="connsiteY5-390" fmla="*/ 282851 h 326299"/>
                  <a:gd name="connsiteX6-391" fmla="*/ 858414 w 901862"/>
                  <a:gd name="connsiteY6-392" fmla="*/ 326299 h 326299"/>
                  <a:gd name="connsiteX7-393" fmla="*/ 43448 w 901862"/>
                  <a:gd name="connsiteY7-394" fmla="*/ 326299 h 326299"/>
                  <a:gd name="connsiteX8-395" fmla="*/ 0 w 901862"/>
                  <a:gd name="connsiteY8-396" fmla="*/ 282851 h 326299"/>
                  <a:gd name="connsiteX9-397" fmla="*/ 0 w 901862"/>
                  <a:gd name="connsiteY9-398" fmla="*/ 109063 h 326299"/>
                  <a:gd name="connsiteX0-399" fmla="*/ 0 w 901862"/>
                  <a:gd name="connsiteY0-400" fmla="*/ 109063 h 326299"/>
                  <a:gd name="connsiteX1-401" fmla="*/ 55530 w 901862"/>
                  <a:gd name="connsiteY1-402" fmla="*/ 0 h 326299"/>
                  <a:gd name="connsiteX2-403" fmla="*/ 408216 w 901862"/>
                  <a:gd name="connsiteY2-404" fmla="*/ 142707 h 326299"/>
                  <a:gd name="connsiteX3-405" fmla="*/ 792935 w 901862"/>
                  <a:gd name="connsiteY3-406" fmla="*/ 23223 h 326299"/>
                  <a:gd name="connsiteX4-407" fmla="*/ 901862 w 901862"/>
                  <a:gd name="connsiteY4-408" fmla="*/ 109063 h 326299"/>
                  <a:gd name="connsiteX5-409" fmla="*/ 901862 w 901862"/>
                  <a:gd name="connsiteY5-410" fmla="*/ 282851 h 326299"/>
                  <a:gd name="connsiteX6-411" fmla="*/ 858414 w 901862"/>
                  <a:gd name="connsiteY6-412" fmla="*/ 326299 h 326299"/>
                  <a:gd name="connsiteX7-413" fmla="*/ 43448 w 901862"/>
                  <a:gd name="connsiteY7-414" fmla="*/ 326299 h 326299"/>
                  <a:gd name="connsiteX8-415" fmla="*/ 0 w 901862"/>
                  <a:gd name="connsiteY8-416" fmla="*/ 282851 h 326299"/>
                  <a:gd name="connsiteX9-417" fmla="*/ 0 w 901862"/>
                  <a:gd name="connsiteY9-418" fmla="*/ 109063 h 326299"/>
                  <a:gd name="connsiteX0-419" fmla="*/ 0 w 901862"/>
                  <a:gd name="connsiteY0-420" fmla="*/ 156254 h 373490"/>
                  <a:gd name="connsiteX1-421" fmla="*/ 45639 w 901862"/>
                  <a:gd name="connsiteY1-422" fmla="*/ 0 h 373490"/>
                  <a:gd name="connsiteX2-423" fmla="*/ 408216 w 901862"/>
                  <a:gd name="connsiteY2-424" fmla="*/ 189898 h 373490"/>
                  <a:gd name="connsiteX3-425" fmla="*/ 792935 w 901862"/>
                  <a:gd name="connsiteY3-426" fmla="*/ 70414 h 373490"/>
                  <a:gd name="connsiteX4-427" fmla="*/ 901862 w 901862"/>
                  <a:gd name="connsiteY4-428" fmla="*/ 156254 h 373490"/>
                  <a:gd name="connsiteX5-429" fmla="*/ 901862 w 901862"/>
                  <a:gd name="connsiteY5-430" fmla="*/ 330042 h 373490"/>
                  <a:gd name="connsiteX6-431" fmla="*/ 858414 w 901862"/>
                  <a:gd name="connsiteY6-432" fmla="*/ 373490 h 373490"/>
                  <a:gd name="connsiteX7-433" fmla="*/ 43448 w 901862"/>
                  <a:gd name="connsiteY7-434" fmla="*/ 373490 h 373490"/>
                  <a:gd name="connsiteX8-435" fmla="*/ 0 w 901862"/>
                  <a:gd name="connsiteY8-436" fmla="*/ 330042 h 373490"/>
                  <a:gd name="connsiteX9-437" fmla="*/ 0 w 901862"/>
                  <a:gd name="connsiteY9-438" fmla="*/ 156254 h 373490"/>
                  <a:gd name="connsiteX0-439" fmla="*/ 0 w 901862"/>
                  <a:gd name="connsiteY0-440" fmla="*/ 156254 h 373784"/>
                  <a:gd name="connsiteX1-441" fmla="*/ 45639 w 901862"/>
                  <a:gd name="connsiteY1-442" fmla="*/ 0 h 373784"/>
                  <a:gd name="connsiteX2-443" fmla="*/ 408216 w 901862"/>
                  <a:gd name="connsiteY2-444" fmla="*/ 189898 h 373784"/>
                  <a:gd name="connsiteX3-445" fmla="*/ 792935 w 901862"/>
                  <a:gd name="connsiteY3-446" fmla="*/ 70414 h 373784"/>
                  <a:gd name="connsiteX4-447" fmla="*/ 901862 w 901862"/>
                  <a:gd name="connsiteY4-448" fmla="*/ 156254 h 373784"/>
                  <a:gd name="connsiteX5-449" fmla="*/ 901862 w 901862"/>
                  <a:gd name="connsiteY5-450" fmla="*/ 330042 h 373784"/>
                  <a:gd name="connsiteX6-451" fmla="*/ 858414 w 901862"/>
                  <a:gd name="connsiteY6-452" fmla="*/ 373490 h 373784"/>
                  <a:gd name="connsiteX7-453" fmla="*/ 486526 w 901862"/>
                  <a:gd name="connsiteY7-454" fmla="*/ 373784 h 373784"/>
                  <a:gd name="connsiteX8-455" fmla="*/ 43448 w 901862"/>
                  <a:gd name="connsiteY8-456" fmla="*/ 373490 h 373784"/>
                  <a:gd name="connsiteX9-457" fmla="*/ 0 w 901862"/>
                  <a:gd name="connsiteY9-458" fmla="*/ 330042 h 373784"/>
                  <a:gd name="connsiteX10" fmla="*/ 0 w 901862"/>
                  <a:gd name="connsiteY10" fmla="*/ 156254 h 373784"/>
                  <a:gd name="connsiteX0-459" fmla="*/ 0 w 901862"/>
                  <a:gd name="connsiteY0-460" fmla="*/ 156254 h 373490"/>
                  <a:gd name="connsiteX1-461" fmla="*/ 45639 w 901862"/>
                  <a:gd name="connsiteY1-462" fmla="*/ 0 h 373490"/>
                  <a:gd name="connsiteX2-463" fmla="*/ 408216 w 901862"/>
                  <a:gd name="connsiteY2-464" fmla="*/ 189898 h 373490"/>
                  <a:gd name="connsiteX3-465" fmla="*/ 792935 w 901862"/>
                  <a:gd name="connsiteY3-466" fmla="*/ 70414 h 373490"/>
                  <a:gd name="connsiteX4-467" fmla="*/ 901862 w 901862"/>
                  <a:gd name="connsiteY4-468" fmla="*/ 156254 h 373490"/>
                  <a:gd name="connsiteX5-469" fmla="*/ 901862 w 901862"/>
                  <a:gd name="connsiteY5-470" fmla="*/ 330042 h 373490"/>
                  <a:gd name="connsiteX6-471" fmla="*/ 858414 w 901862"/>
                  <a:gd name="connsiteY6-472" fmla="*/ 373490 h 373490"/>
                  <a:gd name="connsiteX7-473" fmla="*/ 471864 w 901862"/>
                  <a:gd name="connsiteY7-474" fmla="*/ 264269 h 373490"/>
                  <a:gd name="connsiteX8-475" fmla="*/ 43448 w 901862"/>
                  <a:gd name="connsiteY8-476" fmla="*/ 373490 h 373490"/>
                  <a:gd name="connsiteX9-477" fmla="*/ 0 w 901862"/>
                  <a:gd name="connsiteY9-478" fmla="*/ 330042 h 373490"/>
                  <a:gd name="connsiteX10-479" fmla="*/ 0 w 901862"/>
                  <a:gd name="connsiteY10-480" fmla="*/ 156254 h 373490"/>
                  <a:gd name="connsiteX0-481" fmla="*/ 0 w 901862"/>
                  <a:gd name="connsiteY0-482" fmla="*/ 156254 h 373490"/>
                  <a:gd name="connsiteX1-483" fmla="*/ 45639 w 901862"/>
                  <a:gd name="connsiteY1-484" fmla="*/ 0 h 373490"/>
                  <a:gd name="connsiteX2-485" fmla="*/ 408216 w 901862"/>
                  <a:gd name="connsiteY2-486" fmla="*/ 189898 h 373490"/>
                  <a:gd name="connsiteX3-487" fmla="*/ 792935 w 901862"/>
                  <a:gd name="connsiteY3-488" fmla="*/ 70414 h 373490"/>
                  <a:gd name="connsiteX4-489" fmla="*/ 901862 w 901862"/>
                  <a:gd name="connsiteY4-490" fmla="*/ 156254 h 373490"/>
                  <a:gd name="connsiteX5-491" fmla="*/ 901862 w 901862"/>
                  <a:gd name="connsiteY5-492" fmla="*/ 330042 h 373490"/>
                  <a:gd name="connsiteX6-493" fmla="*/ 858414 w 901862"/>
                  <a:gd name="connsiteY6-494" fmla="*/ 373490 h 373490"/>
                  <a:gd name="connsiteX7-495" fmla="*/ 459752 w 901862"/>
                  <a:gd name="connsiteY7-496" fmla="*/ 336619 h 373490"/>
                  <a:gd name="connsiteX8-497" fmla="*/ 43448 w 901862"/>
                  <a:gd name="connsiteY8-498" fmla="*/ 373490 h 373490"/>
                  <a:gd name="connsiteX9-499" fmla="*/ 0 w 901862"/>
                  <a:gd name="connsiteY9-500" fmla="*/ 330042 h 373490"/>
                  <a:gd name="connsiteX10-501" fmla="*/ 0 w 901862"/>
                  <a:gd name="connsiteY10-502" fmla="*/ 156254 h 373490"/>
                  <a:gd name="connsiteX0-503" fmla="*/ 0 w 901862"/>
                  <a:gd name="connsiteY0-504" fmla="*/ 156254 h 373507"/>
                  <a:gd name="connsiteX1-505" fmla="*/ 45639 w 901862"/>
                  <a:gd name="connsiteY1-506" fmla="*/ 0 h 373507"/>
                  <a:gd name="connsiteX2-507" fmla="*/ 408216 w 901862"/>
                  <a:gd name="connsiteY2-508" fmla="*/ 189898 h 373507"/>
                  <a:gd name="connsiteX3-509" fmla="*/ 792935 w 901862"/>
                  <a:gd name="connsiteY3-510" fmla="*/ 70414 h 373507"/>
                  <a:gd name="connsiteX4-511" fmla="*/ 901862 w 901862"/>
                  <a:gd name="connsiteY4-512" fmla="*/ 156254 h 373507"/>
                  <a:gd name="connsiteX5-513" fmla="*/ 901862 w 901862"/>
                  <a:gd name="connsiteY5-514" fmla="*/ 330042 h 373507"/>
                  <a:gd name="connsiteX6-515" fmla="*/ 858414 w 901862"/>
                  <a:gd name="connsiteY6-516" fmla="*/ 373490 h 373507"/>
                  <a:gd name="connsiteX7-517" fmla="*/ 459752 w 901862"/>
                  <a:gd name="connsiteY7-518" fmla="*/ 336619 h 373507"/>
                  <a:gd name="connsiteX8-519" fmla="*/ 43448 w 901862"/>
                  <a:gd name="connsiteY8-520" fmla="*/ 373490 h 373507"/>
                  <a:gd name="connsiteX9-521" fmla="*/ 0 w 901862"/>
                  <a:gd name="connsiteY9-522" fmla="*/ 330042 h 373507"/>
                  <a:gd name="connsiteX10-523" fmla="*/ 0 w 901862"/>
                  <a:gd name="connsiteY10-524" fmla="*/ 156254 h 373507"/>
                  <a:gd name="connsiteX0-525" fmla="*/ 0 w 901862"/>
                  <a:gd name="connsiteY0-526" fmla="*/ 156254 h 420677"/>
                  <a:gd name="connsiteX1-527" fmla="*/ 45639 w 901862"/>
                  <a:gd name="connsiteY1-528" fmla="*/ 0 h 420677"/>
                  <a:gd name="connsiteX2-529" fmla="*/ 408216 w 901862"/>
                  <a:gd name="connsiteY2-530" fmla="*/ 189898 h 420677"/>
                  <a:gd name="connsiteX3-531" fmla="*/ 792935 w 901862"/>
                  <a:gd name="connsiteY3-532" fmla="*/ 70414 h 420677"/>
                  <a:gd name="connsiteX4-533" fmla="*/ 901862 w 901862"/>
                  <a:gd name="connsiteY4-534" fmla="*/ 156254 h 420677"/>
                  <a:gd name="connsiteX5-535" fmla="*/ 901862 w 901862"/>
                  <a:gd name="connsiteY5-536" fmla="*/ 330042 h 420677"/>
                  <a:gd name="connsiteX6-537" fmla="*/ 858414 w 901862"/>
                  <a:gd name="connsiteY6-538" fmla="*/ 373490 h 420677"/>
                  <a:gd name="connsiteX7-539" fmla="*/ 459752 w 901862"/>
                  <a:gd name="connsiteY7-540" fmla="*/ 336619 h 420677"/>
                  <a:gd name="connsiteX8-541" fmla="*/ 49971 w 901862"/>
                  <a:gd name="connsiteY8-542" fmla="*/ 420666 h 420677"/>
                  <a:gd name="connsiteX9-543" fmla="*/ 0 w 901862"/>
                  <a:gd name="connsiteY9-544" fmla="*/ 330042 h 420677"/>
                  <a:gd name="connsiteX10-545" fmla="*/ 0 w 901862"/>
                  <a:gd name="connsiteY10-546" fmla="*/ 156254 h 420677"/>
                  <a:gd name="connsiteX0-547" fmla="*/ 0 w 901862"/>
                  <a:gd name="connsiteY0-548" fmla="*/ 156254 h 460941"/>
                  <a:gd name="connsiteX1-549" fmla="*/ 45639 w 901862"/>
                  <a:gd name="connsiteY1-550" fmla="*/ 0 h 460941"/>
                  <a:gd name="connsiteX2-551" fmla="*/ 408216 w 901862"/>
                  <a:gd name="connsiteY2-552" fmla="*/ 189898 h 460941"/>
                  <a:gd name="connsiteX3-553" fmla="*/ 792935 w 901862"/>
                  <a:gd name="connsiteY3-554" fmla="*/ 70414 h 460941"/>
                  <a:gd name="connsiteX4-555" fmla="*/ 901862 w 901862"/>
                  <a:gd name="connsiteY4-556" fmla="*/ 156254 h 460941"/>
                  <a:gd name="connsiteX5-557" fmla="*/ 901862 w 901862"/>
                  <a:gd name="connsiteY5-558" fmla="*/ 330042 h 460941"/>
                  <a:gd name="connsiteX6-559" fmla="*/ 834446 w 901862"/>
                  <a:gd name="connsiteY6-560" fmla="*/ 460941 h 460941"/>
                  <a:gd name="connsiteX7-561" fmla="*/ 459752 w 901862"/>
                  <a:gd name="connsiteY7-562" fmla="*/ 336619 h 460941"/>
                  <a:gd name="connsiteX8-563" fmla="*/ 49971 w 901862"/>
                  <a:gd name="connsiteY8-564" fmla="*/ 420666 h 460941"/>
                  <a:gd name="connsiteX9-565" fmla="*/ 0 w 901862"/>
                  <a:gd name="connsiteY9-566" fmla="*/ 330042 h 460941"/>
                  <a:gd name="connsiteX10-567" fmla="*/ 0 w 901862"/>
                  <a:gd name="connsiteY10-568" fmla="*/ 156254 h 460941"/>
                  <a:gd name="connsiteX0-569" fmla="*/ 0 w 901862"/>
                  <a:gd name="connsiteY0-570" fmla="*/ 156254 h 460941"/>
                  <a:gd name="connsiteX1-571" fmla="*/ 45639 w 901862"/>
                  <a:gd name="connsiteY1-572" fmla="*/ 0 h 460941"/>
                  <a:gd name="connsiteX2-573" fmla="*/ 408216 w 901862"/>
                  <a:gd name="connsiteY2-574" fmla="*/ 189898 h 460941"/>
                  <a:gd name="connsiteX3-575" fmla="*/ 792935 w 901862"/>
                  <a:gd name="connsiteY3-576" fmla="*/ 70414 h 460941"/>
                  <a:gd name="connsiteX4-577" fmla="*/ 901862 w 901862"/>
                  <a:gd name="connsiteY4-578" fmla="*/ 156254 h 460941"/>
                  <a:gd name="connsiteX5-579" fmla="*/ 901862 w 901862"/>
                  <a:gd name="connsiteY5-580" fmla="*/ 330042 h 460941"/>
                  <a:gd name="connsiteX6-581" fmla="*/ 834446 w 901862"/>
                  <a:gd name="connsiteY6-582" fmla="*/ 460941 h 460941"/>
                  <a:gd name="connsiteX7-583" fmla="*/ 459752 w 901862"/>
                  <a:gd name="connsiteY7-584" fmla="*/ 336619 h 460941"/>
                  <a:gd name="connsiteX8-585" fmla="*/ 49971 w 901862"/>
                  <a:gd name="connsiteY8-586" fmla="*/ 420666 h 460941"/>
                  <a:gd name="connsiteX9-587" fmla="*/ 0 w 901862"/>
                  <a:gd name="connsiteY9-588" fmla="*/ 330042 h 460941"/>
                  <a:gd name="connsiteX10-589" fmla="*/ 0 w 901862"/>
                  <a:gd name="connsiteY10-590" fmla="*/ 156254 h 460941"/>
                  <a:gd name="connsiteX0-591" fmla="*/ 0 w 901862"/>
                  <a:gd name="connsiteY0-592" fmla="*/ 156254 h 518129"/>
                  <a:gd name="connsiteX1-593" fmla="*/ 45639 w 901862"/>
                  <a:gd name="connsiteY1-594" fmla="*/ 0 h 518129"/>
                  <a:gd name="connsiteX2-595" fmla="*/ 408216 w 901862"/>
                  <a:gd name="connsiteY2-596" fmla="*/ 189898 h 518129"/>
                  <a:gd name="connsiteX3-597" fmla="*/ 792935 w 901862"/>
                  <a:gd name="connsiteY3-598" fmla="*/ 70414 h 518129"/>
                  <a:gd name="connsiteX4-599" fmla="*/ 901862 w 901862"/>
                  <a:gd name="connsiteY4-600" fmla="*/ 156254 h 518129"/>
                  <a:gd name="connsiteX5-601" fmla="*/ 901862 w 901862"/>
                  <a:gd name="connsiteY5-602" fmla="*/ 330042 h 518129"/>
                  <a:gd name="connsiteX6-603" fmla="*/ 820718 w 901862"/>
                  <a:gd name="connsiteY6-604" fmla="*/ 518129 h 518129"/>
                  <a:gd name="connsiteX7-605" fmla="*/ 459752 w 901862"/>
                  <a:gd name="connsiteY7-606" fmla="*/ 336619 h 518129"/>
                  <a:gd name="connsiteX8-607" fmla="*/ 49971 w 901862"/>
                  <a:gd name="connsiteY8-608" fmla="*/ 420666 h 518129"/>
                  <a:gd name="connsiteX9-609" fmla="*/ 0 w 901862"/>
                  <a:gd name="connsiteY9-610" fmla="*/ 330042 h 518129"/>
                  <a:gd name="connsiteX10-611" fmla="*/ 0 w 901862"/>
                  <a:gd name="connsiteY10-612" fmla="*/ 156254 h 518129"/>
                  <a:gd name="connsiteX0-613" fmla="*/ 0 w 901862"/>
                  <a:gd name="connsiteY0-614" fmla="*/ 156254 h 518129"/>
                  <a:gd name="connsiteX1-615" fmla="*/ 45639 w 901862"/>
                  <a:gd name="connsiteY1-616" fmla="*/ 0 h 518129"/>
                  <a:gd name="connsiteX2-617" fmla="*/ 408216 w 901862"/>
                  <a:gd name="connsiteY2-618" fmla="*/ 189898 h 518129"/>
                  <a:gd name="connsiteX3-619" fmla="*/ 792935 w 901862"/>
                  <a:gd name="connsiteY3-620" fmla="*/ 70414 h 518129"/>
                  <a:gd name="connsiteX4-621" fmla="*/ 901862 w 901862"/>
                  <a:gd name="connsiteY4-622" fmla="*/ 156254 h 518129"/>
                  <a:gd name="connsiteX5-623" fmla="*/ 901862 w 901862"/>
                  <a:gd name="connsiteY5-624" fmla="*/ 330042 h 518129"/>
                  <a:gd name="connsiteX6-625" fmla="*/ 820718 w 901862"/>
                  <a:gd name="connsiteY6-626" fmla="*/ 518129 h 518129"/>
                  <a:gd name="connsiteX7-627" fmla="*/ 459752 w 901862"/>
                  <a:gd name="connsiteY7-628" fmla="*/ 336619 h 518129"/>
                  <a:gd name="connsiteX8-629" fmla="*/ 49971 w 901862"/>
                  <a:gd name="connsiteY8-630" fmla="*/ 420666 h 518129"/>
                  <a:gd name="connsiteX9-631" fmla="*/ 0 w 901862"/>
                  <a:gd name="connsiteY9-632" fmla="*/ 330042 h 518129"/>
                  <a:gd name="connsiteX10-633" fmla="*/ 0 w 901862"/>
                  <a:gd name="connsiteY10-634" fmla="*/ 156254 h 518129"/>
                  <a:gd name="connsiteX0-635" fmla="*/ 0 w 901862"/>
                  <a:gd name="connsiteY0-636" fmla="*/ 156254 h 518129"/>
                  <a:gd name="connsiteX1-637" fmla="*/ 45639 w 901862"/>
                  <a:gd name="connsiteY1-638" fmla="*/ 0 h 518129"/>
                  <a:gd name="connsiteX2-639" fmla="*/ 408216 w 901862"/>
                  <a:gd name="connsiteY2-640" fmla="*/ 189898 h 518129"/>
                  <a:gd name="connsiteX3-641" fmla="*/ 792935 w 901862"/>
                  <a:gd name="connsiteY3-642" fmla="*/ 70414 h 518129"/>
                  <a:gd name="connsiteX4-643" fmla="*/ 901862 w 901862"/>
                  <a:gd name="connsiteY4-644" fmla="*/ 156254 h 518129"/>
                  <a:gd name="connsiteX5-645" fmla="*/ 901862 w 901862"/>
                  <a:gd name="connsiteY5-646" fmla="*/ 330042 h 518129"/>
                  <a:gd name="connsiteX6-647" fmla="*/ 820718 w 901862"/>
                  <a:gd name="connsiteY6-648" fmla="*/ 518129 h 518129"/>
                  <a:gd name="connsiteX7-649" fmla="*/ 449618 w 901862"/>
                  <a:gd name="connsiteY7-650" fmla="*/ 343309 h 518129"/>
                  <a:gd name="connsiteX8-651" fmla="*/ 49971 w 901862"/>
                  <a:gd name="connsiteY8-652" fmla="*/ 420666 h 518129"/>
                  <a:gd name="connsiteX9-653" fmla="*/ 0 w 901862"/>
                  <a:gd name="connsiteY9-654" fmla="*/ 330042 h 518129"/>
                  <a:gd name="connsiteX10-655" fmla="*/ 0 w 901862"/>
                  <a:gd name="connsiteY10-656" fmla="*/ 156254 h 518129"/>
                  <a:gd name="connsiteX0-657" fmla="*/ 0 w 901862"/>
                  <a:gd name="connsiteY0-658" fmla="*/ 156254 h 518129"/>
                  <a:gd name="connsiteX1-659" fmla="*/ 45639 w 901862"/>
                  <a:gd name="connsiteY1-660" fmla="*/ 0 h 518129"/>
                  <a:gd name="connsiteX2-661" fmla="*/ 408216 w 901862"/>
                  <a:gd name="connsiteY2-662" fmla="*/ 189898 h 518129"/>
                  <a:gd name="connsiteX3-663" fmla="*/ 792935 w 901862"/>
                  <a:gd name="connsiteY3-664" fmla="*/ 70414 h 518129"/>
                  <a:gd name="connsiteX4-665" fmla="*/ 901862 w 901862"/>
                  <a:gd name="connsiteY4-666" fmla="*/ 156254 h 518129"/>
                  <a:gd name="connsiteX5-667" fmla="*/ 901862 w 901862"/>
                  <a:gd name="connsiteY5-668" fmla="*/ 330042 h 518129"/>
                  <a:gd name="connsiteX6-669" fmla="*/ 820718 w 901862"/>
                  <a:gd name="connsiteY6-670" fmla="*/ 518129 h 518129"/>
                  <a:gd name="connsiteX7-671" fmla="*/ 449618 w 901862"/>
                  <a:gd name="connsiteY7-672" fmla="*/ 343309 h 518129"/>
                  <a:gd name="connsiteX8-673" fmla="*/ 53233 w 901862"/>
                  <a:gd name="connsiteY8-674" fmla="*/ 444254 h 518129"/>
                  <a:gd name="connsiteX9-675" fmla="*/ 0 w 901862"/>
                  <a:gd name="connsiteY9-676" fmla="*/ 330042 h 518129"/>
                  <a:gd name="connsiteX10-677" fmla="*/ 0 w 901862"/>
                  <a:gd name="connsiteY10-678" fmla="*/ 156254 h 518129"/>
                  <a:gd name="connsiteX0-679" fmla="*/ 0 w 901862"/>
                  <a:gd name="connsiteY0-680" fmla="*/ 156254 h 518129"/>
                  <a:gd name="connsiteX1-681" fmla="*/ 45639 w 901862"/>
                  <a:gd name="connsiteY1-682" fmla="*/ 0 h 518129"/>
                  <a:gd name="connsiteX2-683" fmla="*/ 408216 w 901862"/>
                  <a:gd name="connsiteY2-684" fmla="*/ 189898 h 518129"/>
                  <a:gd name="connsiteX3-685" fmla="*/ 792935 w 901862"/>
                  <a:gd name="connsiteY3-686" fmla="*/ 70414 h 518129"/>
                  <a:gd name="connsiteX4-687" fmla="*/ 901862 w 901862"/>
                  <a:gd name="connsiteY4-688" fmla="*/ 156254 h 518129"/>
                  <a:gd name="connsiteX5-689" fmla="*/ 901862 w 901862"/>
                  <a:gd name="connsiteY5-690" fmla="*/ 330042 h 518129"/>
                  <a:gd name="connsiteX6-691" fmla="*/ 820718 w 901862"/>
                  <a:gd name="connsiteY6-692" fmla="*/ 518129 h 518129"/>
                  <a:gd name="connsiteX7-693" fmla="*/ 449618 w 901862"/>
                  <a:gd name="connsiteY7-694" fmla="*/ 343309 h 518129"/>
                  <a:gd name="connsiteX8-695" fmla="*/ 53233 w 901862"/>
                  <a:gd name="connsiteY8-696" fmla="*/ 444254 h 518129"/>
                  <a:gd name="connsiteX9-697" fmla="*/ 0 w 901862"/>
                  <a:gd name="connsiteY9-698" fmla="*/ 330042 h 518129"/>
                  <a:gd name="connsiteX10-699" fmla="*/ 0 w 901862"/>
                  <a:gd name="connsiteY10-700" fmla="*/ 156254 h 518129"/>
                  <a:gd name="connsiteX0-701" fmla="*/ 0 w 901862"/>
                  <a:gd name="connsiteY0-702" fmla="*/ 156254 h 518129"/>
                  <a:gd name="connsiteX1-703" fmla="*/ 45639 w 901862"/>
                  <a:gd name="connsiteY1-704" fmla="*/ 0 h 518129"/>
                  <a:gd name="connsiteX2-705" fmla="*/ 408216 w 901862"/>
                  <a:gd name="connsiteY2-706" fmla="*/ 189898 h 518129"/>
                  <a:gd name="connsiteX3-707" fmla="*/ 792935 w 901862"/>
                  <a:gd name="connsiteY3-708" fmla="*/ 70414 h 518129"/>
                  <a:gd name="connsiteX4-709" fmla="*/ 901862 w 901862"/>
                  <a:gd name="connsiteY4-710" fmla="*/ 156254 h 518129"/>
                  <a:gd name="connsiteX5-711" fmla="*/ 901862 w 901862"/>
                  <a:gd name="connsiteY5-712" fmla="*/ 330042 h 518129"/>
                  <a:gd name="connsiteX6-713" fmla="*/ 820718 w 901862"/>
                  <a:gd name="connsiteY6-714" fmla="*/ 518129 h 518129"/>
                  <a:gd name="connsiteX7-715" fmla="*/ 449618 w 901862"/>
                  <a:gd name="connsiteY7-716" fmla="*/ 343309 h 518129"/>
                  <a:gd name="connsiteX8-717" fmla="*/ 53233 w 901862"/>
                  <a:gd name="connsiteY8-718" fmla="*/ 444254 h 518129"/>
                  <a:gd name="connsiteX9-719" fmla="*/ 0 w 901862"/>
                  <a:gd name="connsiteY9-720" fmla="*/ 330042 h 518129"/>
                  <a:gd name="connsiteX10-721" fmla="*/ 0 w 901862"/>
                  <a:gd name="connsiteY10-722" fmla="*/ 156254 h 518129"/>
                  <a:gd name="connsiteX0-723" fmla="*/ 0 w 901862"/>
                  <a:gd name="connsiteY0-724" fmla="*/ 156254 h 518129"/>
                  <a:gd name="connsiteX1-725" fmla="*/ 45639 w 901862"/>
                  <a:gd name="connsiteY1-726" fmla="*/ 0 h 518129"/>
                  <a:gd name="connsiteX2-727" fmla="*/ 408216 w 901862"/>
                  <a:gd name="connsiteY2-728" fmla="*/ 189898 h 518129"/>
                  <a:gd name="connsiteX3-729" fmla="*/ 792935 w 901862"/>
                  <a:gd name="connsiteY3-730" fmla="*/ 70414 h 518129"/>
                  <a:gd name="connsiteX4-731" fmla="*/ 901862 w 901862"/>
                  <a:gd name="connsiteY4-732" fmla="*/ 156254 h 518129"/>
                  <a:gd name="connsiteX5-733" fmla="*/ 901862 w 901862"/>
                  <a:gd name="connsiteY5-734" fmla="*/ 330042 h 518129"/>
                  <a:gd name="connsiteX6-735" fmla="*/ 820718 w 901862"/>
                  <a:gd name="connsiteY6-736" fmla="*/ 518129 h 518129"/>
                  <a:gd name="connsiteX7-737" fmla="*/ 449618 w 901862"/>
                  <a:gd name="connsiteY7-738" fmla="*/ 343309 h 518129"/>
                  <a:gd name="connsiteX8-739" fmla="*/ 53233 w 901862"/>
                  <a:gd name="connsiteY8-740" fmla="*/ 444254 h 518129"/>
                  <a:gd name="connsiteX9-741" fmla="*/ 0 w 901862"/>
                  <a:gd name="connsiteY9-742" fmla="*/ 330042 h 518129"/>
                  <a:gd name="connsiteX10-743" fmla="*/ 0 w 901862"/>
                  <a:gd name="connsiteY10-744" fmla="*/ 156254 h 518129"/>
                  <a:gd name="connsiteX0-745" fmla="*/ 0 w 901862"/>
                  <a:gd name="connsiteY0-746" fmla="*/ 156254 h 518129"/>
                  <a:gd name="connsiteX1-747" fmla="*/ 45639 w 901862"/>
                  <a:gd name="connsiteY1-748" fmla="*/ 0 h 518129"/>
                  <a:gd name="connsiteX2-749" fmla="*/ 408216 w 901862"/>
                  <a:gd name="connsiteY2-750" fmla="*/ 189898 h 518129"/>
                  <a:gd name="connsiteX3-751" fmla="*/ 792935 w 901862"/>
                  <a:gd name="connsiteY3-752" fmla="*/ 70414 h 518129"/>
                  <a:gd name="connsiteX4-753" fmla="*/ 901862 w 901862"/>
                  <a:gd name="connsiteY4-754" fmla="*/ 156254 h 518129"/>
                  <a:gd name="connsiteX5-755" fmla="*/ 901862 w 901862"/>
                  <a:gd name="connsiteY5-756" fmla="*/ 330042 h 518129"/>
                  <a:gd name="connsiteX6-757" fmla="*/ 820718 w 901862"/>
                  <a:gd name="connsiteY6-758" fmla="*/ 518129 h 518129"/>
                  <a:gd name="connsiteX7-759" fmla="*/ 449618 w 901862"/>
                  <a:gd name="connsiteY7-760" fmla="*/ 343309 h 518129"/>
                  <a:gd name="connsiteX8-761" fmla="*/ 53233 w 901862"/>
                  <a:gd name="connsiteY8-762" fmla="*/ 444254 h 518129"/>
                  <a:gd name="connsiteX9-763" fmla="*/ 0 w 901862"/>
                  <a:gd name="connsiteY9-764" fmla="*/ 330042 h 518129"/>
                  <a:gd name="connsiteX10-765" fmla="*/ 0 w 901862"/>
                  <a:gd name="connsiteY10-766" fmla="*/ 156254 h 518129"/>
                  <a:gd name="connsiteX0-767" fmla="*/ 0 w 901862"/>
                  <a:gd name="connsiteY0-768" fmla="*/ 171490 h 533365"/>
                  <a:gd name="connsiteX1-769" fmla="*/ 27185 w 901862"/>
                  <a:gd name="connsiteY1-770" fmla="*/ 0 h 533365"/>
                  <a:gd name="connsiteX2-771" fmla="*/ 408216 w 901862"/>
                  <a:gd name="connsiteY2-772" fmla="*/ 205134 h 533365"/>
                  <a:gd name="connsiteX3-773" fmla="*/ 792935 w 901862"/>
                  <a:gd name="connsiteY3-774" fmla="*/ 85650 h 533365"/>
                  <a:gd name="connsiteX4-775" fmla="*/ 901862 w 901862"/>
                  <a:gd name="connsiteY4-776" fmla="*/ 171490 h 533365"/>
                  <a:gd name="connsiteX5-777" fmla="*/ 901862 w 901862"/>
                  <a:gd name="connsiteY5-778" fmla="*/ 345278 h 533365"/>
                  <a:gd name="connsiteX6-779" fmla="*/ 820718 w 901862"/>
                  <a:gd name="connsiteY6-780" fmla="*/ 533365 h 533365"/>
                  <a:gd name="connsiteX7-781" fmla="*/ 449618 w 901862"/>
                  <a:gd name="connsiteY7-782" fmla="*/ 358545 h 533365"/>
                  <a:gd name="connsiteX8-783" fmla="*/ 53233 w 901862"/>
                  <a:gd name="connsiteY8-784" fmla="*/ 459490 h 533365"/>
                  <a:gd name="connsiteX9-785" fmla="*/ 0 w 901862"/>
                  <a:gd name="connsiteY9-786" fmla="*/ 345278 h 533365"/>
                  <a:gd name="connsiteX10-787" fmla="*/ 0 w 901862"/>
                  <a:gd name="connsiteY10-788" fmla="*/ 171490 h 5333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479" y="connsiteY10-480"/>
                  </a:cxn>
                </a:cxnLst>
                <a:rect l="l" t="t" r="r" b="b"/>
                <a:pathLst>
                  <a:path w="901862" h="533365">
                    <a:moveTo>
                      <a:pt x="0" y="171490"/>
                    </a:moveTo>
                    <a:cubicBezTo>
                      <a:pt x="0" y="147494"/>
                      <a:pt x="3189" y="0"/>
                      <a:pt x="27185" y="0"/>
                    </a:cubicBezTo>
                    <a:cubicBezTo>
                      <a:pt x="108606" y="96799"/>
                      <a:pt x="280591" y="190859"/>
                      <a:pt x="408216" y="205134"/>
                    </a:cubicBezTo>
                    <a:cubicBezTo>
                      <a:pt x="535841" y="219409"/>
                      <a:pt x="638523" y="203937"/>
                      <a:pt x="792935" y="85650"/>
                    </a:cubicBezTo>
                    <a:cubicBezTo>
                      <a:pt x="816931" y="85650"/>
                      <a:pt x="901862" y="147494"/>
                      <a:pt x="901862" y="171490"/>
                    </a:cubicBezTo>
                    <a:lnTo>
                      <a:pt x="901862" y="345278"/>
                    </a:lnTo>
                    <a:cubicBezTo>
                      <a:pt x="901862" y="369274"/>
                      <a:pt x="844714" y="533365"/>
                      <a:pt x="820718" y="533365"/>
                    </a:cubicBezTo>
                    <a:cubicBezTo>
                      <a:pt x="658038" y="406441"/>
                      <a:pt x="577532" y="370857"/>
                      <a:pt x="449618" y="358545"/>
                    </a:cubicBezTo>
                    <a:cubicBezTo>
                      <a:pt x="321704" y="346233"/>
                      <a:pt x="129858" y="460586"/>
                      <a:pt x="53233" y="459490"/>
                    </a:cubicBezTo>
                    <a:cubicBezTo>
                      <a:pt x="29237" y="459490"/>
                      <a:pt x="0" y="369274"/>
                      <a:pt x="0" y="345278"/>
                    </a:cubicBezTo>
                    <a:lnTo>
                      <a:pt x="0" y="17149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17"/>
              <p:cNvSpPr/>
              <p:nvPr/>
            </p:nvSpPr>
            <p:spPr>
              <a:xfrm rot="18884533">
                <a:off x="4986624" y="1188251"/>
                <a:ext cx="901862" cy="533365"/>
              </a:xfrm>
              <a:custGeom>
                <a:avLst/>
                <a:gdLst>
                  <a:gd name="connsiteX0" fmla="*/ 0 w 901862"/>
                  <a:gd name="connsiteY0" fmla="*/ 43448 h 260684"/>
                  <a:gd name="connsiteX1" fmla="*/ 43448 w 901862"/>
                  <a:gd name="connsiteY1" fmla="*/ 0 h 260684"/>
                  <a:gd name="connsiteX2" fmla="*/ 858414 w 901862"/>
                  <a:gd name="connsiteY2" fmla="*/ 0 h 260684"/>
                  <a:gd name="connsiteX3" fmla="*/ 901862 w 901862"/>
                  <a:gd name="connsiteY3" fmla="*/ 43448 h 260684"/>
                  <a:gd name="connsiteX4" fmla="*/ 901862 w 901862"/>
                  <a:gd name="connsiteY4" fmla="*/ 217236 h 260684"/>
                  <a:gd name="connsiteX5" fmla="*/ 858414 w 901862"/>
                  <a:gd name="connsiteY5" fmla="*/ 260684 h 260684"/>
                  <a:gd name="connsiteX6" fmla="*/ 43448 w 901862"/>
                  <a:gd name="connsiteY6" fmla="*/ 260684 h 260684"/>
                  <a:gd name="connsiteX7" fmla="*/ 0 w 901862"/>
                  <a:gd name="connsiteY7" fmla="*/ 217236 h 260684"/>
                  <a:gd name="connsiteX8" fmla="*/ 0 w 901862"/>
                  <a:gd name="connsiteY8" fmla="*/ 43448 h 260684"/>
                  <a:gd name="connsiteX0-1" fmla="*/ 0 w 901862"/>
                  <a:gd name="connsiteY0-2" fmla="*/ 43539 h 260775"/>
                  <a:gd name="connsiteX1-3" fmla="*/ 43448 w 901862"/>
                  <a:gd name="connsiteY1-4" fmla="*/ 91 h 260775"/>
                  <a:gd name="connsiteX2-5" fmla="*/ 469179 w 901862"/>
                  <a:gd name="connsiteY2-6" fmla="*/ 0 h 260775"/>
                  <a:gd name="connsiteX3-7" fmla="*/ 858414 w 901862"/>
                  <a:gd name="connsiteY3-8" fmla="*/ 91 h 260775"/>
                  <a:gd name="connsiteX4-9" fmla="*/ 901862 w 901862"/>
                  <a:gd name="connsiteY4-10" fmla="*/ 43539 h 260775"/>
                  <a:gd name="connsiteX5-11" fmla="*/ 901862 w 901862"/>
                  <a:gd name="connsiteY5-12" fmla="*/ 217327 h 260775"/>
                  <a:gd name="connsiteX6-13" fmla="*/ 858414 w 901862"/>
                  <a:gd name="connsiteY6-14" fmla="*/ 260775 h 260775"/>
                  <a:gd name="connsiteX7-15" fmla="*/ 43448 w 901862"/>
                  <a:gd name="connsiteY7-16" fmla="*/ 260775 h 260775"/>
                  <a:gd name="connsiteX8-17" fmla="*/ 0 w 901862"/>
                  <a:gd name="connsiteY8-18" fmla="*/ 217327 h 260775"/>
                  <a:gd name="connsiteX9" fmla="*/ 0 w 901862"/>
                  <a:gd name="connsiteY9" fmla="*/ 43539 h 260775"/>
                  <a:gd name="connsiteX0-19" fmla="*/ 0 w 901862"/>
                  <a:gd name="connsiteY0-20" fmla="*/ 43448 h 260684"/>
                  <a:gd name="connsiteX1-21" fmla="*/ 43448 w 901862"/>
                  <a:gd name="connsiteY1-22" fmla="*/ 0 h 260684"/>
                  <a:gd name="connsiteX2-23" fmla="*/ 441588 w 901862"/>
                  <a:gd name="connsiteY2-24" fmla="*/ 144593 h 260684"/>
                  <a:gd name="connsiteX3-25" fmla="*/ 858414 w 901862"/>
                  <a:gd name="connsiteY3-26" fmla="*/ 0 h 260684"/>
                  <a:gd name="connsiteX4-27" fmla="*/ 901862 w 901862"/>
                  <a:gd name="connsiteY4-28" fmla="*/ 43448 h 260684"/>
                  <a:gd name="connsiteX5-29" fmla="*/ 901862 w 901862"/>
                  <a:gd name="connsiteY5-30" fmla="*/ 217236 h 260684"/>
                  <a:gd name="connsiteX6-31" fmla="*/ 858414 w 901862"/>
                  <a:gd name="connsiteY6-32" fmla="*/ 260684 h 260684"/>
                  <a:gd name="connsiteX7-33" fmla="*/ 43448 w 901862"/>
                  <a:gd name="connsiteY7-34" fmla="*/ 260684 h 260684"/>
                  <a:gd name="connsiteX8-35" fmla="*/ 0 w 901862"/>
                  <a:gd name="connsiteY8-36" fmla="*/ 217236 h 260684"/>
                  <a:gd name="connsiteX9-37" fmla="*/ 0 w 901862"/>
                  <a:gd name="connsiteY9-38" fmla="*/ 43448 h 260684"/>
                  <a:gd name="connsiteX0-39" fmla="*/ 0 w 901862"/>
                  <a:gd name="connsiteY0-40" fmla="*/ 43448 h 260684"/>
                  <a:gd name="connsiteX1-41" fmla="*/ 43448 w 901862"/>
                  <a:gd name="connsiteY1-42" fmla="*/ 0 h 260684"/>
                  <a:gd name="connsiteX2-43" fmla="*/ 446920 w 901862"/>
                  <a:gd name="connsiteY2-44" fmla="*/ 82317 h 260684"/>
                  <a:gd name="connsiteX3-45" fmla="*/ 858414 w 901862"/>
                  <a:gd name="connsiteY3-46" fmla="*/ 0 h 260684"/>
                  <a:gd name="connsiteX4-47" fmla="*/ 901862 w 901862"/>
                  <a:gd name="connsiteY4-48" fmla="*/ 43448 h 260684"/>
                  <a:gd name="connsiteX5-49" fmla="*/ 901862 w 901862"/>
                  <a:gd name="connsiteY5-50" fmla="*/ 217236 h 260684"/>
                  <a:gd name="connsiteX6-51" fmla="*/ 858414 w 901862"/>
                  <a:gd name="connsiteY6-52" fmla="*/ 260684 h 260684"/>
                  <a:gd name="connsiteX7-53" fmla="*/ 43448 w 901862"/>
                  <a:gd name="connsiteY7-54" fmla="*/ 260684 h 260684"/>
                  <a:gd name="connsiteX8-55" fmla="*/ 0 w 901862"/>
                  <a:gd name="connsiteY8-56" fmla="*/ 217236 h 260684"/>
                  <a:gd name="connsiteX9-57" fmla="*/ 0 w 901862"/>
                  <a:gd name="connsiteY9-58" fmla="*/ 43448 h 260684"/>
                  <a:gd name="connsiteX0-59" fmla="*/ 0 w 901862"/>
                  <a:gd name="connsiteY0-60" fmla="*/ 43448 h 260684"/>
                  <a:gd name="connsiteX1-61" fmla="*/ 43448 w 901862"/>
                  <a:gd name="connsiteY1-62" fmla="*/ 0 h 260684"/>
                  <a:gd name="connsiteX2-63" fmla="*/ 446920 w 901862"/>
                  <a:gd name="connsiteY2-64" fmla="*/ 82317 h 260684"/>
                  <a:gd name="connsiteX3-65" fmla="*/ 858414 w 901862"/>
                  <a:gd name="connsiteY3-66" fmla="*/ 0 h 260684"/>
                  <a:gd name="connsiteX4-67" fmla="*/ 901862 w 901862"/>
                  <a:gd name="connsiteY4-68" fmla="*/ 43448 h 260684"/>
                  <a:gd name="connsiteX5-69" fmla="*/ 901862 w 901862"/>
                  <a:gd name="connsiteY5-70" fmla="*/ 217236 h 260684"/>
                  <a:gd name="connsiteX6-71" fmla="*/ 858414 w 901862"/>
                  <a:gd name="connsiteY6-72" fmla="*/ 260684 h 260684"/>
                  <a:gd name="connsiteX7-73" fmla="*/ 43448 w 901862"/>
                  <a:gd name="connsiteY7-74" fmla="*/ 260684 h 260684"/>
                  <a:gd name="connsiteX8-75" fmla="*/ 0 w 901862"/>
                  <a:gd name="connsiteY8-76" fmla="*/ 217236 h 260684"/>
                  <a:gd name="connsiteX9-77" fmla="*/ 0 w 901862"/>
                  <a:gd name="connsiteY9-78" fmla="*/ 43448 h 260684"/>
                  <a:gd name="connsiteX0-79" fmla="*/ 0 w 901862"/>
                  <a:gd name="connsiteY0-80" fmla="*/ 43448 h 260684"/>
                  <a:gd name="connsiteX1-81" fmla="*/ 43448 w 901862"/>
                  <a:gd name="connsiteY1-82" fmla="*/ 0 h 260684"/>
                  <a:gd name="connsiteX2-83" fmla="*/ 446920 w 901862"/>
                  <a:gd name="connsiteY2-84" fmla="*/ 82317 h 260684"/>
                  <a:gd name="connsiteX3-85" fmla="*/ 858414 w 901862"/>
                  <a:gd name="connsiteY3-86" fmla="*/ 0 h 260684"/>
                  <a:gd name="connsiteX4-87" fmla="*/ 901862 w 901862"/>
                  <a:gd name="connsiteY4-88" fmla="*/ 43448 h 260684"/>
                  <a:gd name="connsiteX5-89" fmla="*/ 901862 w 901862"/>
                  <a:gd name="connsiteY5-90" fmla="*/ 217236 h 260684"/>
                  <a:gd name="connsiteX6-91" fmla="*/ 858414 w 901862"/>
                  <a:gd name="connsiteY6-92" fmla="*/ 260684 h 260684"/>
                  <a:gd name="connsiteX7-93" fmla="*/ 43448 w 901862"/>
                  <a:gd name="connsiteY7-94" fmla="*/ 260684 h 260684"/>
                  <a:gd name="connsiteX8-95" fmla="*/ 0 w 901862"/>
                  <a:gd name="connsiteY8-96" fmla="*/ 217236 h 260684"/>
                  <a:gd name="connsiteX9-97" fmla="*/ 0 w 901862"/>
                  <a:gd name="connsiteY9-98" fmla="*/ 43448 h 260684"/>
                  <a:gd name="connsiteX0-99" fmla="*/ 0 w 901862"/>
                  <a:gd name="connsiteY0-100" fmla="*/ 90518 h 307754"/>
                  <a:gd name="connsiteX1-101" fmla="*/ 60498 w 901862"/>
                  <a:gd name="connsiteY1-102" fmla="*/ 0 h 307754"/>
                  <a:gd name="connsiteX2-103" fmla="*/ 446920 w 901862"/>
                  <a:gd name="connsiteY2-104" fmla="*/ 129387 h 307754"/>
                  <a:gd name="connsiteX3-105" fmla="*/ 858414 w 901862"/>
                  <a:gd name="connsiteY3-106" fmla="*/ 47070 h 307754"/>
                  <a:gd name="connsiteX4-107" fmla="*/ 901862 w 901862"/>
                  <a:gd name="connsiteY4-108" fmla="*/ 90518 h 307754"/>
                  <a:gd name="connsiteX5-109" fmla="*/ 901862 w 901862"/>
                  <a:gd name="connsiteY5-110" fmla="*/ 264306 h 307754"/>
                  <a:gd name="connsiteX6-111" fmla="*/ 858414 w 901862"/>
                  <a:gd name="connsiteY6-112" fmla="*/ 307754 h 307754"/>
                  <a:gd name="connsiteX7-113" fmla="*/ 43448 w 901862"/>
                  <a:gd name="connsiteY7-114" fmla="*/ 307754 h 307754"/>
                  <a:gd name="connsiteX8-115" fmla="*/ 0 w 901862"/>
                  <a:gd name="connsiteY8-116" fmla="*/ 264306 h 307754"/>
                  <a:gd name="connsiteX9-117" fmla="*/ 0 w 901862"/>
                  <a:gd name="connsiteY9-118" fmla="*/ 90518 h 307754"/>
                  <a:gd name="connsiteX0-119" fmla="*/ 0 w 901862"/>
                  <a:gd name="connsiteY0-120" fmla="*/ 90518 h 307754"/>
                  <a:gd name="connsiteX1-121" fmla="*/ 60498 w 901862"/>
                  <a:gd name="connsiteY1-122" fmla="*/ 0 h 307754"/>
                  <a:gd name="connsiteX2-123" fmla="*/ 446920 w 901862"/>
                  <a:gd name="connsiteY2-124" fmla="*/ 129387 h 307754"/>
                  <a:gd name="connsiteX3-125" fmla="*/ 858414 w 901862"/>
                  <a:gd name="connsiteY3-126" fmla="*/ 47070 h 307754"/>
                  <a:gd name="connsiteX4-127" fmla="*/ 901862 w 901862"/>
                  <a:gd name="connsiteY4-128" fmla="*/ 90518 h 307754"/>
                  <a:gd name="connsiteX5-129" fmla="*/ 901862 w 901862"/>
                  <a:gd name="connsiteY5-130" fmla="*/ 264306 h 307754"/>
                  <a:gd name="connsiteX6-131" fmla="*/ 858414 w 901862"/>
                  <a:gd name="connsiteY6-132" fmla="*/ 307754 h 307754"/>
                  <a:gd name="connsiteX7-133" fmla="*/ 43448 w 901862"/>
                  <a:gd name="connsiteY7-134" fmla="*/ 307754 h 307754"/>
                  <a:gd name="connsiteX8-135" fmla="*/ 0 w 901862"/>
                  <a:gd name="connsiteY8-136" fmla="*/ 264306 h 307754"/>
                  <a:gd name="connsiteX9-137" fmla="*/ 0 w 901862"/>
                  <a:gd name="connsiteY9-138" fmla="*/ 90518 h 307754"/>
                  <a:gd name="connsiteX0-139" fmla="*/ 0 w 901862"/>
                  <a:gd name="connsiteY0-140" fmla="*/ 90518 h 307754"/>
                  <a:gd name="connsiteX1-141" fmla="*/ 60498 w 901862"/>
                  <a:gd name="connsiteY1-142" fmla="*/ 0 h 307754"/>
                  <a:gd name="connsiteX2-143" fmla="*/ 446920 w 901862"/>
                  <a:gd name="connsiteY2-144" fmla="*/ 129387 h 307754"/>
                  <a:gd name="connsiteX3-145" fmla="*/ 858414 w 901862"/>
                  <a:gd name="connsiteY3-146" fmla="*/ 47070 h 307754"/>
                  <a:gd name="connsiteX4-147" fmla="*/ 901862 w 901862"/>
                  <a:gd name="connsiteY4-148" fmla="*/ 90518 h 307754"/>
                  <a:gd name="connsiteX5-149" fmla="*/ 901862 w 901862"/>
                  <a:gd name="connsiteY5-150" fmla="*/ 264306 h 307754"/>
                  <a:gd name="connsiteX6-151" fmla="*/ 858414 w 901862"/>
                  <a:gd name="connsiteY6-152" fmla="*/ 307754 h 307754"/>
                  <a:gd name="connsiteX7-153" fmla="*/ 43448 w 901862"/>
                  <a:gd name="connsiteY7-154" fmla="*/ 307754 h 307754"/>
                  <a:gd name="connsiteX8-155" fmla="*/ 0 w 901862"/>
                  <a:gd name="connsiteY8-156" fmla="*/ 264306 h 307754"/>
                  <a:gd name="connsiteX9-157" fmla="*/ 0 w 901862"/>
                  <a:gd name="connsiteY9-158" fmla="*/ 90518 h 307754"/>
                  <a:gd name="connsiteX0-159" fmla="*/ 0 w 901862"/>
                  <a:gd name="connsiteY0-160" fmla="*/ 109063 h 326299"/>
                  <a:gd name="connsiteX1-161" fmla="*/ 55530 w 901862"/>
                  <a:gd name="connsiteY1-162" fmla="*/ 0 h 326299"/>
                  <a:gd name="connsiteX2-163" fmla="*/ 446920 w 901862"/>
                  <a:gd name="connsiteY2-164" fmla="*/ 147932 h 326299"/>
                  <a:gd name="connsiteX3-165" fmla="*/ 858414 w 901862"/>
                  <a:gd name="connsiteY3-166" fmla="*/ 65615 h 326299"/>
                  <a:gd name="connsiteX4-167" fmla="*/ 901862 w 901862"/>
                  <a:gd name="connsiteY4-168" fmla="*/ 109063 h 326299"/>
                  <a:gd name="connsiteX5-169" fmla="*/ 901862 w 901862"/>
                  <a:gd name="connsiteY5-170" fmla="*/ 282851 h 326299"/>
                  <a:gd name="connsiteX6-171" fmla="*/ 858414 w 901862"/>
                  <a:gd name="connsiteY6-172" fmla="*/ 326299 h 326299"/>
                  <a:gd name="connsiteX7-173" fmla="*/ 43448 w 901862"/>
                  <a:gd name="connsiteY7-174" fmla="*/ 326299 h 326299"/>
                  <a:gd name="connsiteX8-175" fmla="*/ 0 w 901862"/>
                  <a:gd name="connsiteY8-176" fmla="*/ 282851 h 326299"/>
                  <a:gd name="connsiteX9-177" fmla="*/ 0 w 901862"/>
                  <a:gd name="connsiteY9-178" fmla="*/ 109063 h 326299"/>
                  <a:gd name="connsiteX0-179" fmla="*/ 0 w 901862"/>
                  <a:gd name="connsiteY0-180" fmla="*/ 109063 h 326299"/>
                  <a:gd name="connsiteX1-181" fmla="*/ 55530 w 901862"/>
                  <a:gd name="connsiteY1-182" fmla="*/ 0 h 326299"/>
                  <a:gd name="connsiteX2-183" fmla="*/ 446920 w 901862"/>
                  <a:gd name="connsiteY2-184" fmla="*/ 147932 h 326299"/>
                  <a:gd name="connsiteX3-185" fmla="*/ 858414 w 901862"/>
                  <a:gd name="connsiteY3-186" fmla="*/ 65615 h 326299"/>
                  <a:gd name="connsiteX4-187" fmla="*/ 901862 w 901862"/>
                  <a:gd name="connsiteY4-188" fmla="*/ 109063 h 326299"/>
                  <a:gd name="connsiteX5-189" fmla="*/ 901862 w 901862"/>
                  <a:gd name="connsiteY5-190" fmla="*/ 282851 h 326299"/>
                  <a:gd name="connsiteX6-191" fmla="*/ 858414 w 901862"/>
                  <a:gd name="connsiteY6-192" fmla="*/ 326299 h 326299"/>
                  <a:gd name="connsiteX7-193" fmla="*/ 43448 w 901862"/>
                  <a:gd name="connsiteY7-194" fmla="*/ 326299 h 326299"/>
                  <a:gd name="connsiteX8-195" fmla="*/ 0 w 901862"/>
                  <a:gd name="connsiteY8-196" fmla="*/ 282851 h 326299"/>
                  <a:gd name="connsiteX9-197" fmla="*/ 0 w 901862"/>
                  <a:gd name="connsiteY9-198" fmla="*/ 109063 h 326299"/>
                  <a:gd name="connsiteX0-199" fmla="*/ 0 w 901862"/>
                  <a:gd name="connsiteY0-200" fmla="*/ 109063 h 326299"/>
                  <a:gd name="connsiteX1-201" fmla="*/ 55530 w 901862"/>
                  <a:gd name="connsiteY1-202" fmla="*/ 0 h 326299"/>
                  <a:gd name="connsiteX2-203" fmla="*/ 446920 w 901862"/>
                  <a:gd name="connsiteY2-204" fmla="*/ 147932 h 326299"/>
                  <a:gd name="connsiteX3-205" fmla="*/ 858414 w 901862"/>
                  <a:gd name="connsiteY3-206" fmla="*/ 65615 h 326299"/>
                  <a:gd name="connsiteX4-207" fmla="*/ 901862 w 901862"/>
                  <a:gd name="connsiteY4-208" fmla="*/ 109063 h 326299"/>
                  <a:gd name="connsiteX5-209" fmla="*/ 901862 w 901862"/>
                  <a:gd name="connsiteY5-210" fmla="*/ 282851 h 326299"/>
                  <a:gd name="connsiteX6-211" fmla="*/ 858414 w 901862"/>
                  <a:gd name="connsiteY6-212" fmla="*/ 326299 h 326299"/>
                  <a:gd name="connsiteX7-213" fmla="*/ 43448 w 901862"/>
                  <a:gd name="connsiteY7-214" fmla="*/ 326299 h 326299"/>
                  <a:gd name="connsiteX8-215" fmla="*/ 0 w 901862"/>
                  <a:gd name="connsiteY8-216" fmla="*/ 282851 h 326299"/>
                  <a:gd name="connsiteX9-217" fmla="*/ 0 w 901862"/>
                  <a:gd name="connsiteY9-218" fmla="*/ 109063 h 326299"/>
                  <a:gd name="connsiteX0-219" fmla="*/ 0 w 901862"/>
                  <a:gd name="connsiteY0-220" fmla="*/ 109063 h 326299"/>
                  <a:gd name="connsiteX1-221" fmla="*/ 55530 w 901862"/>
                  <a:gd name="connsiteY1-222" fmla="*/ 0 h 326299"/>
                  <a:gd name="connsiteX2-223" fmla="*/ 446920 w 901862"/>
                  <a:gd name="connsiteY2-224" fmla="*/ 147932 h 326299"/>
                  <a:gd name="connsiteX3-225" fmla="*/ 858414 w 901862"/>
                  <a:gd name="connsiteY3-226" fmla="*/ 65615 h 326299"/>
                  <a:gd name="connsiteX4-227" fmla="*/ 901862 w 901862"/>
                  <a:gd name="connsiteY4-228" fmla="*/ 109063 h 326299"/>
                  <a:gd name="connsiteX5-229" fmla="*/ 901862 w 901862"/>
                  <a:gd name="connsiteY5-230" fmla="*/ 282851 h 326299"/>
                  <a:gd name="connsiteX6-231" fmla="*/ 858414 w 901862"/>
                  <a:gd name="connsiteY6-232" fmla="*/ 326299 h 326299"/>
                  <a:gd name="connsiteX7-233" fmla="*/ 43448 w 901862"/>
                  <a:gd name="connsiteY7-234" fmla="*/ 326299 h 326299"/>
                  <a:gd name="connsiteX8-235" fmla="*/ 0 w 901862"/>
                  <a:gd name="connsiteY8-236" fmla="*/ 282851 h 326299"/>
                  <a:gd name="connsiteX9-237" fmla="*/ 0 w 901862"/>
                  <a:gd name="connsiteY9-238" fmla="*/ 109063 h 326299"/>
                  <a:gd name="connsiteX0-239" fmla="*/ 0 w 901862"/>
                  <a:gd name="connsiteY0-240" fmla="*/ 109063 h 326299"/>
                  <a:gd name="connsiteX1-241" fmla="*/ 55530 w 901862"/>
                  <a:gd name="connsiteY1-242" fmla="*/ 0 h 326299"/>
                  <a:gd name="connsiteX2-243" fmla="*/ 446920 w 901862"/>
                  <a:gd name="connsiteY2-244" fmla="*/ 147932 h 326299"/>
                  <a:gd name="connsiteX3-245" fmla="*/ 858414 w 901862"/>
                  <a:gd name="connsiteY3-246" fmla="*/ 65615 h 326299"/>
                  <a:gd name="connsiteX4-247" fmla="*/ 901862 w 901862"/>
                  <a:gd name="connsiteY4-248" fmla="*/ 109063 h 326299"/>
                  <a:gd name="connsiteX5-249" fmla="*/ 901862 w 901862"/>
                  <a:gd name="connsiteY5-250" fmla="*/ 282851 h 326299"/>
                  <a:gd name="connsiteX6-251" fmla="*/ 858414 w 901862"/>
                  <a:gd name="connsiteY6-252" fmla="*/ 326299 h 326299"/>
                  <a:gd name="connsiteX7-253" fmla="*/ 43448 w 901862"/>
                  <a:gd name="connsiteY7-254" fmla="*/ 326299 h 326299"/>
                  <a:gd name="connsiteX8-255" fmla="*/ 0 w 901862"/>
                  <a:gd name="connsiteY8-256" fmla="*/ 282851 h 326299"/>
                  <a:gd name="connsiteX9-257" fmla="*/ 0 w 901862"/>
                  <a:gd name="connsiteY9-258" fmla="*/ 109063 h 326299"/>
                  <a:gd name="connsiteX0-259" fmla="*/ 0 w 901862"/>
                  <a:gd name="connsiteY0-260" fmla="*/ 109063 h 326299"/>
                  <a:gd name="connsiteX1-261" fmla="*/ 55530 w 901862"/>
                  <a:gd name="connsiteY1-262" fmla="*/ 0 h 326299"/>
                  <a:gd name="connsiteX2-263" fmla="*/ 408216 w 901862"/>
                  <a:gd name="connsiteY2-264" fmla="*/ 142707 h 326299"/>
                  <a:gd name="connsiteX3-265" fmla="*/ 858414 w 901862"/>
                  <a:gd name="connsiteY3-266" fmla="*/ 65615 h 326299"/>
                  <a:gd name="connsiteX4-267" fmla="*/ 901862 w 901862"/>
                  <a:gd name="connsiteY4-268" fmla="*/ 109063 h 326299"/>
                  <a:gd name="connsiteX5-269" fmla="*/ 901862 w 901862"/>
                  <a:gd name="connsiteY5-270" fmla="*/ 282851 h 326299"/>
                  <a:gd name="connsiteX6-271" fmla="*/ 858414 w 901862"/>
                  <a:gd name="connsiteY6-272" fmla="*/ 326299 h 326299"/>
                  <a:gd name="connsiteX7-273" fmla="*/ 43448 w 901862"/>
                  <a:gd name="connsiteY7-274" fmla="*/ 326299 h 326299"/>
                  <a:gd name="connsiteX8-275" fmla="*/ 0 w 901862"/>
                  <a:gd name="connsiteY8-276" fmla="*/ 282851 h 326299"/>
                  <a:gd name="connsiteX9-277" fmla="*/ 0 w 901862"/>
                  <a:gd name="connsiteY9-278" fmla="*/ 109063 h 326299"/>
                  <a:gd name="connsiteX0-279" fmla="*/ 0 w 901862"/>
                  <a:gd name="connsiteY0-280" fmla="*/ 109063 h 326299"/>
                  <a:gd name="connsiteX1-281" fmla="*/ 55530 w 901862"/>
                  <a:gd name="connsiteY1-282" fmla="*/ 0 h 326299"/>
                  <a:gd name="connsiteX2-283" fmla="*/ 408216 w 901862"/>
                  <a:gd name="connsiteY2-284" fmla="*/ 142707 h 326299"/>
                  <a:gd name="connsiteX3-285" fmla="*/ 856799 w 901862"/>
                  <a:gd name="connsiteY3-286" fmla="*/ 50453 h 326299"/>
                  <a:gd name="connsiteX4-287" fmla="*/ 901862 w 901862"/>
                  <a:gd name="connsiteY4-288" fmla="*/ 109063 h 326299"/>
                  <a:gd name="connsiteX5-289" fmla="*/ 901862 w 901862"/>
                  <a:gd name="connsiteY5-290" fmla="*/ 282851 h 326299"/>
                  <a:gd name="connsiteX6-291" fmla="*/ 858414 w 901862"/>
                  <a:gd name="connsiteY6-292" fmla="*/ 326299 h 326299"/>
                  <a:gd name="connsiteX7-293" fmla="*/ 43448 w 901862"/>
                  <a:gd name="connsiteY7-294" fmla="*/ 326299 h 326299"/>
                  <a:gd name="connsiteX8-295" fmla="*/ 0 w 901862"/>
                  <a:gd name="connsiteY8-296" fmla="*/ 282851 h 326299"/>
                  <a:gd name="connsiteX9-297" fmla="*/ 0 w 901862"/>
                  <a:gd name="connsiteY9-298" fmla="*/ 109063 h 326299"/>
                  <a:gd name="connsiteX0-299" fmla="*/ 0 w 901862"/>
                  <a:gd name="connsiteY0-300" fmla="*/ 109063 h 326299"/>
                  <a:gd name="connsiteX1-301" fmla="*/ 55530 w 901862"/>
                  <a:gd name="connsiteY1-302" fmla="*/ 0 h 326299"/>
                  <a:gd name="connsiteX2-303" fmla="*/ 408216 w 901862"/>
                  <a:gd name="connsiteY2-304" fmla="*/ 142707 h 326299"/>
                  <a:gd name="connsiteX3-305" fmla="*/ 856799 w 901862"/>
                  <a:gd name="connsiteY3-306" fmla="*/ 50453 h 326299"/>
                  <a:gd name="connsiteX4-307" fmla="*/ 901862 w 901862"/>
                  <a:gd name="connsiteY4-308" fmla="*/ 109063 h 326299"/>
                  <a:gd name="connsiteX5-309" fmla="*/ 901862 w 901862"/>
                  <a:gd name="connsiteY5-310" fmla="*/ 282851 h 326299"/>
                  <a:gd name="connsiteX6-311" fmla="*/ 858414 w 901862"/>
                  <a:gd name="connsiteY6-312" fmla="*/ 326299 h 326299"/>
                  <a:gd name="connsiteX7-313" fmla="*/ 43448 w 901862"/>
                  <a:gd name="connsiteY7-314" fmla="*/ 326299 h 326299"/>
                  <a:gd name="connsiteX8-315" fmla="*/ 0 w 901862"/>
                  <a:gd name="connsiteY8-316" fmla="*/ 282851 h 326299"/>
                  <a:gd name="connsiteX9-317" fmla="*/ 0 w 901862"/>
                  <a:gd name="connsiteY9-318" fmla="*/ 109063 h 326299"/>
                  <a:gd name="connsiteX0-319" fmla="*/ 0 w 901862"/>
                  <a:gd name="connsiteY0-320" fmla="*/ 109063 h 326299"/>
                  <a:gd name="connsiteX1-321" fmla="*/ 55530 w 901862"/>
                  <a:gd name="connsiteY1-322" fmla="*/ 0 h 326299"/>
                  <a:gd name="connsiteX2-323" fmla="*/ 408216 w 901862"/>
                  <a:gd name="connsiteY2-324" fmla="*/ 142707 h 326299"/>
                  <a:gd name="connsiteX3-325" fmla="*/ 803023 w 901862"/>
                  <a:gd name="connsiteY3-326" fmla="*/ 26637 h 326299"/>
                  <a:gd name="connsiteX4-327" fmla="*/ 901862 w 901862"/>
                  <a:gd name="connsiteY4-328" fmla="*/ 109063 h 326299"/>
                  <a:gd name="connsiteX5-329" fmla="*/ 901862 w 901862"/>
                  <a:gd name="connsiteY5-330" fmla="*/ 282851 h 326299"/>
                  <a:gd name="connsiteX6-331" fmla="*/ 858414 w 901862"/>
                  <a:gd name="connsiteY6-332" fmla="*/ 326299 h 326299"/>
                  <a:gd name="connsiteX7-333" fmla="*/ 43448 w 901862"/>
                  <a:gd name="connsiteY7-334" fmla="*/ 326299 h 326299"/>
                  <a:gd name="connsiteX8-335" fmla="*/ 0 w 901862"/>
                  <a:gd name="connsiteY8-336" fmla="*/ 282851 h 326299"/>
                  <a:gd name="connsiteX9-337" fmla="*/ 0 w 901862"/>
                  <a:gd name="connsiteY9-338" fmla="*/ 109063 h 326299"/>
                  <a:gd name="connsiteX0-339" fmla="*/ 0 w 901862"/>
                  <a:gd name="connsiteY0-340" fmla="*/ 109063 h 326299"/>
                  <a:gd name="connsiteX1-341" fmla="*/ 55530 w 901862"/>
                  <a:gd name="connsiteY1-342" fmla="*/ 0 h 326299"/>
                  <a:gd name="connsiteX2-343" fmla="*/ 408216 w 901862"/>
                  <a:gd name="connsiteY2-344" fmla="*/ 142707 h 326299"/>
                  <a:gd name="connsiteX3-345" fmla="*/ 809712 w 901862"/>
                  <a:gd name="connsiteY3-346" fmla="*/ 36769 h 326299"/>
                  <a:gd name="connsiteX4-347" fmla="*/ 901862 w 901862"/>
                  <a:gd name="connsiteY4-348" fmla="*/ 109063 h 326299"/>
                  <a:gd name="connsiteX5-349" fmla="*/ 901862 w 901862"/>
                  <a:gd name="connsiteY5-350" fmla="*/ 282851 h 326299"/>
                  <a:gd name="connsiteX6-351" fmla="*/ 858414 w 901862"/>
                  <a:gd name="connsiteY6-352" fmla="*/ 326299 h 326299"/>
                  <a:gd name="connsiteX7-353" fmla="*/ 43448 w 901862"/>
                  <a:gd name="connsiteY7-354" fmla="*/ 326299 h 326299"/>
                  <a:gd name="connsiteX8-355" fmla="*/ 0 w 901862"/>
                  <a:gd name="connsiteY8-356" fmla="*/ 282851 h 326299"/>
                  <a:gd name="connsiteX9-357" fmla="*/ 0 w 901862"/>
                  <a:gd name="connsiteY9-358" fmla="*/ 109063 h 326299"/>
                  <a:gd name="connsiteX0-359" fmla="*/ 0 w 901862"/>
                  <a:gd name="connsiteY0-360" fmla="*/ 109063 h 326299"/>
                  <a:gd name="connsiteX1-361" fmla="*/ 55530 w 901862"/>
                  <a:gd name="connsiteY1-362" fmla="*/ 0 h 326299"/>
                  <a:gd name="connsiteX2-363" fmla="*/ 408216 w 901862"/>
                  <a:gd name="connsiteY2-364" fmla="*/ 142707 h 326299"/>
                  <a:gd name="connsiteX3-365" fmla="*/ 809712 w 901862"/>
                  <a:gd name="connsiteY3-366" fmla="*/ 36769 h 326299"/>
                  <a:gd name="connsiteX4-367" fmla="*/ 901862 w 901862"/>
                  <a:gd name="connsiteY4-368" fmla="*/ 109063 h 326299"/>
                  <a:gd name="connsiteX5-369" fmla="*/ 901862 w 901862"/>
                  <a:gd name="connsiteY5-370" fmla="*/ 282851 h 326299"/>
                  <a:gd name="connsiteX6-371" fmla="*/ 858414 w 901862"/>
                  <a:gd name="connsiteY6-372" fmla="*/ 326299 h 326299"/>
                  <a:gd name="connsiteX7-373" fmla="*/ 43448 w 901862"/>
                  <a:gd name="connsiteY7-374" fmla="*/ 326299 h 326299"/>
                  <a:gd name="connsiteX8-375" fmla="*/ 0 w 901862"/>
                  <a:gd name="connsiteY8-376" fmla="*/ 282851 h 326299"/>
                  <a:gd name="connsiteX9-377" fmla="*/ 0 w 901862"/>
                  <a:gd name="connsiteY9-378" fmla="*/ 109063 h 326299"/>
                  <a:gd name="connsiteX0-379" fmla="*/ 0 w 901862"/>
                  <a:gd name="connsiteY0-380" fmla="*/ 109063 h 326299"/>
                  <a:gd name="connsiteX1-381" fmla="*/ 55530 w 901862"/>
                  <a:gd name="connsiteY1-382" fmla="*/ 0 h 326299"/>
                  <a:gd name="connsiteX2-383" fmla="*/ 408216 w 901862"/>
                  <a:gd name="connsiteY2-384" fmla="*/ 142707 h 326299"/>
                  <a:gd name="connsiteX3-385" fmla="*/ 792935 w 901862"/>
                  <a:gd name="connsiteY3-386" fmla="*/ 23223 h 326299"/>
                  <a:gd name="connsiteX4-387" fmla="*/ 901862 w 901862"/>
                  <a:gd name="connsiteY4-388" fmla="*/ 109063 h 326299"/>
                  <a:gd name="connsiteX5-389" fmla="*/ 901862 w 901862"/>
                  <a:gd name="connsiteY5-390" fmla="*/ 282851 h 326299"/>
                  <a:gd name="connsiteX6-391" fmla="*/ 858414 w 901862"/>
                  <a:gd name="connsiteY6-392" fmla="*/ 326299 h 326299"/>
                  <a:gd name="connsiteX7-393" fmla="*/ 43448 w 901862"/>
                  <a:gd name="connsiteY7-394" fmla="*/ 326299 h 326299"/>
                  <a:gd name="connsiteX8-395" fmla="*/ 0 w 901862"/>
                  <a:gd name="connsiteY8-396" fmla="*/ 282851 h 326299"/>
                  <a:gd name="connsiteX9-397" fmla="*/ 0 w 901862"/>
                  <a:gd name="connsiteY9-398" fmla="*/ 109063 h 326299"/>
                  <a:gd name="connsiteX0-399" fmla="*/ 0 w 901862"/>
                  <a:gd name="connsiteY0-400" fmla="*/ 109063 h 326299"/>
                  <a:gd name="connsiteX1-401" fmla="*/ 55530 w 901862"/>
                  <a:gd name="connsiteY1-402" fmla="*/ 0 h 326299"/>
                  <a:gd name="connsiteX2-403" fmla="*/ 408216 w 901862"/>
                  <a:gd name="connsiteY2-404" fmla="*/ 142707 h 326299"/>
                  <a:gd name="connsiteX3-405" fmla="*/ 792935 w 901862"/>
                  <a:gd name="connsiteY3-406" fmla="*/ 23223 h 326299"/>
                  <a:gd name="connsiteX4-407" fmla="*/ 901862 w 901862"/>
                  <a:gd name="connsiteY4-408" fmla="*/ 109063 h 326299"/>
                  <a:gd name="connsiteX5-409" fmla="*/ 901862 w 901862"/>
                  <a:gd name="connsiteY5-410" fmla="*/ 282851 h 326299"/>
                  <a:gd name="connsiteX6-411" fmla="*/ 858414 w 901862"/>
                  <a:gd name="connsiteY6-412" fmla="*/ 326299 h 326299"/>
                  <a:gd name="connsiteX7-413" fmla="*/ 43448 w 901862"/>
                  <a:gd name="connsiteY7-414" fmla="*/ 326299 h 326299"/>
                  <a:gd name="connsiteX8-415" fmla="*/ 0 w 901862"/>
                  <a:gd name="connsiteY8-416" fmla="*/ 282851 h 326299"/>
                  <a:gd name="connsiteX9-417" fmla="*/ 0 w 901862"/>
                  <a:gd name="connsiteY9-418" fmla="*/ 109063 h 326299"/>
                  <a:gd name="connsiteX0-419" fmla="*/ 0 w 901862"/>
                  <a:gd name="connsiteY0-420" fmla="*/ 156254 h 373490"/>
                  <a:gd name="connsiteX1-421" fmla="*/ 45639 w 901862"/>
                  <a:gd name="connsiteY1-422" fmla="*/ 0 h 373490"/>
                  <a:gd name="connsiteX2-423" fmla="*/ 408216 w 901862"/>
                  <a:gd name="connsiteY2-424" fmla="*/ 189898 h 373490"/>
                  <a:gd name="connsiteX3-425" fmla="*/ 792935 w 901862"/>
                  <a:gd name="connsiteY3-426" fmla="*/ 70414 h 373490"/>
                  <a:gd name="connsiteX4-427" fmla="*/ 901862 w 901862"/>
                  <a:gd name="connsiteY4-428" fmla="*/ 156254 h 373490"/>
                  <a:gd name="connsiteX5-429" fmla="*/ 901862 w 901862"/>
                  <a:gd name="connsiteY5-430" fmla="*/ 330042 h 373490"/>
                  <a:gd name="connsiteX6-431" fmla="*/ 858414 w 901862"/>
                  <a:gd name="connsiteY6-432" fmla="*/ 373490 h 373490"/>
                  <a:gd name="connsiteX7-433" fmla="*/ 43448 w 901862"/>
                  <a:gd name="connsiteY7-434" fmla="*/ 373490 h 373490"/>
                  <a:gd name="connsiteX8-435" fmla="*/ 0 w 901862"/>
                  <a:gd name="connsiteY8-436" fmla="*/ 330042 h 373490"/>
                  <a:gd name="connsiteX9-437" fmla="*/ 0 w 901862"/>
                  <a:gd name="connsiteY9-438" fmla="*/ 156254 h 373490"/>
                  <a:gd name="connsiteX0-439" fmla="*/ 0 w 901862"/>
                  <a:gd name="connsiteY0-440" fmla="*/ 156254 h 373784"/>
                  <a:gd name="connsiteX1-441" fmla="*/ 45639 w 901862"/>
                  <a:gd name="connsiteY1-442" fmla="*/ 0 h 373784"/>
                  <a:gd name="connsiteX2-443" fmla="*/ 408216 w 901862"/>
                  <a:gd name="connsiteY2-444" fmla="*/ 189898 h 373784"/>
                  <a:gd name="connsiteX3-445" fmla="*/ 792935 w 901862"/>
                  <a:gd name="connsiteY3-446" fmla="*/ 70414 h 373784"/>
                  <a:gd name="connsiteX4-447" fmla="*/ 901862 w 901862"/>
                  <a:gd name="connsiteY4-448" fmla="*/ 156254 h 373784"/>
                  <a:gd name="connsiteX5-449" fmla="*/ 901862 w 901862"/>
                  <a:gd name="connsiteY5-450" fmla="*/ 330042 h 373784"/>
                  <a:gd name="connsiteX6-451" fmla="*/ 858414 w 901862"/>
                  <a:gd name="connsiteY6-452" fmla="*/ 373490 h 373784"/>
                  <a:gd name="connsiteX7-453" fmla="*/ 486526 w 901862"/>
                  <a:gd name="connsiteY7-454" fmla="*/ 373784 h 373784"/>
                  <a:gd name="connsiteX8-455" fmla="*/ 43448 w 901862"/>
                  <a:gd name="connsiteY8-456" fmla="*/ 373490 h 373784"/>
                  <a:gd name="connsiteX9-457" fmla="*/ 0 w 901862"/>
                  <a:gd name="connsiteY9-458" fmla="*/ 330042 h 373784"/>
                  <a:gd name="connsiteX10" fmla="*/ 0 w 901862"/>
                  <a:gd name="connsiteY10" fmla="*/ 156254 h 373784"/>
                  <a:gd name="connsiteX0-459" fmla="*/ 0 w 901862"/>
                  <a:gd name="connsiteY0-460" fmla="*/ 156254 h 373490"/>
                  <a:gd name="connsiteX1-461" fmla="*/ 45639 w 901862"/>
                  <a:gd name="connsiteY1-462" fmla="*/ 0 h 373490"/>
                  <a:gd name="connsiteX2-463" fmla="*/ 408216 w 901862"/>
                  <a:gd name="connsiteY2-464" fmla="*/ 189898 h 373490"/>
                  <a:gd name="connsiteX3-465" fmla="*/ 792935 w 901862"/>
                  <a:gd name="connsiteY3-466" fmla="*/ 70414 h 373490"/>
                  <a:gd name="connsiteX4-467" fmla="*/ 901862 w 901862"/>
                  <a:gd name="connsiteY4-468" fmla="*/ 156254 h 373490"/>
                  <a:gd name="connsiteX5-469" fmla="*/ 901862 w 901862"/>
                  <a:gd name="connsiteY5-470" fmla="*/ 330042 h 373490"/>
                  <a:gd name="connsiteX6-471" fmla="*/ 858414 w 901862"/>
                  <a:gd name="connsiteY6-472" fmla="*/ 373490 h 373490"/>
                  <a:gd name="connsiteX7-473" fmla="*/ 471864 w 901862"/>
                  <a:gd name="connsiteY7-474" fmla="*/ 264269 h 373490"/>
                  <a:gd name="connsiteX8-475" fmla="*/ 43448 w 901862"/>
                  <a:gd name="connsiteY8-476" fmla="*/ 373490 h 373490"/>
                  <a:gd name="connsiteX9-477" fmla="*/ 0 w 901862"/>
                  <a:gd name="connsiteY9-478" fmla="*/ 330042 h 373490"/>
                  <a:gd name="connsiteX10-479" fmla="*/ 0 w 901862"/>
                  <a:gd name="connsiteY10-480" fmla="*/ 156254 h 373490"/>
                  <a:gd name="connsiteX0-481" fmla="*/ 0 w 901862"/>
                  <a:gd name="connsiteY0-482" fmla="*/ 156254 h 373490"/>
                  <a:gd name="connsiteX1-483" fmla="*/ 45639 w 901862"/>
                  <a:gd name="connsiteY1-484" fmla="*/ 0 h 373490"/>
                  <a:gd name="connsiteX2-485" fmla="*/ 408216 w 901862"/>
                  <a:gd name="connsiteY2-486" fmla="*/ 189898 h 373490"/>
                  <a:gd name="connsiteX3-487" fmla="*/ 792935 w 901862"/>
                  <a:gd name="connsiteY3-488" fmla="*/ 70414 h 373490"/>
                  <a:gd name="connsiteX4-489" fmla="*/ 901862 w 901862"/>
                  <a:gd name="connsiteY4-490" fmla="*/ 156254 h 373490"/>
                  <a:gd name="connsiteX5-491" fmla="*/ 901862 w 901862"/>
                  <a:gd name="connsiteY5-492" fmla="*/ 330042 h 373490"/>
                  <a:gd name="connsiteX6-493" fmla="*/ 858414 w 901862"/>
                  <a:gd name="connsiteY6-494" fmla="*/ 373490 h 373490"/>
                  <a:gd name="connsiteX7-495" fmla="*/ 459752 w 901862"/>
                  <a:gd name="connsiteY7-496" fmla="*/ 336619 h 373490"/>
                  <a:gd name="connsiteX8-497" fmla="*/ 43448 w 901862"/>
                  <a:gd name="connsiteY8-498" fmla="*/ 373490 h 373490"/>
                  <a:gd name="connsiteX9-499" fmla="*/ 0 w 901862"/>
                  <a:gd name="connsiteY9-500" fmla="*/ 330042 h 373490"/>
                  <a:gd name="connsiteX10-501" fmla="*/ 0 w 901862"/>
                  <a:gd name="connsiteY10-502" fmla="*/ 156254 h 373490"/>
                  <a:gd name="connsiteX0-503" fmla="*/ 0 w 901862"/>
                  <a:gd name="connsiteY0-504" fmla="*/ 156254 h 373507"/>
                  <a:gd name="connsiteX1-505" fmla="*/ 45639 w 901862"/>
                  <a:gd name="connsiteY1-506" fmla="*/ 0 h 373507"/>
                  <a:gd name="connsiteX2-507" fmla="*/ 408216 w 901862"/>
                  <a:gd name="connsiteY2-508" fmla="*/ 189898 h 373507"/>
                  <a:gd name="connsiteX3-509" fmla="*/ 792935 w 901862"/>
                  <a:gd name="connsiteY3-510" fmla="*/ 70414 h 373507"/>
                  <a:gd name="connsiteX4-511" fmla="*/ 901862 w 901862"/>
                  <a:gd name="connsiteY4-512" fmla="*/ 156254 h 373507"/>
                  <a:gd name="connsiteX5-513" fmla="*/ 901862 w 901862"/>
                  <a:gd name="connsiteY5-514" fmla="*/ 330042 h 373507"/>
                  <a:gd name="connsiteX6-515" fmla="*/ 858414 w 901862"/>
                  <a:gd name="connsiteY6-516" fmla="*/ 373490 h 373507"/>
                  <a:gd name="connsiteX7-517" fmla="*/ 459752 w 901862"/>
                  <a:gd name="connsiteY7-518" fmla="*/ 336619 h 373507"/>
                  <a:gd name="connsiteX8-519" fmla="*/ 43448 w 901862"/>
                  <a:gd name="connsiteY8-520" fmla="*/ 373490 h 373507"/>
                  <a:gd name="connsiteX9-521" fmla="*/ 0 w 901862"/>
                  <a:gd name="connsiteY9-522" fmla="*/ 330042 h 373507"/>
                  <a:gd name="connsiteX10-523" fmla="*/ 0 w 901862"/>
                  <a:gd name="connsiteY10-524" fmla="*/ 156254 h 373507"/>
                  <a:gd name="connsiteX0-525" fmla="*/ 0 w 901862"/>
                  <a:gd name="connsiteY0-526" fmla="*/ 156254 h 420677"/>
                  <a:gd name="connsiteX1-527" fmla="*/ 45639 w 901862"/>
                  <a:gd name="connsiteY1-528" fmla="*/ 0 h 420677"/>
                  <a:gd name="connsiteX2-529" fmla="*/ 408216 w 901862"/>
                  <a:gd name="connsiteY2-530" fmla="*/ 189898 h 420677"/>
                  <a:gd name="connsiteX3-531" fmla="*/ 792935 w 901862"/>
                  <a:gd name="connsiteY3-532" fmla="*/ 70414 h 420677"/>
                  <a:gd name="connsiteX4-533" fmla="*/ 901862 w 901862"/>
                  <a:gd name="connsiteY4-534" fmla="*/ 156254 h 420677"/>
                  <a:gd name="connsiteX5-535" fmla="*/ 901862 w 901862"/>
                  <a:gd name="connsiteY5-536" fmla="*/ 330042 h 420677"/>
                  <a:gd name="connsiteX6-537" fmla="*/ 858414 w 901862"/>
                  <a:gd name="connsiteY6-538" fmla="*/ 373490 h 420677"/>
                  <a:gd name="connsiteX7-539" fmla="*/ 459752 w 901862"/>
                  <a:gd name="connsiteY7-540" fmla="*/ 336619 h 420677"/>
                  <a:gd name="connsiteX8-541" fmla="*/ 49971 w 901862"/>
                  <a:gd name="connsiteY8-542" fmla="*/ 420666 h 420677"/>
                  <a:gd name="connsiteX9-543" fmla="*/ 0 w 901862"/>
                  <a:gd name="connsiteY9-544" fmla="*/ 330042 h 420677"/>
                  <a:gd name="connsiteX10-545" fmla="*/ 0 w 901862"/>
                  <a:gd name="connsiteY10-546" fmla="*/ 156254 h 420677"/>
                  <a:gd name="connsiteX0-547" fmla="*/ 0 w 901862"/>
                  <a:gd name="connsiteY0-548" fmla="*/ 156254 h 460941"/>
                  <a:gd name="connsiteX1-549" fmla="*/ 45639 w 901862"/>
                  <a:gd name="connsiteY1-550" fmla="*/ 0 h 460941"/>
                  <a:gd name="connsiteX2-551" fmla="*/ 408216 w 901862"/>
                  <a:gd name="connsiteY2-552" fmla="*/ 189898 h 460941"/>
                  <a:gd name="connsiteX3-553" fmla="*/ 792935 w 901862"/>
                  <a:gd name="connsiteY3-554" fmla="*/ 70414 h 460941"/>
                  <a:gd name="connsiteX4-555" fmla="*/ 901862 w 901862"/>
                  <a:gd name="connsiteY4-556" fmla="*/ 156254 h 460941"/>
                  <a:gd name="connsiteX5-557" fmla="*/ 901862 w 901862"/>
                  <a:gd name="connsiteY5-558" fmla="*/ 330042 h 460941"/>
                  <a:gd name="connsiteX6-559" fmla="*/ 834446 w 901862"/>
                  <a:gd name="connsiteY6-560" fmla="*/ 460941 h 460941"/>
                  <a:gd name="connsiteX7-561" fmla="*/ 459752 w 901862"/>
                  <a:gd name="connsiteY7-562" fmla="*/ 336619 h 460941"/>
                  <a:gd name="connsiteX8-563" fmla="*/ 49971 w 901862"/>
                  <a:gd name="connsiteY8-564" fmla="*/ 420666 h 460941"/>
                  <a:gd name="connsiteX9-565" fmla="*/ 0 w 901862"/>
                  <a:gd name="connsiteY9-566" fmla="*/ 330042 h 460941"/>
                  <a:gd name="connsiteX10-567" fmla="*/ 0 w 901862"/>
                  <a:gd name="connsiteY10-568" fmla="*/ 156254 h 460941"/>
                  <a:gd name="connsiteX0-569" fmla="*/ 0 w 901862"/>
                  <a:gd name="connsiteY0-570" fmla="*/ 156254 h 460941"/>
                  <a:gd name="connsiteX1-571" fmla="*/ 45639 w 901862"/>
                  <a:gd name="connsiteY1-572" fmla="*/ 0 h 460941"/>
                  <a:gd name="connsiteX2-573" fmla="*/ 408216 w 901862"/>
                  <a:gd name="connsiteY2-574" fmla="*/ 189898 h 460941"/>
                  <a:gd name="connsiteX3-575" fmla="*/ 792935 w 901862"/>
                  <a:gd name="connsiteY3-576" fmla="*/ 70414 h 460941"/>
                  <a:gd name="connsiteX4-577" fmla="*/ 901862 w 901862"/>
                  <a:gd name="connsiteY4-578" fmla="*/ 156254 h 460941"/>
                  <a:gd name="connsiteX5-579" fmla="*/ 901862 w 901862"/>
                  <a:gd name="connsiteY5-580" fmla="*/ 330042 h 460941"/>
                  <a:gd name="connsiteX6-581" fmla="*/ 834446 w 901862"/>
                  <a:gd name="connsiteY6-582" fmla="*/ 460941 h 460941"/>
                  <a:gd name="connsiteX7-583" fmla="*/ 459752 w 901862"/>
                  <a:gd name="connsiteY7-584" fmla="*/ 336619 h 460941"/>
                  <a:gd name="connsiteX8-585" fmla="*/ 49971 w 901862"/>
                  <a:gd name="connsiteY8-586" fmla="*/ 420666 h 460941"/>
                  <a:gd name="connsiteX9-587" fmla="*/ 0 w 901862"/>
                  <a:gd name="connsiteY9-588" fmla="*/ 330042 h 460941"/>
                  <a:gd name="connsiteX10-589" fmla="*/ 0 w 901862"/>
                  <a:gd name="connsiteY10-590" fmla="*/ 156254 h 460941"/>
                  <a:gd name="connsiteX0-591" fmla="*/ 0 w 901862"/>
                  <a:gd name="connsiteY0-592" fmla="*/ 156254 h 518129"/>
                  <a:gd name="connsiteX1-593" fmla="*/ 45639 w 901862"/>
                  <a:gd name="connsiteY1-594" fmla="*/ 0 h 518129"/>
                  <a:gd name="connsiteX2-595" fmla="*/ 408216 w 901862"/>
                  <a:gd name="connsiteY2-596" fmla="*/ 189898 h 518129"/>
                  <a:gd name="connsiteX3-597" fmla="*/ 792935 w 901862"/>
                  <a:gd name="connsiteY3-598" fmla="*/ 70414 h 518129"/>
                  <a:gd name="connsiteX4-599" fmla="*/ 901862 w 901862"/>
                  <a:gd name="connsiteY4-600" fmla="*/ 156254 h 518129"/>
                  <a:gd name="connsiteX5-601" fmla="*/ 901862 w 901862"/>
                  <a:gd name="connsiteY5-602" fmla="*/ 330042 h 518129"/>
                  <a:gd name="connsiteX6-603" fmla="*/ 820718 w 901862"/>
                  <a:gd name="connsiteY6-604" fmla="*/ 518129 h 518129"/>
                  <a:gd name="connsiteX7-605" fmla="*/ 459752 w 901862"/>
                  <a:gd name="connsiteY7-606" fmla="*/ 336619 h 518129"/>
                  <a:gd name="connsiteX8-607" fmla="*/ 49971 w 901862"/>
                  <a:gd name="connsiteY8-608" fmla="*/ 420666 h 518129"/>
                  <a:gd name="connsiteX9-609" fmla="*/ 0 w 901862"/>
                  <a:gd name="connsiteY9-610" fmla="*/ 330042 h 518129"/>
                  <a:gd name="connsiteX10-611" fmla="*/ 0 w 901862"/>
                  <a:gd name="connsiteY10-612" fmla="*/ 156254 h 518129"/>
                  <a:gd name="connsiteX0-613" fmla="*/ 0 w 901862"/>
                  <a:gd name="connsiteY0-614" fmla="*/ 156254 h 518129"/>
                  <a:gd name="connsiteX1-615" fmla="*/ 45639 w 901862"/>
                  <a:gd name="connsiteY1-616" fmla="*/ 0 h 518129"/>
                  <a:gd name="connsiteX2-617" fmla="*/ 408216 w 901862"/>
                  <a:gd name="connsiteY2-618" fmla="*/ 189898 h 518129"/>
                  <a:gd name="connsiteX3-619" fmla="*/ 792935 w 901862"/>
                  <a:gd name="connsiteY3-620" fmla="*/ 70414 h 518129"/>
                  <a:gd name="connsiteX4-621" fmla="*/ 901862 w 901862"/>
                  <a:gd name="connsiteY4-622" fmla="*/ 156254 h 518129"/>
                  <a:gd name="connsiteX5-623" fmla="*/ 901862 w 901862"/>
                  <a:gd name="connsiteY5-624" fmla="*/ 330042 h 518129"/>
                  <a:gd name="connsiteX6-625" fmla="*/ 820718 w 901862"/>
                  <a:gd name="connsiteY6-626" fmla="*/ 518129 h 518129"/>
                  <a:gd name="connsiteX7-627" fmla="*/ 459752 w 901862"/>
                  <a:gd name="connsiteY7-628" fmla="*/ 336619 h 518129"/>
                  <a:gd name="connsiteX8-629" fmla="*/ 49971 w 901862"/>
                  <a:gd name="connsiteY8-630" fmla="*/ 420666 h 518129"/>
                  <a:gd name="connsiteX9-631" fmla="*/ 0 w 901862"/>
                  <a:gd name="connsiteY9-632" fmla="*/ 330042 h 518129"/>
                  <a:gd name="connsiteX10-633" fmla="*/ 0 w 901862"/>
                  <a:gd name="connsiteY10-634" fmla="*/ 156254 h 518129"/>
                  <a:gd name="connsiteX0-635" fmla="*/ 0 w 901862"/>
                  <a:gd name="connsiteY0-636" fmla="*/ 156254 h 518129"/>
                  <a:gd name="connsiteX1-637" fmla="*/ 45639 w 901862"/>
                  <a:gd name="connsiteY1-638" fmla="*/ 0 h 518129"/>
                  <a:gd name="connsiteX2-639" fmla="*/ 408216 w 901862"/>
                  <a:gd name="connsiteY2-640" fmla="*/ 189898 h 518129"/>
                  <a:gd name="connsiteX3-641" fmla="*/ 792935 w 901862"/>
                  <a:gd name="connsiteY3-642" fmla="*/ 70414 h 518129"/>
                  <a:gd name="connsiteX4-643" fmla="*/ 901862 w 901862"/>
                  <a:gd name="connsiteY4-644" fmla="*/ 156254 h 518129"/>
                  <a:gd name="connsiteX5-645" fmla="*/ 901862 w 901862"/>
                  <a:gd name="connsiteY5-646" fmla="*/ 330042 h 518129"/>
                  <a:gd name="connsiteX6-647" fmla="*/ 820718 w 901862"/>
                  <a:gd name="connsiteY6-648" fmla="*/ 518129 h 518129"/>
                  <a:gd name="connsiteX7-649" fmla="*/ 449618 w 901862"/>
                  <a:gd name="connsiteY7-650" fmla="*/ 343309 h 518129"/>
                  <a:gd name="connsiteX8-651" fmla="*/ 49971 w 901862"/>
                  <a:gd name="connsiteY8-652" fmla="*/ 420666 h 518129"/>
                  <a:gd name="connsiteX9-653" fmla="*/ 0 w 901862"/>
                  <a:gd name="connsiteY9-654" fmla="*/ 330042 h 518129"/>
                  <a:gd name="connsiteX10-655" fmla="*/ 0 w 901862"/>
                  <a:gd name="connsiteY10-656" fmla="*/ 156254 h 518129"/>
                  <a:gd name="connsiteX0-657" fmla="*/ 0 w 901862"/>
                  <a:gd name="connsiteY0-658" fmla="*/ 156254 h 518129"/>
                  <a:gd name="connsiteX1-659" fmla="*/ 45639 w 901862"/>
                  <a:gd name="connsiteY1-660" fmla="*/ 0 h 518129"/>
                  <a:gd name="connsiteX2-661" fmla="*/ 408216 w 901862"/>
                  <a:gd name="connsiteY2-662" fmla="*/ 189898 h 518129"/>
                  <a:gd name="connsiteX3-663" fmla="*/ 792935 w 901862"/>
                  <a:gd name="connsiteY3-664" fmla="*/ 70414 h 518129"/>
                  <a:gd name="connsiteX4-665" fmla="*/ 901862 w 901862"/>
                  <a:gd name="connsiteY4-666" fmla="*/ 156254 h 518129"/>
                  <a:gd name="connsiteX5-667" fmla="*/ 901862 w 901862"/>
                  <a:gd name="connsiteY5-668" fmla="*/ 330042 h 518129"/>
                  <a:gd name="connsiteX6-669" fmla="*/ 820718 w 901862"/>
                  <a:gd name="connsiteY6-670" fmla="*/ 518129 h 518129"/>
                  <a:gd name="connsiteX7-671" fmla="*/ 449618 w 901862"/>
                  <a:gd name="connsiteY7-672" fmla="*/ 343309 h 518129"/>
                  <a:gd name="connsiteX8-673" fmla="*/ 53233 w 901862"/>
                  <a:gd name="connsiteY8-674" fmla="*/ 444254 h 518129"/>
                  <a:gd name="connsiteX9-675" fmla="*/ 0 w 901862"/>
                  <a:gd name="connsiteY9-676" fmla="*/ 330042 h 518129"/>
                  <a:gd name="connsiteX10-677" fmla="*/ 0 w 901862"/>
                  <a:gd name="connsiteY10-678" fmla="*/ 156254 h 518129"/>
                  <a:gd name="connsiteX0-679" fmla="*/ 0 w 901862"/>
                  <a:gd name="connsiteY0-680" fmla="*/ 156254 h 518129"/>
                  <a:gd name="connsiteX1-681" fmla="*/ 45639 w 901862"/>
                  <a:gd name="connsiteY1-682" fmla="*/ 0 h 518129"/>
                  <a:gd name="connsiteX2-683" fmla="*/ 408216 w 901862"/>
                  <a:gd name="connsiteY2-684" fmla="*/ 189898 h 518129"/>
                  <a:gd name="connsiteX3-685" fmla="*/ 792935 w 901862"/>
                  <a:gd name="connsiteY3-686" fmla="*/ 70414 h 518129"/>
                  <a:gd name="connsiteX4-687" fmla="*/ 901862 w 901862"/>
                  <a:gd name="connsiteY4-688" fmla="*/ 156254 h 518129"/>
                  <a:gd name="connsiteX5-689" fmla="*/ 901862 w 901862"/>
                  <a:gd name="connsiteY5-690" fmla="*/ 330042 h 518129"/>
                  <a:gd name="connsiteX6-691" fmla="*/ 820718 w 901862"/>
                  <a:gd name="connsiteY6-692" fmla="*/ 518129 h 518129"/>
                  <a:gd name="connsiteX7-693" fmla="*/ 449618 w 901862"/>
                  <a:gd name="connsiteY7-694" fmla="*/ 343309 h 518129"/>
                  <a:gd name="connsiteX8-695" fmla="*/ 53233 w 901862"/>
                  <a:gd name="connsiteY8-696" fmla="*/ 444254 h 518129"/>
                  <a:gd name="connsiteX9-697" fmla="*/ 0 w 901862"/>
                  <a:gd name="connsiteY9-698" fmla="*/ 330042 h 518129"/>
                  <a:gd name="connsiteX10-699" fmla="*/ 0 w 901862"/>
                  <a:gd name="connsiteY10-700" fmla="*/ 156254 h 518129"/>
                  <a:gd name="connsiteX0-701" fmla="*/ 0 w 901862"/>
                  <a:gd name="connsiteY0-702" fmla="*/ 156254 h 518129"/>
                  <a:gd name="connsiteX1-703" fmla="*/ 45639 w 901862"/>
                  <a:gd name="connsiteY1-704" fmla="*/ 0 h 518129"/>
                  <a:gd name="connsiteX2-705" fmla="*/ 408216 w 901862"/>
                  <a:gd name="connsiteY2-706" fmla="*/ 189898 h 518129"/>
                  <a:gd name="connsiteX3-707" fmla="*/ 792935 w 901862"/>
                  <a:gd name="connsiteY3-708" fmla="*/ 70414 h 518129"/>
                  <a:gd name="connsiteX4-709" fmla="*/ 901862 w 901862"/>
                  <a:gd name="connsiteY4-710" fmla="*/ 156254 h 518129"/>
                  <a:gd name="connsiteX5-711" fmla="*/ 901862 w 901862"/>
                  <a:gd name="connsiteY5-712" fmla="*/ 330042 h 518129"/>
                  <a:gd name="connsiteX6-713" fmla="*/ 820718 w 901862"/>
                  <a:gd name="connsiteY6-714" fmla="*/ 518129 h 518129"/>
                  <a:gd name="connsiteX7-715" fmla="*/ 449618 w 901862"/>
                  <a:gd name="connsiteY7-716" fmla="*/ 343309 h 518129"/>
                  <a:gd name="connsiteX8-717" fmla="*/ 53233 w 901862"/>
                  <a:gd name="connsiteY8-718" fmla="*/ 444254 h 518129"/>
                  <a:gd name="connsiteX9-719" fmla="*/ 0 w 901862"/>
                  <a:gd name="connsiteY9-720" fmla="*/ 330042 h 518129"/>
                  <a:gd name="connsiteX10-721" fmla="*/ 0 w 901862"/>
                  <a:gd name="connsiteY10-722" fmla="*/ 156254 h 518129"/>
                  <a:gd name="connsiteX0-723" fmla="*/ 0 w 901862"/>
                  <a:gd name="connsiteY0-724" fmla="*/ 156254 h 518129"/>
                  <a:gd name="connsiteX1-725" fmla="*/ 45639 w 901862"/>
                  <a:gd name="connsiteY1-726" fmla="*/ 0 h 518129"/>
                  <a:gd name="connsiteX2-727" fmla="*/ 408216 w 901862"/>
                  <a:gd name="connsiteY2-728" fmla="*/ 189898 h 518129"/>
                  <a:gd name="connsiteX3-729" fmla="*/ 792935 w 901862"/>
                  <a:gd name="connsiteY3-730" fmla="*/ 70414 h 518129"/>
                  <a:gd name="connsiteX4-731" fmla="*/ 901862 w 901862"/>
                  <a:gd name="connsiteY4-732" fmla="*/ 156254 h 518129"/>
                  <a:gd name="connsiteX5-733" fmla="*/ 901862 w 901862"/>
                  <a:gd name="connsiteY5-734" fmla="*/ 330042 h 518129"/>
                  <a:gd name="connsiteX6-735" fmla="*/ 820718 w 901862"/>
                  <a:gd name="connsiteY6-736" fmla="*/ 518129 h 518129"/>
                  <a:gd name="connsiteX7-737" fmla="*/ 449618 w 901862"/>
                  <a:gd name="connsiteY7-738" fmla="*/ 343309 h 518129"/>
                  <a:gd name="connsiteX8-739" fmla="*/ 53233 w 901862"/>
                  <a:gd name="connsiteY8-740" fmla="*/ 444254 h 518129"/>
                  <a:gd name="connsiteX9-741" fmla="*/ 0 w 901862"/>
                  <a:gd name="connsiteY9-742" fmla="*/ 330042 h 518129"/>
                  <a:gd name="connsiteX10-743" fmla="*/ 0 w 901862"/>
                  <a:gd name="connsiteY10-744" fmla="*/ 156254 h 518129"/>
                  <a:gd name="connsiteX0-745" fmla="*/ 0 w 901862"/>
                  <a:gd name="connsiteY0-746" fmla="*/ 156254 h 518129"/>
                  <a:gd name="connsiteX1-747" fmla="*/ 45639 w 901862"/>
                  <a:gd name="connsiteY1-748" fmla="*/ 0 h 518129"/>
                  <a:gd name="connsiteX2-749" fmla="*/ 408216 w 901862"/>
                  <a:gd name="connsiteY2-750" fmla="*/ 189898 h 518129"/>
                  <a:gd name="connsiteX3-751" fmla="*/ 792935 w 901862"/>
                  <a:gd name="connsiteY3-752" fmla="*/ 70414 h 518129"/>
                  <a:gd name="connsiteX4-753" fmla="*/ 901862 w 901862"/>
                  <a:gd name="connsiteY4-754" fmla="*/ 156254 h 518129"/>
                  <a:gd name="connsiteX5-755" fmla="*/ 901862 w 901862"/>
                  <a:gd name="connsiteY5-756" fmla="*/ 330042 h 518129"/>
                  <a:gd name="connsiteX6-757" fmla="*/ 820718 w 901862"/>
                  <a:gd name="connsiteY6-758" fmla="*/ 518129 h 518129"/>
                  <a:gd name="connsiteX7-759" fmla="*/ 449618 w 901862"/>
                  <a:gd name="connsiteY7-760" fmla="*/ 343309 h 518129"/>
                  <a:gd name="connsiteX8-761" fmla="*/ 53233 w 901862"/>
                  <a:gd name="connsiteY8-762" fmla="*/ 444254 h 518129"/>
                  <a:gd name="connsiteX9-763" fmla="*/ 0 w 901862"/>
                  <a:gd name="connsiteY9-764" fmla="*/ 330042 h 518129"/>
                  <a:gd name="connsiteX10-765" fmla="*/ 0 w 901862"/>
                  <a:gd name="connsiteY10-766" fmla="*/ 156254 h 518129"/>
                  <a:gd name="connsiteX0-767" fmla="*/ 0 w 901862"/>
                  <a:gd name="connsiteY0-768" fmla="*/ 171490 h 533365"/>
                  <a:gd name="connsiteX1-769" fmla="*/ 27185 w 901862"/>
                  <a:gd name="connsiteY1-770" fmla="*/ 0 h 533365"/>
                  <a:gd name="connsiteX2-771" fmla="*/ 408216 w 901862"/>
                  <a:gd name="connsiteY2-772" fmla="*/ 205134 h 533365"/>
                  <a:gd name="connsiteX3-773" fmla="*/ 792935 w 901862"/>
                  <a:gd name="connsiteY3-774" fmla="*/ 85650 h 533365"/>
                  <a:gd name="connsiteX4-775" fmla="*/ 901862 w 901862"/>
                  <a:gd name="connsiteY4-776" fmla="*/ 171490 h 533365"/>
                  <a:gd name="connsiteX5-777" fmla="*/ 901862 w 901862"/>
                  <a:gd name="connsiteY5-778" fmla="*/ 345278 h 533365"/>
                  <a:gd name="connsiteX6-779" fmla="*/ 820718 w 901862"/>
                  <a:gd name="connsiteY6-780" fmla="*/ 533365 h 533365"/>
                  <a:gd name="connsiteX7-781" fmla="*/ 449618 w 901862"/>
                  <a:gd name="connsiteY7-782" fmla="*/ 358545 h 533365"/>
                  <a:gd name="connsiteX8-783" fmla="*/ 53233 w 901862"/>
                  <a:gd name="connsiteY8-784" fmla="*/ 459490 h 533365"/>
                  <a:gd name="connsiteX9-785" fmla="*/ 0 w 901862"/>
                  <a:gd name="connsiteY9-786" fmla="*/ 345278 h 533365"/>
                  <a:gd name="connsiteX10-787" fmla="*/ 0 w 901862"/>
                  <a:gd name="connsiteY10-788" fmla="*/ 171490 h 5333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479" y="connsiteY10-480"/>
                  </a:cxn>
                </a:cxnLst>
                <a:rect l="l" t="t" r="r" b="b"/>
                <a:pathLst>
                  <a:path w="901862" h="533365">
                    <a:moveTo>
                      <a:pt x="0" y="171490"/>
                    </a:moveTo>
                    <a:cubicBezTo>
                      <a:pt x="0" y="147494"/>
                      <a:pt x="3189" y="0"/>
                      <a:pt x="27185" y="0"/>
                    </a:cubicBezTo>
                    <a:cubicBezTo>
                      <a:pt x="108606" y="96799"/>
                      <a:pt x="280591" y="190859"/>
                      <a:pt x="408216" y="205134"/>
                    </a:cubicBezTo>
                    <a:cubicBezTo>
                      <a:pt x="535841" y="219409"/>
                      <a:pt x="638523" y="203937"/>
                      <a:pt x="792935" y="85650"/>
                    </a:cubicBezTo>
                    <a:cubicBezTo>
                      <a:pt x="816931" y="85650"/>
                      <a:pt x="901862" y="147494"/>
                      <a:pt x="901862" y="171490"/>
                    </a:cubicBezTo>
                    <a:lnTo>
                      <a:pt x="901862" y="345278"/>
                    </a:lnTo>
                    <a:cubicBezTo>
                      <a:pt x="901862" y="369274"/>
                      <a:pt x="844714" y="533365"/>
                      <a:pt x="820718" y="533365"/>
                    </a:cubicBezTo>
                    <a:cubicBezTo>
                      <a:pt x="658038" y="406441"/>
                      <a:pt x="577532" y="370857"/>
                      <a:pt x="449618" y="358545"/>
                    </a:cubicBezTo>
                    <a:cubicBezTo>
                      <a:pt x="321704" y="346233"/>
                      <a:pt x="129858" y="460586"/>
                      <a:pt x="53233" y="459490"/>
                    </a:cubicBezTo>
                    <a:cubicBezTo>
                      <a:pt x="29237" y="459490"/>
                      <a:pt x="0" y="369274"/>
                      <a:pt x="0" y="345278"/>
                    </a:cubicBezTo>
                    <a:lnTo>
                      <a:pt x="0" y="17149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700088" y="-3048000"/>
              <a:ext cx="3024187" cy="3260725"/>
              <a:chOff x="3940176" y="1559719"/>
              <a:chExt cx="3024187" cy="3260725"/>
            </a:xfrm>
            <a:solidFill>
              <a:srgbClr val="202A36"/>
            </a:solidFill>
          </p:grpSpPr>
          <p:sp>
            <p:nvSpPr>
              <p:cNvPr id="18" name="圆角矩形 17"/>
              <p:cNvSpPr/>
              <p:nvPr/>
            </p:nvSpPr>
            <p:spPr>
              <a:xfrm>
                <a:off x="5516563" y="1559719"/>
                <a:ext cx="1447800" cy="990600"/>
              </a:xfrm>
              <a:prstGeom prst="roundRect">
                <a:avLst/>
              </a:prstGeom>
              <a:solidFill>
                <a:srgbClr val="006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5515769" y="3829844"/>
                <a:ext cx="1447800" cy="990600"/>
              </a:xfrm>
              <a:prstGeom prst="roundRect">
                <a:avLst/>
              </a:prstGeom>
              <a:solidFill>
                <a:srgbClr val="006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3940176" y="2677319"/>
                <a:ext cx="1447800" cy="990600"/>
              </a:xfrm>
              <a:prstGeom prst="roundRect">
                <a:avLst/>
              </a:prstGeom>
              <a:solidFill>
                <a:srgbClr val="006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17"/>
              <p:cNvSpPr/>
              <p:nvPr/>
            </p:nvSpPr>
            <p:spPr>
              <a:xfrm rot="18884533">
                <a:off x="4986624" y="2349450"/>
                <a:ext cx="901862" cy="445469"/>
              </a:xfrm>
              <a:custGeom>
                <a:avLst/>
                <a:gdLst>
                  <a:gd name="connsiteX0" fmla="*/ 0 w 901862"/>
                  <a:gd name="connsiteY0" fmla="*/ 43448 h 260684"/>
                  <a:gd name="connsiteX1" fmla="*/ 43448 w 901862"/>
                  <a:gd name="connsiteY1" fmla="*/ 0 h 260684"/>
                  <a:gd name="connsiteX2" fmla="*/ 858414 w 901862"/>
                  <a:gd name="connsiteY2" fmla="*/ 0 h 260684"/>
                  <a:gd name="connsiteX3" fmla="*/ 901862 w 901862"/>
                  <a:gd name="connsiteY3" fmla="*/ 43448 h 260684"/>
                  <a:gd name="connsiteX4" fmla="*/ 901862 w 901862"/>
                  <a:gd name="connsiteY4" fmla="*/ 217236 h 260684"/>
                  <a:gd name="connsiteX5" fmla="*/ 858414 w 901862"/>
                  <a:gd name="connsiteY5" fmla="*/ 260684 h 260684"/>
                  <a:gd name="connsiteX6" fmla="*/ 43448 w 901862"/>
                  <a:gd name="connsiteY6" fmla="*/ 260684 h 260684"/>
                  <a:gd name="connsiteX7" fmla="*/ 0 w 901862"/>
                  <a:gd name="connsiteY7" fmla="*/ 217236 h 260684"/>
                  <a:gd name="connsiteX8" fmla="*/ 0 w 901862"/>
                  <a:gd name="connsiteY8" fmla="*/ 43448 h 260684"/>
                  <a:gd name="connsiteX0-1" fmla="*/ 0 w 901862"/>
                  <a:gd name="connsiteY0-2" fmla="*/ 43539 h 260775"/>
                  <a:gd name="connsiteX1-3" fmla="*/ 43448 w 901862"/>
                  <a:gd name="connsiteY1-4" fmla="*/ 91 h 260775"/>
                  <a:gd name="connsiteX2-5" fmla="*/ 469179 w 901862"/>
                  <a:gd name="connsiteY2-6" fmla="*/ 0 h 260775"/>
                  <a:gd name="connsiteX3-7" fmla="*/ 858414 w 901862"/>
                  <a:gd name="connsiteY3-8" fmla="*/ 91 h 260775"/>
                  <a:gd name="connsiteX4-9" fmla="*/ 901862 w 901862"/>
                  <a:gd name="connsiteY4-10" fmla="*/ 43539 h 260775"/>
                  <a:gd name="connsiteX5-11" fmla="*/ 901862 w 901862"/>
                  <a:gd name="connsiteY5-12" fmla="*/ 217327 h 260775"/>
                  <a:gd name="connsiteX6-13" fmla="*/ 858414 w 901862"/>
                  <a:gd name="connsiteY6-14" fmla="*/ 260775 h 260775"/>
                  <a:gd name="connsiteX7-15" fmla="*/ 43448 w 901862"/>
                  <a:gd name="connsiteY7-16" fmla="*/ 260775 h 260775"/>
                  <a:gd name="connsiteX8-17" fmla="*/ 0 w 901862"/>
                  <a:gd name="connsiteY8-18" fmla="*/ 217327 h 260775"/>
                  <a:gd name="connsiteX9" fmla="*/ 0 w 901862"/>
                  <a:gd name="connsiteY9" fmla="*/ 43539 h 260775"/>
                  <a:gd name="connsiteX0-19" fmla="*/ 0 w 901862"/>
                  <a:gd name="connsiteY0-20" fmla="*/ 43448 h 260684"/>
                  <a:gd name="connsiteX1-21" fmla="*/ 43448 w 901862"/>
                  <a:gd name="connsiteY1-22" fmla="*/ 0 h 260684"/>
                  <a:gd name="connsiteX2-23" fmla="*/ 441588 w 901862"/>
                  <a:gd name="connsiteY2-24" fmla="*/ 144593 h 260684"/>
                  <a:gd name="connsiteX3-25" fmla="*/ 858414 w 901862"/>
                  <a:gd name="connsiteY3-26" fmla="*/ 0 h 260684"/>
                  <a:gd name="connsiteX4-27" fmla="*/ 901862 w 901862"/>
                  <a:gd name="connsiteY4-28" fmla="*/ 43448 h 260684"/>
                  <a:gd name="connsiteX5-29" fmla="*/ 901862 w 901862"/>
                  <a:gd name="connsiteY5-30" fmla="*/ 217236 h 260684"/>
                  <a:gd name="connsiteX6-31" fmla="*/ 858414 w 901862"/>
                  <a:gd name="connsiteY6-32" fmla="*/ 260684 h 260684"/>
                  <a:gd name="connsiteX7-33" fmla="*/ 43448 w 901862"/>
                  <a:gd name="connsiteY7-34" fmla="*/ 260684 h 260684"/>
                  <a:gd name="connsiteX8-35" fmla="*/ 0 w 901862"/>
                  <a:gd name="connsiteY8-36" fmla="*/ 217236 h 260684"/>
                  <a:gd name="connsiteX9-37" fmla="*/ 0 w 901862"/>
                  <a:gd name="connsiteY9-38" fmla="*/ 43448 h 260684"/>
                  <a:gd name="connsiteX0-39" fmla="*/ 0 w 901862"/>
                  <a:gd name="connsiteY0-40" fmla="*/ 43448 h 260684"/>
                  <a:gd name="connsiteX1-41" fmla="*/ 43448 w 901862"/>
                  <a:gd name="connsiteY1-42" fmla="*/ 0 h 260684"/>
                  <a:gd name="connsiteX2-43" fmla="*/ 446920 w 901862"/>
                  <a:gd name="connsiteY2-44" fmla="*/ 82317 h 260684"/>
                  <a:gd name="connsiteX3-45" fmla="*/ 858414 w 901862"/>
                  <a:gd name="connsiteY3-46" fmla="*/ 0 h 260684"/>
                  <a:gd name="connsiteX4-47" fmla="*/ 901862 w 901862"/>
                  <a:gd name="connsiteY4-48" fmla="*/ 43448 h 260684"/>
                  <a:gd name="connsiteX5-49" fmla="*/ 901862 w 901862"/>
                  <a:gd name="connsiteY5-50" fmla="*/ 217236 h 260684"/>
                  <a:gd name="connsiteX6-51" fmla="*/ 858414 w 901862"/>
                  <a:gd name="connsiteY6-52" fmla="*/ 260684 h 260684"/>
                  <a:gd name="connsiteX7-53" fmla="*/ 43448 w 901862"/>
                  <a:gd name="connsiteY7-54" fmla="*/ 260684 h 260684"/>
                  <a:gd name="connsiteX8-55" fmla="*/ 0 w 901862"/>
                  <a:gd name="connsiteY8-56" fmla="*/ 217236 h 260684"/>
                  <a:gd name="connsiteX9-57" fmla="*/ 0 w 901862"/>
                  <a:gd name="connsiteY9-58" fmla="*/ 43448 h 260684"/>
                  <a:gd name="connsiteX0-59" fmla="*/ 0 w 901862"/>
                  <a:gd name="connsiteY0-60" fmla="*/ 43448 h 260684"/>
                  <a:gd name="connsiteX1-61" fmla="*/ 43448 w 901862"/>
                  <a:gd name="connsiteY1-62" fmla="*/ 0 h 260684"/>
                  <a:gd name="connsiteX2-63" fmla="*/ 446920 w 901862"/>
                  <a:gd name="connsiteY2-64" fmla="*/ 82317 h 260684"/>
                  <a:gd name="connsiteX3-65" fmla="*/ 858414 w 901862"/>
                  <a:gd name="connsiteY3-66" fmla="*/ 0 h 260684"/>
                  <a:gd name="connsiteX4-67" fmla="*/ 901862 w 901862"/>
                  <a:gd name="connsiteY4-68" fmla="*/ 43448 h 260684"/>
                  <a:gd name="connsiteX5-69" fmla="*/ 901862 w 901862"/>
                  <a:gd name="connsiteY5-70" fmla="*/ 217236 h 260684"/>
                  <a:gd name="connsiteX6-71" fmla="*/ 858414 w 901862"/>
                  <a:gd name="connsiteY6-72" fmla="*/ 260684 h 260684"/>
                  <a:gd name="connsiteX7-73" fmla="*/ 43448 w 901862"/>
                  <a:gd name="connsiteY7-74" fmla="*/ 260684 h 260684"/>
                  <a:gd name="connsiteX8-75" fmla="*/ 0 w 901862"/>
                  <a:gd name="connsiteY8-76" fmla="*/ 217236 h 260684"/>
                  <a:gd name="connsiteX9-77" fmla="*/ 0 w 901862"/>
                  <a:gd name="connsiteY9-78" fmla="*/ 43448 h 260684"/>
                  <a:gd name="connsiteX0-79" fmla="*/ 0 w 901862"/>
                  <a:gd name="connsiteY0-80" fmla="*/ 43448 h 260684"/>
                  <a:gd name="connsiteX1-81" fmla="*/ 43448 w 901862"/>
                  <a:gd name="connsiteY1-82" fmla="*/ 0 h 260684"/>
                  <a:gd name="connsiteX2-83" fmla="*/ 446920 w 901862"/>
                  <a:gd name="connsiteY2-84" fmla="*/ 82317 h 260684"/>
                  <a:gd name="connsiteX3-85" fmla="*/ 858414 w 901862"/>
                  <a:gd name="connsiteY3-86" fmla="*/ 0 h 260684"/>
                  <a:gd name="connsiteX4-87" fmla="*/ 901862 w 901862"/>
                  <a:gd name="connsiteY4-88" fmla="*/ 43448 h 260684"/>
                  <a:gd name="connsiteX5-89" fmla="*/ 901862 w 901862"/>
                  <a:gd name="connsiteY5-90" fmla="*/ 217236 h 260684"/>
                  <a:gd name="connsiteX6-91" fmla="*/ 858414 w 901862"/>
                  <a:gd name="connsiteY6-92" fmla="*/ 260684 h 260684"/>
                  <a:gd name="connsiteX7-93" fmla="*/ 43448 w 901862"/>
                  <a:gd name="connsiteY7-94" fmla="*/ 260684 h 260684"/>
                  <a:gd name="connsiteX8-95" fmla="*/ 0 w 901862"/>
                  <a:gd name="connsiteY8-96" fmla="*/ 217236 h 260684"/>
                  <a:gd name="connsiteX9-97" fmla="*/ 0 w 901862"/>
                  <a:gd name="connsiteY9-98" fmla="*/ 43448 h 260684"/>
                  <a:gd name="connsiteX0-99" fmla="*/ 0 w 901862"/>
                  <a:gd name="connsiteY0-100" fmla="*/ 90518 h 307754"/>
                  <a:gd name="connsiteX1-101" fmla="*/ 60498 w 901862"/>
                  <a:gd name="connsiteY1-102" fmla="*/ 0 h 307754"/>
                  <a:gd name="connsiteX2-103" fmla="*/ 446920 w 901862"/>
                  <a:gd name="connsiteY2-104" fmla="*/ 129387 h 307754"/>
                  <a:gd name="connsiteX3-105" fmla="*/ 858414 w 901862"/>
                  <a:gd name="connsiteY3-106" fmla="*/ 47070 h 307754"/>
                  <a:gd name="connsiteX4-107" fmla="*/ 901862 w 901862"/>
                  <a:gd name="connsiteY4-108" fmla="*/ 90518 h 307754"/>
                  <a:gd name="connsiteX5-109" fmla="*/ 901862 w 901862"/>
                  <a:gd name="connsiteY5-110" fmla="*/ 264306 h 307754"/>
                  <a:gd name="connsiteX6-111" fmla="*/ 858414 w 901862"/>
                  <a:gd name="connsiteY6-112" fmla="*/ 307754 h 307754"/>
                  <a:gd name="connsiteX7-113" fmla="*/ 43448 w 901862"/>
                  <a:gd name="connsiteY7-114" fmla="*/ 307754 h 307754"/>
                  <a:gd name="connsiteX8-115" fmla="*/ 0 w 901862"/>
                  <a:gd name="connsiteY8-116" fmla="*/ 264306 h 307754"/>
                  <a:gd name="connsiteX9-117" fmla="*/ 0 w 901862"/>
                  <a:gd name="connsiteY9-118" fmla="*/ 90518 h 307754"/>
                  <a:gd name="connsiteX0-119" fmla="*/ 0 w 901862"/>
                  <a:gd name="connsiteY0-120" fmla="*/ 90518 h 307754"/>
                  <a:gd name="connsiteX1-121" fmla="*/ 60498 w 901862"/>
                  <a:gd name="connsiteY1-122" fmla="*/ 0 h 307754"/>
                  <a:gd name="connsiteX2-123" fmla="*/ 446920 w 901862"/>
                  <a:gd name="connsiteY2-124" fmla="*/ 129387 h 307754"/>
                  <a:gd name="connsiteX3-125" fmla="*/ 858414 w 901862"/>
                  <a:gd name="connsiteY3-126" fmla="*/ 47070 h 307754"/>
                  <a:gd name="connsiteX4-127" fmla="*/ 901862 w 901862"/>
                  <a:gd name="connsiteY4-128" fmla="*/ 90518 h 307754"/>
                  <a:gd name="connsiteX5-129" fmla="*/ 901862 w 901862"/>
                  <a:gd name="connsiteY5-130" fmla="*/ 264306 h 307754"/>
                  <a:gd name="connsiteX6-131" fmla="*/ 858414 w 901862"/>
                  <a:gd name="connsiteY6-132" fmla="*/ 307754 h 307754"/>
                  <a:gd name="connsiteX7-133" fmla="*/ 43448 w 901862"/>
                  <a:gd name="connsiteY7-134" fmla="*/ 307754 h 307754"/>
                  <a:gd name="connsiteX8-135" fmla="*/ 0 w 901862"/>
                  <a:gd name="connsiteY8-136" fmla="*/ 264306 h 307754"/>
                  <a:gd name="connsiteX9-137" fmla="*/ 0 w 901862"/>
                  <a:gd name="connsiteY9-138" fmla="*/ 90518 h 307754"/>
                  <a:gd name="connsiteX0-139" fmla="*/ 0 w 901862"/>
                  <a:gd name="connsiteY0-140" fmla="*/ 90518 h 307754"/>
                  <a:gd name="connsiteX1-141" fmla="*/ 60498 w 901862"/>
                  <a:gd name="connsiteY1-142" fmla="*/ 0 h 307754"/>
                  <a:gd name="connsiteX2-143" fmla="*/ 446920 w 901862"/>
                  <a:gd name="connsiteY2-144" fmla="*/ 129387 h 307754"/>
                  <a:gd name="connsiteX3-145" fmla="*/ 858414 w 901862"/>
                  <a:gd name="connsiteY3-146" fmla="*/ 47070 h 307754"/>
                  <a:gd name="connsiteX4-147" fmla="*/ 901862 w 901862"/>
                  <a:gd name="connsiteY4-148" fmla="*/ 90518 h 307754"/>
                  <a:gd name="connsiteX5-149" fmla="*/ 901862 w 901862"/>
                  <a:gd name="connsiteY5-150" fmla="*/ 264306 h 307754"/>
                  <a:gd name="connsiteX6-151" fmla="*/ 858414 w 901862"/>
                  <a:gd name="connsiteY6-152" fmla="*/ 307754 h 307754"/>
                  <a:gd name="connsiteX7-153" fmla="*/ 43448 w 901862"/>
                  <a:gd name="connsiteY7-154" fmla="*/ 307754 h 307754"/>
                  <a:gd name="connsiteX8-155" fmla="*/ 0 w 901862"/>
                  <a:gd name="connsiteY8-156" fmla="*/ 264306 h 307754"/>
                  <a:gd name="connsiteX9-157" fmla="*/ 0 w 901862"/>
                  <a:gd name="connsiteY9-158" fmla="*/ 90518 h 307754"/>
                  <a:gd name="connsiteX0-159" fmla="*/ 0 w 901862"/>
                  <a:gd name="connsiteY0-160" fmla="*/ 109063 h 326299"/>
                  <a:gd name="connsiteX1-161" fmla="*/ 55530 w 901862"/>
                  <a:gd name="connsiteY1-162" fmla="*/ 0 h 326299"/>
                  <a:gd name="connsiteX2-163" fmla="*/ 446920 w 901862"/>
                  <a:gd name="connsiteY2-164" fmla="*/ 147932 h 326299"/>
                  <a:gd name="connsiteX3-165" fmla="*/ 858414 w 901862"/>
                  <a:gd name="connsiteY3-166" fmla="*/ 65615 h 326299"/>
                  <a:gd name="connsiteX4-167" fmla="*/ 901862 w 901862"/>
                  <a:gd name="connsiteY4-168" fmla="*/ 109063 h 326299"/>
                  <a:gd name="connsiteX5-169" fmla="*/ 901862 w 901862"/>
                  <a:gd name="connsiteY5-170" fmla="*/ 282851 h 326299"/>
                  <a:gd name="connsiteX6-171" fmla="*/ 858414 w 901862"/>
                  <a:gd name="connsiteY6-172" fmla="*/ 326299 h 326299"/>
                  <a:gd name="connsiteX7-173" fmla="*/ 43448 w 901862"/>
                  <a:gd name="connsiteY7-174" fmla="*/ 326299 h 326299"/>
                  <a:gd name="connsiteX8-175" fmla="*/ 0 w 901862"/>
                  <a:gd name="connsiteY8-176" fmla="*/ 282851 h 326299"/>
                  <a:gd name="connsiteX9-177" fmla="*/ 0 w 901862"/>
                  <a:gd name="connsiteY9-178" fmla="*/ 109063 h 326299"/>
                  <a:gd name="connsiteX0-179" fmla="*/ 0 w 901862"/>
                  <a:gd name="connsiteY0-180" fmla="*/ 109063 h 326299"/>
                  <a:gd name="connsiteX1-181" fmla="*/ 55530 w 901862"/>
                  <a:gd name="connsiteY1-182" fmla="*/ 0 h 326299"/>
                  <a:gd name="connsiteX2-183" fmla="*/ 446920 w 901862"/>
                  <a:gd name="connsiteY2-184" fmla="*/ 147932 h 326299"/>
                  <a:gd name="connsiteX3-185" fmla="*/ 858414 w 901862"/>
                  <a:gd name="connsiteY3-186" fmla="*/ 65615 h 326299"/>
                  <a:gd name="connsiteX4-187" fmla="*/ 901862 w 901862"/>
                  <a:gd name="connsiteY4-188" fmla="*/ 109063 h 326299"/>
                  <a:gd name="connsiteX5-189" fmla="*/ 901862 w 901862"/>
                  <a:gd name="connsiteY5-190" fmla="*/ 282851 h 326299"/>
                  <a:gd name="connsiteX6-191" fmla="*/ 858414 w 901862"/>
                  <a:gd name="connsiteY6-192" fmla="*/ 326299 h 326299"/>
                  <a:gd name="connsiteX7-193" fmla="*/ 43448 w 901862"/>
                  <a:gd name="connsiteY7-194" fmla="*/ 326299 h 326299"/>
                  <a:gd name="connsiteX8-195" fmla="*/ 0 w 901862"/>
                  <a:gd name="connsiteY8-196" fmla="*/ 282851 h 326299"/>
                  <a:gd name="connsiteX9-197" fmla="*/ 0 w 901862"/>
                  <a:gd name="connsiteY9-198" fmla="*/ 109063 h 326299"/>
                  <a:gd name="connsiteX0-199" fmla="*/ 0 w 901862"/>
                  <a:gd name="connsiteY0-200" fmla="*/ 109063 h 326299"/>
                  <a:gd name="connsiteX1-201" fmla="*/ 55530 w 901862"/>
                  <a:gd name="connsiteY1-202" fmla="*/ 0 h 326299"/>
                  <a:gd name="connsiteX2-203" fmla="*/ 446920 w 901862"/>
                  <a:gd name="connsiteY2-204" fmla="*/ 147932 h 326299"/>
                  <a:gd name="connsiteX3-205" fmla="*/ 858414 w 901862"/>
                  <a:gd name="connsiteY3-206" fmla="*/ 65615 h 326299"/>
                  <a:gd name="connsiteX4-207" fmla="*/ 901862 w 901862"/>
                  <a:gd name="connsiteY4-208" fmla="*/ 109063 h 326299"/>
                  <a:gd name="connsiteX5-209" fmla="*/ 901862 w 901862"/>
                  <a:gd name="connsiteY5-210" fmla="*/ 282851 h 326299"/>
                  <a:gd name="connsiteX6-211" fmla="*/ 858414 w 901862"/>
                  <a:gd name="connsiteY6-212" fmla="*/ 326299 h 326299"/>
                  <a:gd name="connsiteX7-213" fmla="*/ 43448 w 901862"/>
                  <a:gd name="connsiteY7-214" fmla="*/ 326299 h 326299"/>
                  <a:gd name="connsiteX8-215" fmla="*/ 0 w 901862"/>
                  <a:gd name="connsiteY8-216" fmla="*/ 282851 h 326299"/>
                  <a:gd name="connsiteX9-217" fmla="*/ 0 w 901862"/>
                  <a:gd name="connsiteY9-218" fmla="*/ 109063 h 326299"/>
                  <a:gd name="connsiteX0-219" fmla="*/ 0 w 901862"/>
                  <a:gd name="connsiteY0-220" fmla="*/ 109063 h 326299"/>
                  <a:gd name="connsiteX1-221" fmla="*/ 55530 w 901862"/>
                  <a:gd name="connsiteY1-222" fmla="*/ 0 h 326299"/>
                  <a:gd name="connsiteX2-223" fmla="*/ 446920 w 901862"/>
                  <a:gd name="connsiteY2-224" fmla="*/ 147932 h 326299"/>
                  <a:gd name="connsiteX3-225" fmla="*/ 858414 w 901862"/>
                  <a:gd name="connsiteY3-226" fmla="*/ 65615 h 326299"/>
                  <a:gd name="connsiteX4-227" fmla="*/ 901862 w 901862"/>
                  <a:gd name="connsiteY4-228" fmla="*/ 109063 h 326299"/>
                  <a:gd name="connsiteX5-229" fmla="*/ 901862 w 901862"/>
                  <a:gd name="connsiteY5-230" fmla="*/ 282851 h 326299"/>
                  <a:gd name="connsiteX6-231" fmla="*/ 858414 w 901862"/>
                  <a:gd name="connsiteY6-232" fmla="*/ 326299 h 326299"/>
                  <a:gd name="connsiteX7-233" fmla="*/ 43448 w 901862"/>
                  <a:gd name="connsiteY7-234" fmla="*/ 326299 h 326299"/>
                  <a:gd name="connsiteX8-235" fmla="*/ 0 w 901862"/>
                  <a:gd name="connsiteY8-236" fmla="*/ 282851 h 326299"/>
                  <a:gd name="connsiteX9-237" fmla="*/ 0 w 901862"/>
                  <a:gd name="connsiteY9-238" fmla="*/ 109063 h 326299"/>
                  <a:gd name="connsiteX0-239" fmla="*/ 0 w 901862"/>
                  <a:gd name="connsiteY0-240" fmla="*/ 109063 h 326299"/>
                  <a:gd name="connsiteX1-241" fmla="*/ 55530 w 901862"/>
                  <a:gd name="connsiteY1-242" fmla="*/ 0 h 326299"/>
                  <a:gd name="connsiteX2-243" fmla="*/ 446920 w 901862"/>
                  <a:gd name="connsiteY2-244" fmla="*/ 147932 h 326299"/>
                  <a:gd name="connsiteX3-245" fmla="*/ 858414 w 901862"/>
                  <a:gd name="connsiteY3-246" fmla="*/ 65615 h 326299"/>
                  <a:gd name="connsiteX4-247" fmla="*/ 901862 w 901862"/>
                  <a:gd name="connsiteY4-248" fmla="*/ 109063 h 326299"/>
                  <a:gd name="connsiteX5-249" fmla="*/ 901862 w 901862"/>
                  <a:gd name="connsiteY5-250" fmla="*/ 282851 h 326299"/>
                  <a:gd name="connsiteX6-251" fmla="*/ 858414 w 901862"/>
                  <a:gd name="connsiteY6-252" fmla="*/ 326299 h 326299"/>
                  <a:gd name="connsiteX7-253" fmla="*/ 43448 w 901862"/>
                  <a:gd name="connsiteY7-254" fmla="*/ 326299 h 326299"/>
                  <a:gd name="connsiteX8-255" fmla="*/ 0 w 901862"/>
                  <a:gd name="connsiteY8-256" fmla="*/ 282851 h 326299"/>
                  <a:gd name="connsiteX9-257" fmla="*/ 0 w 901862"/>
                  <a:gd name="connsiteY9-258" fmla="*/ 109063 h 326299"/>
                  <a:gd name="connsiteX0-259" fmla="*/ 0 w 901862"/>
                  <a:gd name="connsiteY0-260" fmla="*/ 109063 h 326299"/>
                  <a:gd name="connsiteX1-261" fmla="*/ 55530 w 901862"/>
                  <a:gd name="connsiteY1-262" fmla="*/ 0 h 326299"/>
                  <a:gd name="connsiteX2-263" fmla="*/ 408216 w 901862"/>
                  <a:gd name="connsiteY2-264" fmla="*/ 142707 h 326299"/>
                  <a:gd name="connsiteX3-265" fmla="*/ 858414 w 901862"/>
                  <a:gd name="connsiteY3-266" fmla="*/ 65615 h 326299"/>
                  <a:gd name="connsiteX4-267" fmla="*/ 901862 w 901862"/>
                  <a:gd name="connsiteY4-268" fmla="*/ 109063 h 326299"/>
                  <a:gd name="connsiteX5-269" fmla="*/ 901862 w 901862"/>
                  <a:gd name="connsiteY5-270" fmla="*/ 282851 h 326299"/>
                  <a:gd name="connsiteX6-271" fmla="*/ 858414 w 901862"/>
                  <a:gd name="connsiteY6-272" fmla="*/ 326299 h 326299"/>
                  <a:gd name="connsiteX7-273" fmla="*/ 43448 w 901862"/>
                  <a:gd name="connsiteY7-274" fmla="*/ 326299 h 326299"/>
                  <a:gd name="connsiteX8-275" fmla="*/ 0 w 901862"/>
                  <a:gd name="connsiteY8-276" fmla="*/ 282851 h 326299"/>
                  <a:gd name="connsiteX9-277" fmla="*/ 0 w 901862"/>
                  <a:gd name="connsiteY9-278" fmla="*/ 109063 h 326299"/>
                  <a:gd name="connsiteX0-279" fmla="*/ 0 w 901862"/>
                  <a:gd name="connsiteY0-280" fmla="*/ 109063 h 326299"/>
                  <a:gd name="connsiteX1-281" fmla="*/ 55530 w 901862"/>
                  <a:gd name="connsiteY1-282" fmla="*/ 0 h 326299"/>
                  <a:gd name="connsiteX2-283" fmla="*/ 408216 w 901862"/>
                  <a:gd name="connsiteY2-284" fmla="*/ 142707 h 326299"/>
                  <a:gd name="connsiteX3-285" fmla="*/ 856799 w 901862"/>
                  <a:gd name="connsiteY3-286" fmla="*/ 50453 h 326299"/>
                  <a:gd name="connsiteX4-287" fmla="*/ 901862 w 901862"/>
                  <a:gd name="connsiteY4-288" fmla="*/ 109063 h 326299"/>
                  <a:gd name="connsiteX5-289" fmla="*/ 901862 w 901862"/>
                  <a:gd name="connsiteY5-290" fmla="*/ 282851 h 326299"/>
                  <a:gd name="connsiteX6-291" fmla="*/ 858414 w 901862"/>
                  <a:gd name="connsiteY6-292" fmla="*/ 326299 h 326299"/>
                  <a:gd name="connsiteX7-293" fmla="*/ 43448 w 901862"/>
                  <a:gd name="connsiteY7-294" fmla="*/ 326299 h 326299"/>
                  <a:gd name="connsiteX8-295" fmla="*/ 0 w 901862"/>
                  <a:gd name="connsiteY8-296" fmla="*/ 282851 h 326299"/>
                  <a:gd name="connsiteX9-297" fmla="*/ 0 w 901862"/>
                  <a:gd name="connsiteY9-298" fmla="*/ 109063 h 326299"/>
                  <a:gd name="connsiteX0-299" fmla="*/ 0 w 901862"/>
                  <a:gd name="connsiteY0-300" fmla="*/ 109063 h 326299"/>
                  <a:gd name="connsiteX1-301" fmla="*/ 55530 w 901862"/>
                  <a:gd name="connsiteY1-302" fmla="*/ 0 h 326299"/>
                  <a:gd name="connsiteX2-303" fmla="*/ 408216 w 901862"/>
                  <a:gd name="connsiteY2-304" fmla="*/ 142707 h 326299"/>
                  <a:gd name="connsiteX3-305" fmla="*/ 856799 w 901862"/>
                  <a:gd name="connsiteY3-306" fmla="*/ 50453 h 326299"/>
                  <a:gd name="connsiteX4-307" fmla="*/ 901862 w 901862"/>
                  <a:gd name="connsiteY4-308" fmla="*/ 109063 h 326299"/>
                  <a:gd name="connsiteX5-309" fmla="*/ 901862 w 901862"/>
                  <a:gd name="connsiteY5-310" fmla="*/ 282851 h 326299"/>
                  <a:gd name="connsiteX6-311" fmla="*/ 858414 w 901862"/>
                  <a:gd name="connsiteY6-312" fmla="*/ 326299 h 326299"/>
                  <a:gd name="connsiteX7-313" fmla="*/ 43448 w 901862"/>
                  <a:gd name="connsiteY7-314" fmla="*/ 326299 h 326299"/>
                  <a:gd name="connsiteX8-315" fmla="*/ 0 w 901862"/>
                  <a:gd name="connsiteY8-316" fmla="*/ 282851 h 326299"/>
                  <a:gd name="connsiteX9-317" fmla="*/ 0 w 901862"/>
                  <a:gd name="connsiteY9-318" fmla="*/ 109063 h 326299"/>
                  <a:gd name="connsiteX0-319" fmla="*/ 0 w 901862"/>
                  <a:gd name="connsiteY0-320" fmla="*/ 109063 h 326299"/>
                  <a:gd name="connsiteX1-321" fmla="*/ 55530 w 901862"/>
                  <a:gd name="connsiteY1-322" fmla="*/ 0 h 326299"/>
                  <a:gd name="connsiteX2-323" fmla="*/ 408216 w 901862"/>
                  <a:gd name="connsiteY2-324" fmla="*/ 142707 h 326299"/>
                  <a:gd name="connsiteX3-325" fmla="*/ 803023 w 901862"/>
                  <a:gd name="connsiteY3-326" fmla="*/ 26637 h 326299"/>
                  <a:gd name="connsiteX4-327" fmla="*/ 901862 w 901862"/>
                  <a:gd name="connsiteY4-328" fmla="*/ 109063 h 326299"/>
                  <a:gd name="connsiteX5-329" fmla="*/ 901862 w 901862"/>
                  <a:gd name="connsiteY5-330" fmla="*/ 282851 h 326299"/>
                  <a:gd name="connsiteX6-331" fmla="*/ 858414 w 901862"/>
                  <a:gd name="connsiteY6-332" fmla="*/ 326299 h 326299"/>
                  <a:gd name="connsiteX7-333" fmla="*/ 43448 w 901862"/>
                  <a:gd name="connsiteY7-334" fmla="*/ 326299 h 326299"/>
                  <a:gd name="connsiteX8-335" fmla="*/ 0 w 901862"/>
                  <a:gd name="connsiteY8-336" fmla="*/ 282851 h 326299"/>
                  <a:gd name="connsiteX9-337" fmla="*/ 0 w 901862"/>
                  <a:gd name="connsiteY9-338" fmla="*/ 109063 h 326299"/>
                  <a:gd name="connsiteX0-339" fmla="*/ 0 w 901862"/>
                  <a:gd name="connsiteY0-340" fmla="*/ 109063 h 326299"/>
                  <a:gd name="connsiteX1-341" fmla="*/ 55530 w 901862"/>
                  <a:gd name="connsiteY1-342" fmla="*/ 0 h 326299"/>
                  <a:gd name="connsiteX2-343" fmla="*/ 408216 w 901862"/>
                  <a:gd name="connsiteY2-344" fmla="*/ 142707 h 326299"/>
                  <a:gd name="connsiteX3-345" fmla="*/ 809712 w 901862"/>
                  <a:gd name="connsiteY3-346" fmla="*/ 36769 h 326299"/>
                  <a:gd name="connsiteX4-347" fmla="*/ 901862 w 901862"/>
                  <a:gd name="connsiteY4-348" fmla="*/ 109063 h 326299"/>
                  <a:gd name="connsiteX5-349" fmla="*/ 901862 w 901862"/>
                  <a:gd name="connsiteY5-350" fmla="*/ 282851 h 326299"/>
                  <a:gd name="connsiteX6-351" fmla="*/ 858414 w 901862"/>
                  <a:gd name="connsiteY6-352" fmla="*/ 326299 h 326299"/>
                  <a:gd name="connsiteX7-353" fmla="*/ 43448 w 901862"/>
                  <a:gd name="connsiteY7-354" fmla="*/ 326299 h 326299"/>
                  <a:gd name="connsiteX8-355" fmla="*/ 0 w 901862"/>
                  <a:gd name="connsiteY8-356" fmla="*/ 282851 h 326299"/>
                  <a:gd name="connsiteX9-357" fmla="*/ 0 w 901862"/>
                  <a:gd name="connsiteY9-358" fmla="*/ 109063 h 326299"/>
                  <a:gd name="connsiteX0-359" fmla="*/ 0 w 901862"/>
                  <a:gd name="connsiteY0-360" fmla="*/ 109063 h 326299"/>
                  <a:gd name="connsiteX1-361" fmla="*/ 55530 w 901862"/>
                  <a:gd name="connsiteY1-362" fmla="*/ 0 h 326299"/>
                  <a:gd name="connsiteX2-363" fmla="*/ 408216 w 901862"/>
                  <a:gd name="connsiteY2-364" fmla="*/ 142707 h 326299"/>
                  <a:gd name="connsiteX3-365" fmla="*/ 809712 w 901862"/>
                  <a:gd name="connsiteY3-366" fmla="*/ 36769 h 326299"/>
                  <a:gd name="connsiteX4-367" fmla="*/ 901862 w 901862"/>
                  <a:gd name="connsiteY4-368" fmla="*/ 109063 h 326299"/>
                  <a:gd name="connsiteX5-369" fmla="*/ 901862 w 901862"/>
                  <a:gd name="connsiteY5-370" fmla="*/ 282851 h 326299"/>
                  <a:gd name="connsiteX6-371" fmla="*/ 858414 w 901862"/>
                  <a:gd name="connsiteY6-372" fmla="*/ 326299 h 326299"/>
                  <a:gd name="connsiteX7-373" fmla="*/ 43448 w 901862"/>
                  <a:gd name="connsiteY7-374" fmla="*/ 326299 h 326299"/>
                  <a:gd name="connsiteX8-375" fmla="*/ 0 w 901862"/>
                  <a:gd name="connsiteY8-376" fmla="*/ 282851 h 326299"/>
                  <a:gd name="connsiteX9-377" fmla="*/ 0 w 901862"/>
                  <a:gd name="connsiteY9-378" fmla="*/ 109063 h 326299"/>
                  <a:gd name="connsiteX0-379" fmla="*/ 0 w 901862"/>
                  <a:gd name="connsiteY0-380" fmla="*/ 109063 h 326299"/>
                  <a:gd name="connsiteX1-381" fmla="*/ 55530 w 901862"/>
                  <a:gd name="connsiteY1-382" fmla="*/ 0 h 326299"/>
                  <a:gd name="connsiteX2-383" fmla="*/ 408216 w 901862"/>
                  <a:gd name="connsiteY2-384" fmla="*/ 142707 h 326299"/>
                  <a:gd name="connsiteX3-385" fmla="*/ 792935 w 901862"/>
                  <a:gd name="connsiteY3-386" fmla="*/ 23223 h 326299"/>
                  <a:gd name="connsiteX4-387" fmla="*/ 901862 w 901862"/>
                  <a:gd name="connsiteY4-388" fmla="*/ 109063 h 326299"/>
                  <a:gd name="connsiteX5-389" fmla="*/ 901862 w 901862"/>
                  <a:gd name="connsiteY5-390" fmla="*/ 282851 h 326299"/>
                  <a:gd name="connsiteX6-391" fmla="*/ 858414 w 901862"/>
                  <a:gd name="connsiteY6-392" fmla="*/ 326299 h 326299"/>
                  <a:gd name="connsiteX7-393" fmla="*/ 43448 w 901862"/>
                  <a:gd name="connsiteY7-394" fmla="*/ 326299 h 326299"/>
                  <a:gd name="connsiteX8-395" fmla="*/ 0 w 901862"/>
                  <a:gd name="connsiteY8-396" fmla="*/ 282851 h 326299"/>
                  <a:gd name="connsiteX9-397" fmla="*/ 0 w 901862"/>
                  <a:gd name="connsiteY9-398" fmla="*/ 109063 h 326299"/>
                  <a:gd name="connsiteX0-399" fmla="*/ 0 w 901862"/>
                  <a:gd name="connsiteY0-400" fmla="*/ 109063 h 326299"/>
                  <a:gd name="connsiteX1-401" fmla="*/ 55530 w 901862"/>
                  <a:gd name="connsiteY1-402" fmla="*/ 0 h 326299"/>
                  <a:gd name="connsiteX2-403" fmla="*/ 408216 w 901862"/>
                  <a:gd name="connsiteY2-404" fmla="*/ 142707 h 326299"/>
                  <a:gd name="connsiteX3-405" fmla="*/ 792935 w 901862"/>
                  <a:gd name="connsiteY3-406" fmla="*/ 23223 h 326299"/>
                  <a:gd name="connsiteX4-407" fmla="*/ 901862 w 901862"/>
                  <a:gd name="connsiteY4-408" fmla="*/ 109063 h 326299"/>
                  <a:gd name="connsiteX5-409" fmla="*/ 901862 w 901862"/>
                  <a:gd name="connsiteY5-410" fmla="*/ 282851 h 326299"/>
                  <a:gd name="connsiteX6-411" fmla="*/ 858414 w 901862"/>
                  <a:gd name="connsiteY6-412" fmla="*/ 326299 h 326299"/>
                  <a:gd name="connsiteX7-413" fmla="*/ 43448 w 901862"/>
                  <a:gd name="connsiteY7-414" fmla="*/ 326299 h 326299"/>
                  <a:gd name="connsiteX8-415" fmla="*/ 0 w 901862"/>
                  <a:gd name="connsiteY8-416" fmla="*/ 282851 h 326299"/>
                  <a:gd name="connsiteX9-417" fmla="*/ 0 w 901862"/>
                  <a:gd name="connsiteY9-418" fmla="*/ 109063 h 326299"/>
                  <a:gd name="connsiteX0-419" fmla="*/ 0 w 901862"/>
                  <a:gd name="connsiteY0-420" fmla="*/ 156254 h 373490"/>
                  <a:gd name="connsiteX1-421" fmla="*/ 45639 w 901862"/>
                  <a:gd name="connsiteY1-422" fmla="*/ 0 h 373490"/>
                  <a:gd name="connsiteX2-423" fmla="*/ 408216 w 901862"/>
                  <a:gd name="connsiteY2-424" fmla="*/ 189898 h 373490"/>
                  <a:gd name="connsiteX3-425" fmla="*/ 792935 w 901862"/>
                  <a:gd name="connsiteY3-426" fmla="*/ 70414 h 373490"/>
                  <a:gd name="connsiteX4-427" fmla="*/ 901862 w 901862"/>
                  <a:gd name="connsiteY4-428" fmla="*/ 156254 h 373490"/>
                  <a:gd name="connsiteX5-429" fmla="*/ 901862 w 901862"/>
                  <a:gd name="connsiteY5-430" fmla="*/ 330042 h 373490"/>
                  <a:gd name="connsiteX6-431" fmla="*/ 858414 w 901862"/>
                  <a:gd name="connsiteY6-432" fmla="*/ 373490 h 373490"/>
                  <a:gd name="connsiteX7-433" fmla="*/ 43448 w 901862"/>
                  <a:gd name="connsiteY7-434" fmla="*/ 373490 h 373490"/>
                  <a:gd name="connsiteX8-435" fmla="*/ 0 w 901862"/>
                  <a:gd name="connsiteY8-436" fmla="*/ 330042 h 373490"/>
                  <a:gd name="connsiteX9-437" fmla="*/ 0 w 901862"/>
                  <a:gd name="connsiteY9-438" fmla="*/ 156254 h 373490"/>
                  <a:gd name="connsiteX0-439" fmla="*/ 0 w 901862"/>
                  <a:gd name="connsiteY0-440" fmla="*/ 156254 h 373784"/>
                  <a:gd name="connsiteX1-441" fmla="*/ 45639 w 901862"/>
                  <a:gd name="connsiteY1-442" fmla="*/ 0 h 373784"/>
                  <a:gd name="connsiteX2-443" fmla="*/ 408216 w 901862"/>
                  <a:gd name="connsiteY2-444" fmla="*/ 189898 h 373784"/>
                  <a:gd name="connsiteX3-445" fmla="*/ 792935 w 901862"/>
                  <a:gd name="connsiteY3-446" fmla="*/ 70414 h 373784"/>
                  <a:gd name="connsiteX4-447" fmla="*/ 901862 w 901862"/>
                  <a:gd name="connsiteY4-448" fmla="*/ 156254 h 373784"/>
                  <a:gd name="connsiteX5-449" fmla="*/ 901862 w 901862"/>
                  <a:gd name="connsiteY5-450" fmla="*/ 330042 h 373784"/>
                  <a:gd name="connsiteX6-451" fmla="*/ 858414 w 901862"/>
                  <a:gd name="connsiteY6-452" fmla="*/ 373490 h 373784"/>
                  <a:gd name="connsiteX7-453" fmla="*/ 486526 w 901862"/>
                  <a:gd name="connsiteY7-454" fmla="*/ 373784 h 373784"/>
                  <a:gd name="connsiteX8-455" fmla="*/ 43448 w 901862"/>
                  <a:gd name="connsiteY8-456" fmla="*/ 373490 h 373784"/>
                  <a:gd name="connsiteX9-457" fmla="*/ 0 w 901862"/>
                  <a:gd name="connsiteY9-458" fmla="*/ 330042 h 373784"/>
                  <a:gd name="connsiteX10" fmla="*/ 0 w 901862"/>
                  <a:gd name="connsiteY10" fmla="*/ 156254 h 373784"/>
                  <a:gd name="connsiteX0-459" fmla="*/ 0 w 901862"/>
                  <a:gd name="connsiteY0-460" fmla="*/ 156254 h 373490"/>
                  <a:gd name="connsiteX1-461" fmla="*/ 45639 w 901862"/>
                  <a:gd name="connsiteY1-462" fmla="*/ 0 h 373490"/>
                  <a:gd name="connsiteX2-463" fmla="*/ 408216 w 901862"/>
                  <a:gd name="connsiteY2-464" fmla="*/ 189898 h 373490"/>
                  <a:gd name="connsiteX3-465" fmla="*/ 792935 w 901862"/>
                  <a:gd name="connsiteY3-466" fmla="*/ 70414 h 373490"/>
                  <a:gd name="connsiteX4-467" fmla="*/ 901862 w 901862"/>
                  <a:gd name="connsiteY4-468" fmla="*/ 156254 h 373490"/>
                  <a:gd name="connsiteX5-469" fmla="*/ 901862 w 901862"/>
                  <a:gd name="connsiteY5-470" fmla="*/ 330042 h 373490"/>
                  <a:gd name="connsiteX6-471" fmla="*/ 858414 w 901862"/>
                  <a:gd name="connsiteY6-472" fmla="*/ 373490 h 373490"/>
                  <a:gd name="connsiteX7-473" fmla="*/ 471864 w 901862"/>
                  <a:gd name="connsiteY7-474" fmla="*/ 264269 h 373490"/>
                  <a:gd name="connsiteX8-475" fmla="*/ 43448 w 901862"/>
                  <a:gd name="connsiteY8-476" fmla="*/ 373490 h 373490"/>
                  <a:gd name="connsiteX9-477" fmla="*/ 0 w 901862"/>
                  <a:gd name="connsiteY9-478" fmla="*/ 330042 h 373490"/>
                  <a:gd name="connsiteX10-479" fmla="*/ 0 w 901862"/>
                  <a:gd name="connsiteY10-480" fmla="*/ 156254 h 373490"/>
                  <a:gd name="connsiteX0-481" fmla="*/ 0 w 901862"/>
                  <a:gd name="connsiteY0-482" fmla="*/ 156254 h 373490"/>
                  <a:gd name="connsiteX1-483" fmla="*/ 45639 w 901862"/>
                  <a:gd name="connsiteY1-484" fmla="*/ 0 h 373490"/>
                  <a:gd name="connsiteX2-485" fmla="*/ 408216 w 901862"/>
                  <a:gd name="connsiteY2-486" fmla="*/ 189898 h 373490"/>
                  <a:gd name="connsiteX3-487" fmla="*/ 792935 w 901862"/>
                  <a:gd name="connsiteY3-488" fmla="*/ 70414 h 373490"/>
                  <a:gd name="connsiteX4-489" fmla="*/ 901862 w 901862"/>
                  <a:gd name="connsiteY4-490" fmla="*/ 156254 h 373490"/>
                  <a:gd name="connsiteX5-491" fmla="*/ 901862 w 901862"/>
                  <a:gd name="connsiteY5-492" fmla="*/ 330042 h 373490"/>
                  <a:gd name="connsiteX6-493" fmla="*/ 858414 w 901862"/>
                  <a:gd name="connsiteY6-494" fmla="*/ 373490 h 373490"/>
                  <a:gd name="connsiteX7-495" fmla="*/ 459752 w 901862"/>
                  <a:gd name="connsiteY7-496" fmla="*/ 336619 h 373490"/>
                  <a:gd name="connsiteX8-497" fmla="*/ 43448 w 901862"/>
                  <a:gd name="connsiteY8-498" fmla="*/ 373490 h 373490"/>
                  <a:gd name="connsiteX9-499" fmla="*/ 0 w 901862"/>
                  <a:gd name="connsiteY9-500" fmla="*/ 330042 h 373490"/>
                  <a:gd name="connsiteX10-501" fmla="*/ 0 w 901862"/>
                  <a:gd name="connsiteY10-502" fmla="*/ 156254 h 373490"/>
                  <a:gd name="connsiteX0-503" fmla="*/ 0 w 901862"/>
                  <a:gd name="connsiteY0-504" fmla="*/ 156254 h 373507"/>
                  <a:gd name="connsiteX1-505" fmla="*/ 45639 w 901862"/>
                  <a:gd name="connsiteY1-506" fmla="*/ 0 h 373507"/>
                  <a:gd name="connsiteX2-507" fmla="*/ 408216 w 901862"/>
                  <a:gd name="connsiteY2-508" fmla="*/ 189898 h 373507"/>
                  <a:gd name="connsiteX3-509" fmla="*/ 792935 w 901862"/>
                  <a:gd name="connsiteY3-510" fmla="*/ 70414 h 373507"/>
                  <a:gd name="connsiteX4-511" fmla="*/ 901862 w 901862"/>
                  <a:gd name="connsiteY4-512" fmla="*/ 156254 h 373507"/>
                  <a:gd name="connsiteX5-513" fmla="*/ 901862 w 901862"/>
                  <a:gd name="connsiteY5-514" fmla="*/ 330042 h 373507"/>
                  <a:gd name="connsiteX6-515" fmla="*/ 858414 w 901862"/>
                  <a:gd name="connsiteY6-516" fmla="*/ 373490 h 373507"/>
                  <a:gd name="connsiteX7-517" fmla="*/ 459752 w 901862"/>
                  <a:gd name="connsiteY7-518" fmla="*/ 336619 h 373507"/>
                  <a:gd name="connsiteX8-519" fmla="*/ 43448 w 901862"/>
                  <a:gd name="connsiteY8-520" fmla="*/ 373490 h 373507"/>
                  <a:gd name="connsiteX9-521" fmla="*/ 0 w 901862"/>
                  <a:gd name="connsiteY9-522" fmla="*/ 330042 h 373507"/>
                  <a:gd name="connsiteX10-523" fmla="*/ 0 w 901862"/>
                  <a:gd name="connsiteY10-524" fmla="*/ 156254 h 373507"/>
                  <a:gd name="connsiteX0-525" fmla="*/ 0 w 901862"/>
                  <a:gd name="connsiteY0-526" fmla="*/ 156254 h 420677"/>
                  <a:gd name="connsiteX1-527" fmla="*/ 45639 w 901862"/>
                  <a:gd name="connsiteY1-528" fmla="*/ 0 h 420677"/>
                  <a:gd name="connsiteX2-529" fmla="*/ 408216 w 901862"/>
                  <a:gd name="connsiteY2-530" fmla="*/ 189898 h 420677"/>
                  <a:gd name="connsiteX3-531" fmla="*/ 792935 w 901862"/>
                  <a:gd name="connsiteY3-532" fmla="*/ 70414 h 420677"/>
                  <a:gd name="connsiteX4-533" fmla="*/ 901862 w 901862"/>
                  <a:gd name="connsiteY4-534" fmla="*/ 156254 h 420677"/>
                  <a:gd name="connsiteX5-535" fmla="*/ 901862 w 901862"/>
                  <a:gd name="connsiteY5-536" fmla="*/ 330042 h 420677"/>
                  <a:gd name="connsiteX6-537" fmla="*/ 858414 w 901862"/>
                  <a:gd name="connsiteY6-538" fmla="*/ 373490 h 420677"/>
                  <a:gd name="connsiteX7-539" fmla="*/ 459752 w 901862"/>
                  <a:gd name="connsiteY7-540" fmla="*/ 336619 h 420677"/>
                  <a:gd name="connsiteX8-541" fmla="*/ 49971 w 901862"/>
                  <a:gd name="connsiteY8-542" fmla="*/ 420666 h 420677"/>
                  <a:gd name="connsiteX9-543" fmla="*/ 0 w 901862"/>
                  <a:gd name="connsiteY9-544" fmla="*/ 330042 h 420677"/>
                  <a:gd name="connsiteX10-545" fmla="*/ 0 w 901862"/>
                  <a:gd name="connsiteY10-546" fmla="*/ 156254 h 420677"/>
                  <a:gd name="connsiteX0-547" fmla="*/ 0 w 901862"/>
                  <a:gd name="connsiteY0-548" fmla="*/ 156254 h 460941"/>
                  <a:gd name="connsiteX1-549" fmla="*/ 45639 w 901862"/>
                  <a:gd name="connsiteY1-550" fmla="*/ 0 h 460941"/>
                  <a:gd name="connsiteX2-551" fmla="*/ 408216 w 901862"/>
                  <a:gd name="connsiteY2-552" fmla="*/ 189898 h 460941"/>
                  <a:gd name="connsiteX3-553" fmla="*/ 792935 w 901862"/>
                  <a:gd name="connsiteY3-554" fmla="*/ 70414 h 460941"/>
                  <a:gd name="connsiteX4-555" fmla="*/ 901862 w 901862"/>
                  <a:gd name="connsiteY4-556" fmla="*/ 156254 h 460941"/>
                  <a:gd name="connsiteX5-557" fmla="*/ 901862 w 901862"/>
                  <a:gd name="connsiteY5-558" fmla="*/ 330042 h 460941"/>
                  <a:gd name="connsiteX6-559" fmla="*/ 834446 w 901862"/>
                  <a:gd name="connsiteY6-560" fmla="*/ 460941 h 460941"/>
                  <a:gd name="connsiteX7-561" fmla="*/ 459752 w 901862"/>
                  <a:gd name="connsiteY7-562" fmla="*/ 336619 h 460941"/>
                  <a:gd name="connsiteX8-563" fmla="*/ 49971 w 901862"/>
                  <a:gd name="connsiteY8-564" fmla="*/ 420666 h 460941"/>
                  <a:gd name="connsiteX9-565" fmla="*/ 0 w 901862"/>
                  <a:gd name="connsiteY9-566" fmla="*/ 330042 h 460941"/>
                  <a:gd name="connsiteX10-567" fmla="*/ 0 w 901862"/>
                  <a:gd name="connsiteY10-568" fmla="*/ 156254 h 460941"/>
                  <a:gd name="connsiteX0-569" fmla="*/ 0 w 901862"/>
                  <a:gd name="connsiteY0-570" fmla="*/ 156254 h 460941"/>
                  <a:gd name="connsiteX1-571" fmla="*/ 45639 w 901862"/>
                  <a:gd name="connsiteY1-572" fmla="*/ 0 h 460941"/>
                  <a:gd name="connsiteX2-573" fmla="*/ 408216 w 901862"/>
                  <a:gd name="connsiteY2-574" fmla="*/ 189898 h 460941"/>
                  <a:gd name="connsiteX3-575" fmla="*/ 792935 w 901862"/>
                  <a:gd name="connsiteY3-576" fmla="*/ 70414 h 460941"/>
                  <a:gd name="connsiteX4-577" fmla="*/ 901862 w 901862"/>
                  <a:gd name="connsiteY4-578" fmla="*/ 156254 h 460941"/>
                  <a:gd name="connsiteX5-579" fmla="*/ 901862 w 901862"/>
                  <a:gd name="connsiteY5-580" fmla="*/ 330042 h 460941"/>
                  <a:gd name="connsiteX6-581" fmla="*/ 834446 w 901862"/>
                  <a:gd name="connsiteY6-582" fmla="*/ 460941 h 460941"/>
                  <a:gd name="connsiteX7-583" fmla="*/ 459752 w 901862"/>
                  <a:gd name="connsiteY7-584" fmla="*/ 336619 h 460941"/>
                  <a:gd name="connsiteX8-585" fmla="*/ 49971 w 901862"/>
                  <a:gd name="connsiteY8-586" fmla="*/ 420666 h 460941"/>
                  <a:gd name="connsiteX9-587" fmla="*/ 0 w 901862"/>
                  <a:gd name="connsiteY9-588" fmla="*/ 330042 h 460941"/>
                  <a:gd name="connsiteX10-589" fmla="*/ 0 w 901862"/>
                  <a:gd name="connsiteY10-590" fmla="*/ 156254 h 460941"/>
                  <a:gd name="connsiteX0-591" fmla="*/ 0 w 901862"/>
                  <a:gd name="connsiteY0-592" fmla="*/ 156254 h 518129"/>
                  <a:gd name="connsiteX1-593" fmla="*/ 45639 w 901862"/>
                  <a:gd name="connsiteY1-594" fmla="*/ 0 h 518129"/>
                  <a:gd name="connsiteX2-595" fmla="*/ 408216 w 901862"/>
                  <a:gd name="connsiteY2-596" fmla="*/ 189898 h 518129"/>
                  <a:gd name="connsiteX3-597" fmla="*/ 792935 w 901862"/>
                  <a:gd name="connsiteY3-598" fmla="*/ 70414 h 518129"/>
                  <a:gd name="connsiteX4-599" fmla="*/ 901862 w 901862"/>
                  <a:gd name="connsiteY4-600" fmla="*/ 156254 h 518129"/>
                  <a:gd name="connsiteX5-601" fmla="*/ 901862 w 901862"/>
                  <a:gd name="connsiteY5-602" fmla="*/ 330042 h 518129"/>
                  <a:gd name="connsiteX6-603" fmla="*/ 820718 w 901862"/>
                  <a:gd name="connsiteY6-604" fmla="*/ 518129 h 518129"/>
                  <a:gd name="connsiteX7-605" fmla="*/ 459752 w 901862"/>
                  <a:gd name="connsiteY7-606" fmla="*/ 336619 h 518129"/>
                  <a:gd name="connsiteX8-607" fmla="*/ 49971 w 901862"/>
                  <a:gd name="connsiteY8-608" fmla="*/ 420666 h 518129"/>
                  <a:gd name="connsiteX9-609" fmla="*/ 0 w 901862"/>
                  <a:gd name="connsiteY9-610" fmla="*/ 330042 h 518129"/>
                  <a:gd name="connsiteX10-611" fmla="*/ 0 w 901862"/>
                  <a:gd name="connsiteY10-612" fmla="*/ 156254 h 518129"/>
                  <a:gd name="connsiteX0-613" fmla="*/ 0 w 901862"/>
                  <a:gd name="connsiteY0-614" fmla="*/ 156254 h 518129"/>
                  <a:gd name="connsiteX1-615" fmla="*/ 45639 w 901862"/>
                  <a:gd name="connsiteY1-616" fmla="*/ 0 h 518129"/>
                  <a:gd name="connsiteX2-617" fmla="*/ 408216 w 901862"/>
                  <a:gd name="connsiteY2-618" fmla="*/ 189898 h 518129"/>
                  <a:gd name="connsiteX3-619" fmla="*/ 792935 w 901862"/>
                  <a:gd name="connsiteY3-620" fmla="*/ 70414 h 518129"/>
                  <a:gd name="connsiteX4-621" fmla="*/ 901862 w 901862"/>
                  <a:gd name="connsiteY4-622" fmla="*/ 156254 h 518129"/>
                  <a:gd name="connsiteX5-623" fmla="*/ 901862 w 901862"/>
                  <a:gd name="connsiteY5-624" fmla="*/ 330042 h 518129"/>
                  <a:gd name="connsiteX6-625" fmla="*/ 820718 w 901862"/>
                  <a:gd name="connsiteY6-626" fmla="*/ 518129 h 518129"/>
                  <a:gd name="connsiteX7-627" fmla="*/ 459752 w 901862"/>
                  <a:gd name="connsiteY7-628" fmla="*/ 336619 h 518129"/>
                  <a:gd name="connsiteX8-629" fmla="*/ 49971 w 901862"/>
                  <a:gd name="connsiteY8-630" fmla="*/ 420666 h 518129"/>
                  <a:gd name="connsiteX9-631" fmla="*/ 0 w 901862"/>
                  <a:gd name="connsiteY9-632" fmla="*/ 330042 h 518129"/>
                  <a:gd name="connsiteX10-633" fmla="*/ 0 w 901862"/>
                  <a:gd name="connsiteY10-634" fmla="*/ 156254 h 518129"/>
                  <a:gd name="connsiteX0-635" fmla="*/ 0 w 901862"/>
                  <a:gd name="connsiteY0-636" fmla="*/ 156254 h 518129"/>
                  <a:gd name="connsiteX1-637" fmla="*/ 45639 w 901862"/>
                  <a:gd name="connsiteY1-638" fmla="*/ 0 h 518129"/>
                  <a:gd name="connsiteX2-639" fmla="*/ 408216 w 901862"/>
                  <a:gd name="connsiteY2-640" fmla="*/ 189898 h 518129"/>
                  <a:gd name="connsiteX3-641" fmla="*/ 792935 w 901862"/>
                  <a:gd name="connsiteY3-642" fmla="*/ 70414 h 518129"/>
                  <a:gd name="connsiteX4-643" fmla="*/ 901862 w 901862"/>
                  <a:gd name="connsiteY4-644" fmla="*/ 156254 h 518129"/>
                  <a:gd name="connsiteX5-645" fmla="*/ 901862 w 901862"/>
                  <a:gd name="connsiteY5-646" fmla="*/ 330042 h 518129"/>
                  <a:gd name="connsiteX6-647" fmla="*/ 820718 w 901862"/>
                  <a:gd name="connsiteY6-648" fmla="*/ 518129 h 518129"/>
                  <a:gd name="connsiteX7-649" fmla="*/ 449618 w 901862"/>
                  <a:gd name="connsiteY7-650" fmla="*/ 343309 h 518129"/>
                  <a:gd name="connsiteX8-651" fmla="*/ 49971 w 901862"/>
                  <a:gd name="connsiteY8-652" fmla="*/ 420666 h 518129"/>
                  <a:gd name="connsiteX9-653" fmla="*/ 0 w 901862"/>
                  <a:gd name="connsiteY9-654" fmla="*/ 330042 h 518129"/>
                  <a:gd name="connsiteX10-655" fmla="*/ 0 w 901862"/>
                  <a:gd name="connsiteY10-656" fmla="*/ 156254 h 518129"/>
                  <a:gd name="connsiteX0-657" fmla="*/ 0 w 901862"/>
                  <a:gd name="connsiteY0-658" fmla="*/ 156254 h 518129"/>
                  <a:gd name="connsiteX1-659" fmla="*/ 45639 w 901862"/>
                  <a:gd name="connsiteY1-660" fmla="*/ 0 h 518129"/>
                  <a:gd name="connsiteX2-661" fmla="*/ 408216 w 901862"/>
                  <a:gd name="connsiteY2-662" fmla="*/ 189898 h 518129"/>
                  <a:gd name="connsiteX3-663" fmla="*/ 792935 w 901862"/>
                  <a:gd name="connsiteY3-664" fmla="*/ 70414 h 518129"/>
                  <a:gd name="connsiteX4-665" fmla="*/ 901862 w 901862"/>
                  <a:gd name="connsiteY4-666" fmla="*/ 156254 h 518129"/>
                  <a:gd name="connsiteX5-667" fmla="*/ 901862 w 901862"/>
                  <a:gd name="connsiteY5-668" fmla="*/ 330042 h 518129"/>
                  <a:gd name="connsiteX6-669" fmla="*/ 820718 w 901862"/>
                  <a:gd name="connsiteY6-670" fmla="*/ 518129 h 518129"/>
                  <a:gd name="connsiteX7-671" fmla="*/ 449618 w 901862"/>
                  <a:gd name="connsiteY7-672" fmla="*/ 343309 h 518129"/>
                  <a:gd name="connsiteX8-673" fmla="*/ 53233 w 901862"/>
                  <a:gd name="connsiteY8-674" fmla="*/ 444254 h 518129"/>
                  <a:gd name="connsiteX9-675" fmla="*/ 0 w 901862"/>
                  <a:gd name="connsiteY9-676" fmla="*/ 330042 h 518129"/>
                  <a:gd name="connsiteX10-677" fmla="*/ 0 w 901862"/>
                  <a:gd name="connsiteY10-678" fmla="*/ 156254 h 518129"/>
                  <a:gd name="connsiteX0-679" fmla="*/ 0 w 901862"/>
                  <a:gd name="connsiteY0-680" fmla="*/ 156254 h 518129"/>
                  <a:gd name="connsiteX1-681" fmla="*/ 45639 w 901862"/>
                  <a:gd name="connsiteY1-682" fmla="*/ 0 h 518129"/>
                  <a:gd name="connsiteX2-683" fmla="*/ 408216 w 901862"/>
                  <a:gd name="connsiteY2-684" fmla="*/ 189898 h 518129"/>
                  <a:gd name="connsiteX3-685" fmla="*/ 792935 w 901862"/>
                  <a:gd name="connsiteY3-686" fmla="*/ 70414 h 518129"/>
                  <a:gd name="connsiteX4-687" fmla="*/ 901862 w 901862"/>
                  <a:gd name="connsiteY4-688" fmla="*/ 156254 h 518129"/>
                  <a:gd name="connsiteX5-689" fmla="*/ 901862 w 901862"/>
                  <a:gd name="connsiteY5-690" fmla="*/ 330042 h 518129"/>
                  <a:gd name="connsiteX6-691" fmla="*/ 820718 w 901862"/>
                  <a:gd name="connsiteY6-692" fmla="*/ 518129 h 518129"/>
                  <a:gd name="connsiteX7-693" fmla="*/ 449618 w 901862"/>
                  <a:gd name="connsiteY7-694" fmla="*/ 343309 h 518129"/>
                  <a:gd name="connsiteX8-695" fmla="*/ 53233 w 901862"/>
                  <a:gd name="connsiteY8-696" fmla="*/ 444254 h 518129"/>
                  <a:gd name="connsiteX9-697" fmla="*/ 0 w 901862"/>
                  <a:gd name="connsiteY9-698" fmla="*/ 330042 h 518129"/>
                  <a:gd name="connsiteX10-699" fmla="*/ 0 w 901862"/>
                  <a:gd name="connsiteY10-700" fmla="*/ 156254 h 518129"/>
                  <a:gd name="connsiteX0-701" fmla="*/ 0 w 901862"/>
                  <a:gd name="connsiteY0-702" fmla="*/ 156254 h 518129"/>
                  <a:gd name="connsiteX1-703" fmla="*/ 45639 w 901862"/>
                  <a:gd name="connsiteY1-704" fmla="*/ 0 h 518129"/>
                  <a:gd name="connsiteX2-705" fmla="*/ 408216 w 901862"/>
                  <a:gd name="connsiteY2-706" fmla="*/ 189898 h 518129"/>
                  <a:gd name="connsiteX3-707" fmla="*/ 792935 w 901862"/>
                  <a:gd name="connsiteY3-708" fmla="*/ 70414 h 518129"/>
                  <a:gd name="connsiteX4-709" fmla="*/ 901862 w 901862"/>
                  <a:gd name="connsiteY4-710" fmla="*/ 156254 h 518129"/>
                  <a:gd name="connsiteX5-711" fmla="*/ 901862 w 901862"/>
                  <a:gd name="connsiteY5-712" fmla="*/ 330042 h 518129"/>
                  <a:gd name="connsiteX6-713" fmla="*/ 820718 w 901862"/>
                  <a:gd name="connsiteY6-714" fmla="*/ 518129 h 518129"/>
                  <a:gd name="connsiteX7-715" fmla="*/ 449618 w 901862"/>
                  <a:gd name="connsiteY7-716" fmla="*/ 343309 h 518129"/>
                  <a:gd name="connsiteX8-717" fmla="*/ 53233 w 901862"/>
                  <a:gd name="connsiteY8-718" fmla="*/ 444254 h 518129"/>
                  <a:gd name="connsiteX9-719" fmla="*/ 0 w 901862"/>
                  <a:gd name="connsiteY9-720" fmla="*/ 330042 h 518129"/>
                  <a:gd name="connsiteX10-721" fmla="*/ 0 w 901862"/>
                  <a:gd name="connsiteY10-722" fmla="*/ 156254 h 518129"/>
                  <a:gd name="connsiteX0-723" fmla="*/ 0 w 901862"/>
                  <a:gd name="connsiteY0-724" fmla="*/ 156254 h 518129"/>
                  <a:gd name="connsiteX1-725" fmla="*/ 45639 w 901862"/>
                  <a:gd name="connsiteY1-726" fmla="*/ 0 h 518129"/>
                  <a:gd name="connsiteX2-727" fmla="*/ 408216 w 901862"/>
                  <a:gd name="connsiteY2-728" fmla="*/ 189898 h 518129"/>
                  <a:gd name="connsiteX3-729" fmla="*/ 792935 w 901862"/>
                  <a:gd name="connsiteY3-730" fmla="*/ 70414 h 518129"/>
                  <a:gd name="connsiteX4-731" fmla="*/ 901862 w 901862"/>
                  <a:gd name="connsiteY4-732" fmla="*/ 156254 h 518129"/>
                  <a:gd name="connsiteX5-733" fmla="*/ 901862 w 901862"/>
                  <a:gd name="connsiteY5-734" fmla="*/ 330042 h 518129"/>
                  <a:gd name="connsiteX6-735" fmla="*/ 820718 w 901862"/>
                  <a:gd name="connsiteY6-736" fmla="*/ 518129 h 518129"/>
                  <a:gd name="connsiteX7-737" fmla="*/ 449618 w 901862"/>
                  <a:gd name="connsiteY7-738" fmla="*/ 343309 h 518129"/>
                  <a:gd name="connsiteX8-739" fmla="*/ 53233 w 901862"/>
                  <a:gd name="connsiteY8-740" fmla="*/ 444254 h 518129"/>
                  <a:gd name="connsiteX9-741" fmla="*/ 0 w 901862"/>
                  <a:gd name="connsiteY9-742" fmla="*/ 330042 h 518129"/>
                  <a:gd name="connsiteX10-743" fmla="*/ 0 w 901862"/>
                  <a:gd name="connsiteY10-744" fmla="*/ 156254 h 518129"/>
                  <a:gd name="connsiteX0-745" fmla="*/ 0 w 901862"/>
                  <a:gd name="connsiteY0-746" fmla="*/ 156254 h 518129"/>
                  <a:gd name="connsiteX1-747" fmla="*/ 45639 w 901862"/>
                  <a:gd name="connsiteY1-748" fmla="*/ 0 h 518129"/>
                  <a:gd name="connsiteX2-749" fmla="*/ 408216 w 901862"/>
                  <a:gd name="connsiteY2-750" fmla="*/ 189898 h 518129"/>
                  <a:gd name="connsiteX3-751" fmla="*/ 792935 w 901862"/>
                  <a:gd name="connsiteY3-752" fmla="*/ 70414 h 518129"/>
                  <a:gd name="connsiteX4-753" fmla="*/ 901862 w 901862"/>
                  <a:gd name="connsiteY4-754" fmla="*/ 156254 h 518129"/>
                  <a:gd name="connsiteX5-755" fmla="*/ 901862 w 901862"/>
                  <a:gd name="connsiteY5-756" fmla="*/ 330042 h 518129"/>
                  <a:gd name="connsiteX6-757" fmla="*/ 820718 w 901862"/>
                  <a:gd name="connsiteY6-758" fmla="*/ 518129 h 518129"/>
                  <a:gd name="connsiteX7-759" fmla="*/ 449618 w 901862"/>
                  <a:gd name="connsiteY7-760" fmla="*/ 343309 h 518129"/>
                  <a:gd name="connsiteX8-761" fmla="*/ 53233 w 901862"/>
                  <a:gd name="connsiteY8-762" fmla="*/ 444254 h 518129"/>
                  <a:gd name="connsiteX9-763" fmla="*/ 0 w 901862"/>
                  <a:gd name="connsiteY9-764" fmla="*/ 330042 h 518129"/>
                  <a:gd name="connsiteX10-765" fmla="*/ 0 w 901862"/>
                  <a:gd name="connsiteY10-766" fmla="*/ 156254 h 518129"/>
                  <a:gd name="connsiteX0-767" fmla="*/ 0 w 901862"/>
                  <a:gd name="connsiteY0-768" fmla="*/ 171490 h 533365"/>
                  <a:gd name="connsiteX1-769" fmla="*/ 27185 w 901862"/>
                  <a:gd name="connsiteY1-770" fmla="*/ 0 h 533365"/>
                  <a:gd name="connsiteX2-771" fmla="*/ 408216 w 901862"/>
                  <a:gd name="connsiteY2-772" fmla="*/ 205134 h 533365"/>
                  <a:gd name="connsiteX3-773" fmla="*/ 792935 w 901862"/>
                  <a:gd name="connsiteY3-774" fmla="*/ 85650 h 533365"/>
                  <a:gd name="connsiteX4-775" fmla="*/ 901862 w 901862"/>
                  <a:gd name="connsiteY4-776" fmla="*/ 171490 h 533365"/>
                  <a:gd name="connsiteX5-777" fmla="*/ 901862 w 901862"/>
                  <a:gd name="connsiteY5-778" fmla="*/ 345278 h 533365"/>
                  <a:gd name="connsiteX6-779" fmla="*/ 820718 w 901862"/>
                  <a:gd name="connsiteY6-780" fmla="*/ 533365 h 533365"/>
                  <a:gd name="connsiteX7-781" fmla="*/ 449618 w 901862"/>
                  <a:gd name="connsiteY7-782" fmla="*/ 358545 h 533365"/>
                  <a:gd name="connsiteX8-783" fmla="*/ 53233 w 901862"/>
                  <a:gd name="connsiteY8-784" fmla="*/ 459490 h 533365"/>
                  <a:gd name="connsiteX9-785" fmla="*/ 0 w 901862"/>
                  <a:gd name="connsiteY9-786" fmla="*/ 345278 h 533365"/>
                  <a:gd name="connsiteX10-787" fmla="*/ 0 w 901862"/>
                  <a:gd name="connsiteY10-788" fmla="*/ 171490 h 5333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479" y="connsiteY10-480"/>
                  </a:cxn>
                </a:cxnLst>
                <a:rect l="l" t="t" r="r" b="b"/>
                <a:pathLst>
                  <a:path w="901862" h="533365">
                    <a:moveTo>
                      <a:pt x="0" y="171490"/>
                    </a:moveTo>
                    <a:cubicBezTo>
                      <a:pt x="0" y="147494"/>
                      <a:pt x="3189" y="0"/>
                      <a:pt x="27185" y="0"/>
                    </a:cubicBezTo>
                    <a:cubicBezTo>
                      <a:pt x="108606" y="96799"/>
                      <a:pt x="280591" y="190859"/>
                      <a:pt x="408216" y="205134"/>
                    </a:cubicBezTo>
                    <a:cubicBezTo>
                      <a:pt x="535841" y="219409"/>
                      <a:pt x="638523" y="203937"/>
                      <a:pt x="792935" y="85650"/>
                    </a:cubicBezTo>
                    <a:cubicBezTo>
                      <a:pt x="816931" y="85650"/>
                      <a:pt x="901862" y="147494"/>
                      <a:pt x="901862" y="171490"/>
                    </a:cubicBezTo>
                    <a:lnTo>
                      <a:pt x="901862" y="345278"/>
                    </a:lnTo>
                    <a:cubicBezTo>
                      <a:pt x="901862" y="369274"/>
                      <a:pt x="844714" y="533365"/>
                      <a:pt x="820718" y="533365"/>
                    </a:cubicBezTo>
                    <a:cubicBezTo>
                      <a:pt x="658038" y="406441"/>
                      <a:pt x="577532" y="370857"/>
                      <a:pt x="449618" y="358545"/>
                    </a:cubicBezTo>
                    <a:cubicBezTo>
                      <a:pt x="321704" y="346233"/>
                      <a:pt x="129858" y="460586"/>
                      <a:pt x="53233" y="459490"/>
                    </a:cubicBezTo>
                    <a:cubicBezTo>
                      <a:pt x="29237" y="459490"/>
                      <a:pt x="0" y="369274"/>
                      <a:pt x="0" y="345278"/>
                    </a:cubicBezTo>
                    <a:lnTo>
                      <a:pt x="0" y="171490"/>
                    </a:lnTo>
                    <a:close/>
                  </a:path>
                </a:pathLst>
              </a:custGeom>
              <a:solidFill>
                <a:srgbClr val="006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17"/>
              <p:cNvSpPr/>
              <p:nvPr/>
            </p:nvSpPr>
            <p:spPr>
              <a:xfrm rot="2188039">
                <a:off x="4847484" y="3452363"/>
                <a:ext cx="1152426" cy="564051"/>
              </a:xfrm>
              <a:custGeom>
                <a:avLst/>
                <a:gdLst>
                  <a:gd name="connsiteX0" fmla="*/ 0 w 901862"/>
                  <a:gd name="connsiteY0" fmla="*/ 43448 h 260684"/>
                  <a:gd name="connsiteX1" fmla="*/ 43448 w 901862"/>
                  <a:gd name="connsiteY1" fmla="*/ 0 h 260684"/>
                  <a:gd name="connsiteX2" fmla="*/ 858414 w 901862"/>
                  <a:gd name="connsiteY2" fmla="*/ 0 h 260684"/>
                  <a:gd name="connsiteX3" fmla="*/ 901862 w 901862"/>
                  <a:gd name="connsiteY3" fmla="*/ 43448 h 260684"/>
                  <a:gd name="connsiteX4" fmla="*/ 901862 w 901862"/>
                  <a:gd name="connsiteY4" fmla="*/ 217236 h 260684"/>
                  <a:gd name="connsiteX5" fmla="*/ 858414 w 901862"/>
                  <a:gd name="connsiteY5" fmla="*/ 260684 h 260684"/>
                  <a:gd name="connsiteX6" fmla="*/ 43448 w 901862"/>
                  <a:gd name="connsiteY6" fmla="*/ 260684 h 260684"/>
                  <a:gd name="connsiteX7" fmla="*/ 0 w 901862"/>
                  <a:gd name="connsiteY7" fmla="*/ 217236 h 260684"/>
                  <a:gd name="connsiteX8" fmla="*/ 0 w 901862"/>
                  <a:gd name="connsiteY8" fmla="*/ 43448 h 260684"/>
                  <a:gd name="connsiteX0-1" fmla="*/ 0 w 901862"/>
                  <a:gd name="connsiteY0-2" fmla="*/ 43539 h 260775"/>
                  <a:gd name="connsiteX1-3" fmla="*/ 43448 w 901862"/>
                  <a:gd name="connsiteY1-4" fmla="*/ 91 h 260775"/>
                  <a:gd name="connsiteX2-5" fmla="*/ 469179 w 901862"/>
                  <a:gd name="connsiteY2-6" fmla="*/ 0 h 260775"/>
                  <a:gd name="connsiteX3-7" fmla="*/ 858414 w 901862"/>
                  <a:gd name="connsiteY3-8" fmla="*/ 91 h 260775"/>
                  <a:gd name="connsiteX4-9" fmla="*/ 901862 w 901862"/>
                  <a:gd name="connsiteY4-10" fmla="*/ 43539 h 260775"/>
                  <a:gd name="connsiteX5-11" fmla="*/ 901862 w 901862"/>
                  <a:gd name="connsiteY5-12" fmla="*/ 217327 h 260775"/>
                  <a:gd name="connsiteX6-13" fmla="*/ 858414 w 901862"/>
                  <a:gd name="connsiteY6-14" fmla="*/ 260775 h 260775"/>
                  <a:gd name="connsiteX7-15" fmla="*/ 43448 w 901862"/>
                  <a:gd name="connsiteY7-16" fmla="*/ 260775 h 260775"/>
                  <a:gd name="connsiteX8-17" fmla="*/ 0 w 901862"/>
                  <a:gd name="connsiteY8-18" fmla="*/ 217327 h 260775"/>
                  <a:gd name="connsiteX9" fmla="*/ 0 w 901862"/>
                  <a:gd name="connsiteY9" fmla="*/ 43539 h 260775"/>
                  <a:gd name="connsiteX0-19" fmla="*/ 0 w 901862"/>
                  <a:gd name="connsiteY0-20" fmla="*/ 43448 h 260684"/>
                  <a:gd name="connsiteX1-21" fmla="*/ 43448 w 901862"/>
                  <a:gd name="connsiteY1-22" fmla="*/ 0 h 260684"/>
                  <a:gd name="connsiteX2-23" fmla="*/ 441588 w 901862"/>
                  <a:gd name="connsiteY2-24" fmla="*/ 144593 h 260684"/>
                  <a:gd name="connsiteX3-25" fmla="*/ 858414 w 901862"/>
                  <a:gd name="connsiteY3-26" fmla="*/ 0 h 260684"/>
                  <a:gd name="connsiteX4-27" fmla="*/ 901862 w 901862"/>
                  <a:gd name="connsiteY4-28" fmla="*/ 43448 h 260684"/>
                  <a:gd name="connsiteX5-29" fmla="*/ 901862 w 901862"/>
                  <a:gd name="connsiteY5-30" fmla="*/ 217236 h 260684"/>
                  <a:gd name="connsiteX6-31" fmla="*/ 858414 w 901862"/>
                  <a:gd name="connsiteY6-32" fmla="*/ 260684 h 260684"/>
                  <a:gd name="connsiteX7-33" fmla="*/ 43448 w 901862"/>
                  <a:gd name="connsiteY7-34" fmla="*/ 260684 h 260684"/>
                  <a:gd name="connsiteX8-35" fmla="*/ 0 w 901862"/>
                  <a:gd name="connsiteY8-36" fmla="*/ 217236 h 260684"/>
                  <a:gd name="connsiteX9-37" fmla="*/ 0 w 901862"/>
                  <a:gd name="connsiteY9-38" fmla="*/ 43448 h 260684"/>
                  <a:gd name="connsiteX0-39" fmla="*/ 0 w 901862"/>
                  <a:gd name="connsiteY0-40" fmla="*/ 43448 h 260684"/>
                  <a:gd name="connsiteX1-41" fmla="*/ 43448 w 901862"/>
                  <a:gd name="connsiteY1-42" fmla="*/ 0 h 260684"/>
                  <a:gd name="connsiteX2-43" fmla="*/ 446920 w 901862"/>
                  <a:gd name="connsiteY2-44" fmla="*/ 82317 h 260684"/>
                  <a:gd name="connsiteX3-45" fmla="*/ 858414 w 901862"/>
                  <a:gd name="connsiteY3-46" fmla="*/ 0 h 260684"/>
                  <a:gd name="connsiteX4-47" fmla="*/ 901862 w 901862"/>
                  <a:gd name="connsiteY4-48" fmla="*/ 43448 h 260684"/>
                  <a:gd name="connsiteX5-49" fmla="*/ 901862 w 901862"/>
                  <a:gd name="connsiteY5-50" fmla="*/ 217236 h 260684"/>
                  <a:gd name="connsiteX6-51" fmla="*/ 858414 w 901862"/>
                  <a:gd name="connsiteY6-52" fmla="*/ 260684 h 260684"/>
                  <a:gd name="connsiteX7-53" fmla="*/ 43448 w 901862"/>
                  <a:gd name="connsiteY7-54" fmla="*/ 260684 h 260684"/>
                  <a:gd name="connsiteX8-55" fmla="*/ 0 w 901862"/>
                  <a:gd name="connsiteY8-56" fmla="*/ 217236 h 260684"/>
                  <a:gd name="connsiteX9-57" fmla="*/ 0 w 901862"/>
                  <a:gd name="connsiteY9-58" fmla="*/ 43448 h 260684"/>
                  <a:gd name="connsiteX0-59" fmla="*/ 0 w 901862"/>
                  <a:gd name="connsiteY0-60" fmla="*/ 43448 h 260684"/>
                  <a:gd name="connsiteX1-61" fmla="*/ 43448 w 901862"/>
                  <a:gd name="connsiteY1-62" fmla="*/ 0 h 260684"/>
                  <a:gd name="connsiteX2-63" fmla="*/ 446920 w 901862"/>
                  <a:gd name="connsiteY2-64" fmla="*/ 82317 h 260684"/>
                  <a:gd name="connsiteX3-65" fmla="*/ 858414 w 901862"/>
                  <a:gd name="connsiteY3-66" fmla="*/ 0 h 260684"/>
                  <a:gd name="connsiteX4-67" fmla="*/ 901862 w 901862"/>
                  <a:gd name="connsiteY4-68" fmla="*/ 43448 h 260684"/>
                  <a:gd name="connsiteX5-69" fmla="*/ 901862 w 901862"/>
                  <a:gd name="connsiteY5-70" fmla="*/ 217236 h 260684"/>
                  <a:gd name="connsiteX6-71" fmla="*/ 858414 w 901862"/>
                  <a:gd name="connsiteY6-72" fmla="*/ 260684 h 260684"/>
                  <a:gd name="connsiteX7-73" fmla="*/ 43448 w 901862"/>
                  <a:gd name="connsiteY7-74" fmla="*/ 260684 h 260684"/>
                  <a:gd name="connsiteX8-75" fmla="*/ 0 w 901862"/>
                  <a:gd name="connsiteY8-76" fmla="*/ 217236 h 260684"/>
                  <a:gd name="connsiteX9-77" fmla="*/ 0 w 901862"/>
                  <a:gd name="connsiteY9-78" fmla="*/ 43448 h 260684"/>
                  <a:gd name="connsiteX0-79" fmla="*/ 0 w 901862"/>
                  <a:gd name="connsiteY0-80" fmla="*/ 43448 h 260684"/>
                  <a:gd name="connsiteX1-81" fmla="*/ 43448 w 901862"/>
                  <a:gd name="connsiteY1-82" fmla="*/ 0 h 260684"/>
                  <a:gd name="connsiteX2-83" fmla="*/ 446920 w 901862"/>
                  <a:gd name="connsiteY2-84" fmla="*/ 82317 h 260684"/>
                  <a:gd name="connsiteX3-85" fmla="*/ 858414 w 901862"/>
                  <a:gd name="connsiteY3-86" fmla="*/ 0 h 260684"/>
                  <a:gd name="connsiteX4-87" fmla="*/ 901862 w 901862"/>
                  <a:gd name="connsiteY4-88" fmla="*/ 43448 h 260684"/>
                  <a:gd name="connsiteX5-89" fmla="*/ 901862 w 901862"/>
                  <a:gd name="connsiteY5-90" fmla="*/ 217236 h 260684"/>
                  <a:gd name="connsiteX6-91" fmla="*/ 858414 w 901862"/>
                  <a:gd name="connsiteY6-92" fmla="*/ 260684 h 260684"/>
                  <a:gd name="connsiteX7-93" fmla="*/ 43448 w 901862"/>
                  <a:gd name="connsiteY7-94" fmla="*/ 260684 h 260684"/>
                  <a:gd name="connsiteX8-95" fmla="*/ 0 w 901862"/>
                  <a:gd name="connsiteY8-96" fmla="*/ 217236 h 260684"/>
                  <a:gd name="connsiteX9-97" fmla="*/ 0 w 901862"/>
                  <a:gd name="connsiteY9-98" fmla="*/ 43448 h 260684"/>
                  <a:gd name="connsiteX0-99" fmla="*/ 0 w 901862"/>
                  <a:gd name="connsiteY0-100" fmla="*/ 90518 h 307754"/>
                  <a:gd name="connsiteX1-101" fmla="*/ 60498 w 901862"/>
                  <a:gd name="connsiteY1-102" fmla="*/ 0 h 307754"/>
                  <a:gd name="connsiteX2-103" fmla="*/ 446920 w 901862"/>
                  <a:gd name="connsiteY2-104" fmla="*/ 129387 h 307754"/>
                  <a:gd name="connsiteX3-105" fmla="*/ 858414 w 901862"/>
                  <a:gd name="connsiteY3-106" fmla="*/ 47070 h 307754"/>
                  <a:gd name="connsiteX4-107" fmla="*/ 901862 w 901862"/>
                  <a:gd name="connsiteY4-108" fmla="*/ 90518 h 307754"/>
                  <a:gd name="connsiteX5-109" fmla="*/ 901862 w 901862"/>
                  <a:gd name="connsiteY5-110" fmla="*/ 264306 h 307754"/>
                  <a:gd name="connsiteX6-111" fmla="*/ 858414 w 901862"/>
                  <a:gd name="connsiteY6-112" fmla="*/ 307754 h 307754"/>
                  <a:gd name="connsiteX7-113" fmla="*/ 43448 w 901862"/>
                  <a:gd name="connsiteY7-114" fmla="*/ 307754 h 307754"/>
                  <a:gd name="connsiteX8-115" fmla="*/ 0 w 901862"/>
                  <a:gd name="connsiteY8-116" fmla="*/ 264306 h 307754"/>
                  <a:gd name="connsiteX9-117" fmla="*/ 0 w 901862"/>
                  <a:gd name="connsiteY9-118" fmla="*/ 90518 h 307754"/>
                  <a:gd name="connsiteX0-119" fmla="*/ 0 w 901862"/>
                  <a:gd name="connsiteY0-120" fmla="*/ 90518 h 307754"/>
                  <a:gd name="connsiteX1-121" fmla="*/ 60498 w 901862"/>
                  <a:gd name="connsiteY1-122" fmla="*/ 0 h 307754"/>
                  <a:gd name="connsiteX2-123" fmla="*/ 446920 w 901862"/>
                  <a:gd name="connsiteY2-124" fmla="*/ 129387 h 307754"/>
                  <a:gd name="connsiteX3-125" fmla="*/ 858414 w 901862"/>
                  <a:gd name="connsiteY3-126" fmla="*/ 47070 h 307754"/>
                  <a:gd name="connsiteX4-127" fmla="*/ 901862 w 901862"/>
                  <a:gd name="connsiteY4-128" fmla="*/ 90518 h 307754"/>
                  <a:gd name="connsiteX5-129" fmla="*/ 901862 w 901862"/>
                  <a:gd name="connsiteY5-130" fmla="*/ 264306 h 307754"/>
                  <a:gd name="connsiteX6-131" fmla="*/ 858414 w 901862"/>
                  <a:gd name="connsiteY6-132" fmla="*/ 307754 h 307754"/>
                  <a:gd name="connsiteX7-133" fmla="*/ 43448 w 901862"/>
                  <a:gd name="connsiteY7-134" fmla="*/ 307754 h 307754"/>
                  <a:gd name="connsiteX8-135" fmla="*/ 0 w 901862"/>
                  <a:gd name="connsiteY8-136" fmla="*/ 264306 h 307754"/>
                  <a:gd name="connsiteX9-137" fmla="*/ 0 w 901862"/>
                  <a:gd name="connsiteY9-138" fmla="*/ 90518 h 307754"/>
                  <a:gd name="connsiteX0-139" fmla="*/ 0 w 901862"/>
                  <a:gd name="connsiteY0-140" fmla="*/ 90518 h 307754"/>
                  <a:gd name="connsiteX1-141" fmla="*/ 60498 w 901862"/>
                  <a:gd name="connsiteY1-142" fmla="*/ 0 h 307754"/>
                  <a:gd name="connsiteX2-143" fmla="*/ 446920 w 901862"/>
                  <a:gd name="connsiteY2-144" fmla="*/ 129387 h 307754"/>
                  <a:gd name="connsiteX3-145" fmla="*/ 858414 w 901862"/>
                  <a:gd name="connsiteY3-146" fmla="*/ 47070 h 307754"/>
                  <a:gd name="connsiteX4-147" fmla="*/ 901862 w 901862"/>
                  <a:gd name="connsiteY4-148" fmla="*/ 90518 h 307754"/>
                  <a:gd name="connsiteX5-149" fmla="*/ 901862 w 901862"/>
                  <a:gd name="connsiteY5-150" fmla="*/ 264306 h 307754"/>
                  <a:gd name="connsiteX6-151" fmla="*/ 858414 w 901862"/>
                  <a:gd name="connsiteY6-152" fmla="*/ 307754 h 307754"/>
                  <a:gd name="connsiteX7-153" fmla="*/ 43448 w 901862"/>
                  <a:gd name="connsiteY7-154" fmla="*/ 307754 h 307754"/>
                  <a:gd name="connsiteX8-155" fmla="*/ 0 w 901862"/>
                  <a:gd name="connsiteY8-156" fmla="*/ 264306 h 307754"/>
                  <a:gd name="connsiteX9-157" fmla="*/ 0 w 901862"/>
                  <a:gd name="connsiteY9-158" fmla="*/ 90518 h 307754"/>
                  <a:gd name="connsiteX0-159" fmla="*/ 0 w 901862"/>
                  <a:gd name="connsiteY0-160" fmla="*/ 109063 h 326299"/>
                  <a:gd name="connsiteX1-161" fmla="*/ 55530 w 901862"/>
                  <a:gd name="connsiteY1-162" fmla="*/ 0 h 326299"/>
                  <a:gd name="connsiteX2-163" fmla="*/ 446920 w 901862"/>
                  <a:gd name="connsiteY2-164" fmla="*/ 147932 h 326299"/>
                  <a:gd name="connsiteX3-165" fmla="*/ 858414 w 901862"/>
                  <a:gd name="connsiteY3-166" fmla="*/ 65615 h 326299"/>
                  <a:gd name="connsiteX4-167" fmla="*/ 901862 w 901862"/>
                  <a:gd name="connsiteY4-168" fmla="*/ 109063 h 326299"/>
                  <a:gd name="connsiteX5-169" fmla="*/ 901862 w 901862"/>
                  <a:gd name="connsiteY5-170" fmla="*/ 282851 h 326299"/>
                  <a:gd name="connsiteX6-171" fmla="*/ 858414 w 901862"/>
                  <a:gd name="connsiteY6-172" fmla="*/ 326299 h 326299"/>
                  <a:gd name="connsiteX7-173" fmla="*/ 43448 w 901862"/>
                  <a:gd name="connsiteY7-174" fmla="*/ 326299 h 326299"/>
                  <a:gd name="connsiteX8-175" fmla="*/ 0 w 901862"/>
                  <a:gd name="connsiteY8-176" fmla="*/ 282851 h 326299"/>
                  <a:gd name="connsiteX9-177" fmla="*/ 0 w 901862"/>
                  <a:gd name="connsiteY9-178" fmla="*/ 109063 h 326299"/>
                  <a:gd name="connsiteX0-179" fmla="*/ 0 w 901862"/>
                  <a:gd name="connsiteY0-180" fmla="*/ 109063 h 326299"/>
                  <a:gd name="connsiteX1-181" fmla="*/ 55530 w 901862"/>
                  <a:gd name="connsiteY1-182" fmla="*/ 0 h 326299"/>
                  <a:gd name="connsiteX2-183" fmla="*/ 446920 w 901862"/>
                  <a:gd name="connsiteY2-184" fmla="*/ 147932 h 326299"/>
                  <a:gd name="connsiteX3-185" fmla="*/ 858414 w 901862"/>
                  <a:gd name="connsiteY3-186" fmla="*/ 65615 h 326299"/>
                  <a:gd name="connsiteX4-187" fmla="*/ 901862 w 901862"/>
                  <a:gd name="connsiteY4-188" fmla="*/ 109063 h 326299"/>
                  <a:gd name="connsiteX5-189" fmla="*/ 901862 w 901862"/>
                  <a:gd name="connsiteY5-190" fmla="*/ 282851 h 326299"/>
                  <a:gd name="connsiteX6-191" fmla="*/ 858414 w 901862"/>
                  <a:gd name="connsiteY6-192" fmla="*/ 326299 h 326299"/>
                  <a:gd name="connsiteX7-193" fmla="*/ 43448 w 901862"/>
                  <a:gd name="connsiteY7-194" fmla="*/ 326299 h 326299"/>
                  <a:gd name="connsiteX8-195" fmla="*/ 0 w 901862"/>
                  <a:gd name="connsiteY8-196" fmla="*/ 282851 h 326299"/>
                  <a:gd name="connsiteX9-197" fmla="*/ 0 w 901862"/>
                  <a:gd name="connsiteY9-198" fmla="*/ 109063 h 326299"/>
                  <a:gd name="connsiteX0-199" fmla="*/ 0 w 901862"/>
                  <a:gd name="connsiteY0-200" fmla="*/ 109063 h 326299"/>
                  <a:gd name="connsiteX1-201" fmla="*/ 55530 w 901862"/>
                  <a:gd name="connsiteY1-202" fmla="*/ 0 h 326299"/>
                  <a:gd name="connsiteX2-203" fmla="*/ 446920 w 901862"/>
                  <a:gd name="connsiteY2-204" fmla="*/ 147932 h 326299"/>
                  <a:gd name="connsiteX3-205" fmla="*/ 858414 w 901862"/>
                  <a:gd name="connsiteY3-206" fmla="*/ 65615 h 326299"/>
                  <a:gd name="connsiteX4-207" fmla="*/ 901862 w 901862"/>
                  <a:gd name="connsiteY4-208" fmla="*/ 109063 h 326299"/>
                  <a:gd name="connsiteX5-209" fmla="*/ 901862 w 901862"/>
                  <a:gd name="connsiteY5-210" fmla="*/ 282851 h 326299"/>
                  <a:gd name="connsiteX6-211" fmla="*/ 858414 w 901862"/>
                  <a:gd name="connsiteY6-212" fmla="*/ 326299 h 326299"/>
                  <a:gd name="connsiteX7-213" fmla="*/ 43448 w 901862"/>
                  <a:gd name="connsiteY7-214" fmla="*/ 326299 h 326299"/>
                  <a:gd name="connsiteX8-215" fmla="*/ 0 w 901862"/>
                  <a:gd name="connsiteY8-216" fmla="*/ 282851 h 326299"/>
                  <a:gd name="connsiteX9-217" fmla="*/ 0 w 901862"/>
                  <a:gd name="connsiteY9-218" fmla="*/ 109063 h 326299"/>
                  <a:gd name="connsiteX0-219" fmla="*/ 0 w 901862"/>
                  <a:gd name="connsiteY0-220" fmla="*/ 109063 h 326299"/>
                  <a:gd name="connsiteX1-221" fmla="*/ 55530 w 901862"/>
                  <a:gd name="connsiteY1-222" fmla="*/ 0 h 326299"/>
                  <a:gd name="connsiteX2-223" fmla="*/ 446920 w 901862"/>
                  <a:gd name="connsiteY2-224" fmla="*/ 147932 h 326299"/>
                  <a:gd name="connsiteX3-225" fmla="*/ 858414 w 901862"/>
                  <a:gd name="connsiteY3-226" fmla="*/ 65615 h 326299"/>
                  <a:gd name="connsiteX4-227" fmla="*/ 901862 w 901862"/>
                  <a:gd name="connsiteY4-228" fmla="*/ 109063 h 326299"/>
                  <a:gd name="connsiteX5-229" fmla="*/ 901862 w 901862"/>
                  <a:gd name="connsiteY5-230" fmla="*/ 282851 h 326299"/>
                  <a:gd name="connsiteX6-231" fmla="*/ 858414 w 901862"/>
                  <a:gd name="connsiteY6-232" fmla="*/ 326299 h 326299"/>
                  <a:gd name="connsiteX7-233" fmla="*/ 43448 w 901862"/>
                  <a:gd name="connsiteY7-234" fmla="*/ 326299 h 326299"/>
                  <a:gd name="connsiteX8-235" fmla="*/ 0 w 901862"/>
                  <a:gd name="connsiteY8-236" fmla="*/ 282851 h 326299"/>
                  <a:gd name="connsiteX9-237" fmla="*/ 0 w 901862"/>
                  <a:gd name="connsiteY9-238" fmla="*/ 109063 h 326299"/>
                  <a:gd name="connsiteX0-239" fmla="*/ 0 w 901862"/>
                  <a:gd name="connsiteY0-240" fmla="*/ 109063 h 326299"/>
                  <a:gd name="connsiteX1-241" fmla="*/ 55530 w 901862"/>
                  <a:gd name="connsiteY1-242" fmla="*/ 0 h 326299"/>
                  <a:gd name="connsiteX2-243" fmla="*/ 446920 w 901862"/>
                  <a:gd name="connsiteY2-244" fmla="*/ 147932 h 326299"/>
                  <a:gd name="connsiteX3-245" fmla="*/ 858414 w 901862"/>
                  <a:gd name="connsiteY3-246" fmla="*/ 65615 h 326299"/>
                  <a:gd name="connsiteX4-247" fmla="*/ 901862 w 901862"/>
                  <a:gd name="connsiteY4-248" fmla="*/ 109063 h 326299"/>
                  <a:gd name="connsiteX5-249" fmla="*/ 901862 w 901862"/>
                  <a:gd name="connsiteY5-250" fmla="*/ 282851 h 326299"/>
                  <a:gd name="connsiteX6-251" fmla="*/ 858414 w 901862"/>
                  <a:gd name="connsiteY6-252" fmla="*/ 326299 h 326299"/>
                  <a:gd name="connsiteX7-253" fmla="*/ 43448 w 901862"/>
                  <a:gd name="connsiteY7-254" fmla="*/ 326299 h 326299"/>
                  <a:gd name="connsiteX8-255" fmla="*/ 0 w 901862"/>
                  <a:gd name="connsiteY8-256" fmla="*/ 282851 h 326299"/>
                  <a:gd name="connsiteX9-257" fmla="*/ 0 w 901862"/>
                  <a:gd name="connsiteY9-258" fmla="*/ 109063 h 326299"/>
                  <a:gd name="connsiteX0-259" fmla="*/ 0 w 901862"/>
                  <a:gd name="connsiteY0-260" fmla="*/ 109063 h 326299"/>
                  <a:gd name="connsiteX1-261" fmla="*/ 55530 w 901862"/>
                  <a:gd name="connsiteY1-262" fmla="*/ 0 h 326299"/>
                  <a:gd name="connsiteX2-263" fmla="*/ 408216 w 901862"/>
                  <a:gd name="connsiteY2-264" fmla="*/ 142707 h 326299"/>
                  <a:gd name="connsiteX3-265" fmla="*/ 858414 w 901862"/>
                  <a:gd name="connsiteY3-266" fmla="*/ 65615 h 326299"/>
                  <a:gd name="connsiteX4-267" fmla="*/ 901862 w 901862"/>
                  <a:gd name="connsiteY4-268" fmla="*/ 109063 h 326299"/>
                  <a:gd name="connsiteX5-269" fmla="*/ 901862 w 901862"/>
                  <a:gd name="connsiteY5-270" fmla="*/ 282851 h 326299"/>
                  <a:gd name="connsiteX6-271" fmla="*/ 858414 w 901862"/>
                  <a:gd name="connsiteY6-272" fmla="*/ 326299 h 326299"/>
                  <a:gd name="connsiteX7-273" fmla="*/ 43448 w 901862"/>
                  <a:gd name="connsiteY7-274" fmla="*/ 326299 h 326299"/>
                  <a:gd name="connsiteX8-275" fmla="*/ 0 w 901862"/>
                  <a:gd name="connsiteY8-276" fmla="*/ 282851 h 326299"/>
                  <a:gd name="connsiteX9-277" fmla="*/ 0 w 901862"/>
                  <a:gd name="connsiteY9-278" fmla="*/ 109063 h 326299"/>
                  <a:gd name="connsiteX0-279" fmla="*/ 0 w 901862"/>
                  <a:gd name="connsiteY0-280" fmla="*/ 109063 h 326299"/>
                  <a:gd name="connsiteX1-281" fmla="*/ 55530 w 901862"/>
                  <a:gd name="connsiteY1-282" fmla="*/ 0 h 326299"/>
                  <a:gd name="connsiteX2-283" fmla="*/ 408216 w 901862"/>
                  <a:gd name="connsiteY2-284" fmla="*/ 142707 h 326299"/>
                  <a:gd name="connsiteX3-285" fmla="*/ 856799 w 901862"/>
                  <a:gd name="connsiteY3-286" fmla="*/ 50453 h 326299"/>
                  <a:gd name="connsiteX4-287" fmla="*/ 901862 w 901862"/>
                  <a:gd name="connsiteY4-288" fmla="*/ 109063 h 326299"/>
                  <a:gd name="connsiteX5-289" fmla="*/ 901862 w 901862"/>
                  <a:gd name="connsiteY5-290" fmla="*/ 282851 h 326299"/>
                  <a:gd name="connsiteX6-291" fmla="*/ 858414 w 901862"/>
                  <a:gd name="connsiteY6-292" fmla="*/ 326299 h 326299"/>
                  <a:gd name="connsiteX7-293" fmla="*/ 43448 w 901862"/>
                  <a:gd name="connsiteY7-294" fmla="*/ 326299 h 326299"/>
                  <a:gd name="connsiteX8-295" fmla="*/ 0 w 901862"/>
                  <a:gd name="connsiteY8-296" fmla="*/ 282851 h 326299"/>
                  <a:gd name="connsiteX9-297" fmla="*/ 0 w 901862"/>
                  <a:gd name="connsiteY9-298" fmla="*/ 109063 h 326299"/>
                  <a:gd name="connsiteX0-299" fmla="*/ 0 w 901862"/>
                  <a:gd name="connsiteY0-300" fmla="*/ 109063 h 326299"/>
                  <a:gd name="connsiteX1-301" fmla="*/ 55530 w 901862"/>
                  <a:gd name="connsiteY1-302" fmla="*/ 0 h 326299"/>
                  <a:gd name="connsiteX2-303" fmla="*/ 408216 w 901862"/>
                  <a:gd name="connsiteY2-304" fmla="*/ 142707 h 326299"/>
                  <a:gd name="connsiteX3-305" fmla="*/ 856799 w 901862"/>
                  <a:gd name="connsiteY3-306" fmla="*/ 50453 h 326299"/>
                  <a:gd name="connsiteX4-307" fmla="*/ 901862 w 901862"/>
                  <a:gd name="connsiteY4-308" fmla="*/ 109063 h 326299"/>
                  <a:gd name="connsiteX5-309" fmla="*/ 901862 w 901862"/>
                  <a:gd name="connsiteY5-310" fmla="*/ 282851 h 326299"/>
                  <a:gd name="connsiteX6-311" fmla="*/ 858414 w 901862"/>
                  <a:gd name="connsiteY6-312" fmla="*/ 326299 h 326299"/>
                  <a:gd name="connsiteX7-313" fmla="*/ 43448 w 901862"/>
                  <a:gd name="connsiteY7-314" fmla="*/ 326299 h 326299"/>
                  <a:gd name="connsiteX8-315" fmla="*/ 0 w 901862"/>
                  <a:gd name="connsiteY8-316" fmla="*/ 282851 h 326299"/>
                  <a:gd name="connsiteX9-317" fmla="*/ 0 w 901862"/>
                  <a:gd name="connsiteY9-318" fmla="*/ 109063 h 326299"/>
                  <a:gd name="connsiteX0-319" fmla="*/ 0 w 901862"/>
                  <a:gd name="connsiteY0-320" fmla="*/ 109063 h 326299"/>
                  <a:gd name="connsiteX1-321" fmla="*/ 55530 w 901862"/>
                  <a:gd name="connsiteY1-322" fmla="*/ 0 h 326299"/>
                  <a:gd name="connsiteX2-323" fmla="*/ 408216 w 901862"/>
                  <a:gd name="connsiteY2-324" fmla="*/ 142707 h 326299"/>
                  <a:gd name="connsiteX3-325" fmla="*/ 803023 w 901862"/>
                  <a:gd name="connsiteY3-326" fmla="*/ 26637 h 326299"/>
                  <a:gd name="connsiteX4-327" fmla="*/ 901862 w 901862"/>
                  <a:gd name="connsiteY4-328" fmla="*/ 109063 h 326299"/>
                  <a:gd name="connsiteX5-329" fmla="*/ 901862 w 901862"/>
                  <a:gd name="connsiteY5-330" fmla="*/ 282851 h 326299"/>
                  <a:gd name="connsiteX6-331" fmla="*/ 858414 w 901862"/>
                  <a:gd name="connsiteY6-332" fmla="*/ 326299 h 326299"/>
                  <a:gd name="connsiteX7-333" fmla="*/ 43448 w 901862"/>
                  <a:gd name="connsiteY7-334" fmla="*/ 326299 h 326299"/>
                  <a:gd name="connsiteX8-335" fmla="*/ 0 w 901862"/>
                  <a:gd name="connsiteY8-336" fmla="*/ 282851 h 326299"/>
                  <a:gd name="connsiteX9-337" fmla="*/ 0 w 901862"/>
                  <a:gd name="connsiteY9-338" fmla="*/ 109063 h 326299"/>
                  <a:gd name="connsiteX0-339" fmla="*/ 0 w 901862"/>
                  <a:gd name="connsiteY0-340" fmla="*/ 109063 h 326299"/>
                  <a:gd name="connsiteX1-341" fmla="*/ 55530 w 901862"/>
                  <a:gd name="connsiteY1-342" fmla="*/ 0 h 326299"/>
                  <a:gd name="connsiteX2-343" fmla="*/ 408216 w 901862"/>
                  <a:gd name="connsiteY2-344" fmla="*/ 142707 h 326299"/>
                  <a:gd name="connsiteX3-345" fmla="*/ 809712 w 901862"/>
                  <a:gd name="connsiteY3-346" fmla="*/ 36769 h 326299"/>
                  <a:gd name="connsiteX4-347" fmla="*/ 901862 w 901862"/>
                  <a:gd name="connsiteY4-348" fmla="*/ 109063 h 326299"/>
                  <a:gd name="connsiteX5-349" fmla="*/ 901862 w 901862"/>
                  <a:gd name="connsiteY5-350" fmla="*/ 282851 h 326299"/>
                  <a:gd name="connsiteX6-351" fmla="*/ 858414 w 901862"/>
                  <a:gd name="connsiteY6-352" fmla="*/ 326299 h 326299"/>
                  <a:gd name="connsiteX7-353" fmla="*/ 43448 w 901862"/>
                  <a:gd name="connsiteY7-354" fmla="*/ 326299 h 326299"/>
                  <a:gd name="connsiteX8-355" fmla="*/ 0 w 901862"/>
                  <a:gd name="connsiteY8-356" fmla="*/ 282851 h 326299"/>
                  <a:gd name="connsiteX9-357" fmla="*/ 0 w 901862"/>
                  <a:gd name="connsiteY9-358" fmla="*/ 109063 h 326299"/>
                  <a:gd name="connsiteX0-359" fmla="*/ 0 w 901862"/>
                  <a:gd name="connsiteY0-360" fmla="*/ 109063 h 326299"/>
                  <a:gd name="connsiteX1-361" fmla="*/ 55530 w 901862"/>
                  <a:gd name="connsiteY1-362" fmla="*/ 0 h 326299"/>
                  <a:gd name="connsiteX2-363" fmla="*/ 408216 w 901862"/>
                  <a:gd name="connsiteY2-364" fmla="*/ 142707 h 326299"/>
                  <a:gd name="connsiteX3-365" fmla="*/ 809712 w 901862"/>
                  <a:gd name="connsiteY3-366" fmla="*/ 36769 h 326299"/>
                  <a:gd name="connsiteX4-367" fmla="*/ 901862 w 901862"/>
                  <a:gd name="connsiteY4-368" fmla="*/ 109063 h 326299"/>
                  <a:gd name="connsiteX5-369" fmla="*/ 901862 w 901862"/>
                  <a:gd name="connsiteY5-370" fmla="*/ 282851 h 326299"/>
                  <a:gd name="connsiteX6-371" fmla="*/ 858414 w 901862"/>
                  <a:gd name="connsiteY6-372" fmla="*/ 326299 h 326299"/>
                  <a:gd name="connsiteX7-373" fmla="*/ 43448 w 901862"/>
                  <a:gd name="connsiteY7-374" fmla="*/ 326299 h 326299"/>
                  <a:gd name="connsiteX8-375" fmla="*/ 0 w 901862"/>
                  <a:gd name="connsiteY8-376" fmla="*/ 282851 h 326299"/>
                  <a:gd name="connsiteX9-377" fmla="*/ 0 w 901862"/>
                  <a:gd name="connsiteY9-378" fmla="*/ 109063 h 326299"/>
                  <a:gd name="connsiteX0-379" fmla="*/ 0 w 901862"/>
                  <a:gd name="connsiteY0-380" fmla="*/ 109063 h 326299"/>
                  <a:gd name="connsiteX1-381" fmla="*/ 55530 w 901862"/>
                  <a:gd name="connsiteY1-382" fmla="*/ 0 h 326299"/>
                  <a:gd name="connsiteX2-383" fmla="*/ 408216 w 901862"/>
                  <a:gd name="connsiteY2-384" fmla="*/ 142707 h 326299"/>
                  <a:gd name="connsiteX3-385" fmla="*/ 792935 w 901862"/>
                  <a:gd name="connsiteY3-386" fmla="*/ 23223 h 326299"/>
                  <a:gd name="connsiteX4-387" fmla="*/ 901862 w 901862"/>
                  <a:gd name="connsiteY4-388" fmla="*/ 109063 h 326299"/>
                  <a:gd name="connsiteX5-389" fmla="*/ 901862 w 901862"/>
                  <a:gd name="connsiteY5-390" fmla="*/ 282851 h 326299"/>
                  <a:gd name="connsiteX6-391" fmla="*/ 858414 w 901862"/>
                  <a:gd name="connsiteY6-392" fmla="*/ 326299 h 326299"/>
                  <a:gd name="connsiteX7-393" fmla="*/ 43448 w 901862"/>
                  <a:gd name="connsiteY7-394" fmla="*/ 326299 h 326299"/>
                  <a:gd name="connsiteX8-395" fmla="*/ 0 w 901862"/>
                  <a:gd name="connsiteY8-396" fmla="*/ 282851 h 326299"/>
                  <a:gd name="connsiteX9-397" fmla="*/ 0 w 901862"/>
                  <a:gd name="connsiteY9-398" fmla="*/ 109063 h 326299"/>
                  <a:gd name="connsiteX0-399" fmla="*/ 0 w 901862"/>
                  <a:gd name="connsiteY0-400" fmla="*/ 109063 h 326299"/>
                  <a:gd name="connsiteX1-401" fmla="*/ 55530 w 901862"/>
                  <a:gd name="connsiteY1-402" fmla="*/ 0 h 326299"/>
                  <a:gd name="connsiteX2-403" fmla="*/ 408216 w 901862"/>
                  <a:gd name="connsiteY2-404" fmla="*/ 142707 h 326299"/>
                  <a:gd name="connsiteX3-405" fmla="*/ 792935 w 901862"/>
                  <a:gd name="connsiteY3-406" fmla="*/ 23223 h 326299"/>
                  <a:gd name="connsiteX4-407" fmla="*/ 901862 w 901862"/>
                  <a:gd name="connsiteY4-408" fmla="*/ 109063 h 326299"/>
                  <a:gd name="connsiteX5-409" fmla="*/ 901862 w 901862"/>
                  <a:gd name="connsiteY5-410" fmla="*/ 282851 h 326299"/>
                  <a:gd name="connsiteX6-411" fmla="*/ 858414 w 901862"/>
                  <a:gd name="connsiteY6-412" fmla="*/ 326299 h 326299"/>
                  <a:gd name="connsiteX7-413" fmla="*/ 43448 w 901862"/>
                  <a:gd name="connsiteY7-414" fmla="*/ 326299 h 326299"/>
                  <a:gd name="connsiteX8-415" fmla="*/ 0 w 901862"/>
                  <a:gd name="connsiteY8-416" fmla="*/ 282851 h 326299"/>
                  <a:gd name="connsiteX9-417" fmla="*/ 0 w 901862"/>
                  <a:gd name="connsiteY9-418" fmla="*/ 109063 h 326299"/>
                  <a:gd name="connsiteX0-419" fmla="*/ 0 w 901862"/>
                  <a:gd name="connsiteY0-420" fmla="*/ 156254 h 373490"/>
                  <a:gd name="connsiteX1-421" fmla="*/ 45639 w 901862"/>
                  <a:gd name="connsiteY1-422" fmla="*/ 0 h 373490"/>
                  <a:gd name="connsiteX2-423" fmla="*/ 408216 w 901862"/>
                  <a:gd name="connsiteY2-424" fmla="*/ 189898 h 373490"/>
                  <a:gd name="connsiteX3-425" fmla="*/ 792935 w 901862"/>
                  <a:gd name="connsiteY3-426" fmla="*/ 70414 h 373490"/>
                  <a:gd name="connsiteX4-427" fmla="*/ 901862 w 901862"/>
                  <a:gd name="connsiteY4-428" fmla="*/ 156254 h 373490"/>
                  <a:gd name="connsiteX5-429" fmla="*/ 901862 w 901862"/>
                  <a:gd name="connsiteY5-430" fmla="*/ 330042 h 373490"/>
                  <a:gd name="connsiteX6-431" fmla="*/ 858414 w 901862"/>
                  <a:gd name="connsiteY6-432" fmla="*/ 373490 h 373490"/>
                  <a:gd name="connsiteX7-433" fmla="*/ 43448 w 901862"/>
                  <a:gd name="connsiteY7-434" fmla="*/ 373490 h 373490"/>
                  <a:gd name="connsiteX8-435" fmla="*/ 0 w 901862"/>
                  <a:gd name="connsiteY8-436" fmla="*/ 330042 h 373490"/>
                  <a:gd name="connsiteX9-437" fmla="*/ 0 w 901862"/>
                  <a:gd name="connsiteY9-438" fmla="*/ 156254 h 373490"/>
                  <a:gd name="connsiteX0-439" fmla="*/ 0 w 901862"/>
                  <a:gd name="connsiteY0-440" fmla="*/ 156254 h 373784"/>
                  <a:gd name="connsiteX1-441" fmla="*/ 45639 w 901862"/>
                  <a:gd name="connsiteY1-442" fmla="*/ 0 h 373784"/>
                  <a:gd name="connsiteX2-443" fmla="*/ 408216 w 901862"/>
                  <a:gd name="connsiteY2-444" fmla="*/ 189898 h 373784"/>
                  <a:gd name="connsiteX3-445" fmla="*/ 792935 w 901862"/>
                  <a:gd name="connsiteY3-446" fmla="*/ 70414 h 373784"/>
                  <a:gd name="connsiteX4-447" fmla="*/ 901862 w 901862"/>
                  <a:gd name="connsiteY4-448" fmla="*/ 156254 h 373784"/>
                  <a:gd name="connsiteX5-449" fmla="*/ 901862 w 901862"/>
                  <a:gd name="connsiteY5-450" fmla="*/ 330042 h 373784"/>
                  <a:gd name="connsiteX6-451" fmla="*/ 858414 w 901862"/>
                  <a:gd name="connsiteY6-452" fmla="*/ 373490 h 373784"/>
                  <a:gd name="connsiteX7-453" fmla="*/ 486526 w 901862"/>
                  <a:gd name="connsiteY7-454" fmla="*/ 373784 h 373784"/>
                  <a:gd name="connsiteX8-455" fmla="*/ 43448 w 901862"/>
                  <a:gd name="connsiteY8-456" fmla="*/ 373490 h 373784"/>
                  <a:gd name="connsiteX9-457" fmla="*/ 0 w 901862"/>
                  <a:gd name="connsiteY9-458" fmla="*/ 330042 h 373784"/>
                  <a:gd name="connsiteX10" fmla="*/ 0 w 901862"/>
                  <a:gd name="connsiteY10" fmla="*/ 156254 h 373784"/>
                  <a:gd name="connsiteX0-459" fmla="*/ 0 w 901862"/>
                  <a:gd name="connsiteY0-460" fmla="*/ 156254 h 373490"/>
                  <a:gd name="connsiteX1-461" fmla="*/ 45639 w 901862"/>
                  <a:gd name="connsiteY1-462" fmla="*/ 0 h 373490"/>
                  <a:gd name="connsiteX2-463" fmla="*/ 408216 w 901862"/>
                  <a:gd name="connsiteY2-464" fmla="*/ 189898 h 373490"/>
                  <a:gd name="connsiteX3-465" fmla="*/ 792935 w 901862"/>
                  <a:gd name="connsiteY3-466" fmla="*/ 70414 h 373490"/>
                  <a:gd name="connsiteX4-467" fmla="*/ 901862 w 901862"/>
                  <a:gd name="connsiteY4-468" fmla="*/ 156254 h 373490"/>
                  <a:gd name="connsiteX5-469" fmla="*/ 901862 w 901862"/>
                  <a:gd name="connsiteY5-470" fmla="*/ 330042 h 373490"/>
                  <a:gd name="connsiteX6-471" fmla="*/ 858414 w 901862"/>
                  <a:gd name="connsiteY6-472" fmla="*/ 373490 h 373490"/>
                  <a:gd name="connsiteX7-473" fmla="*/ 471864 w 901862"/>
                  <a:gd name="connsiteY7-474" fmla="*/ 264269 h 373490"/>
                  <a:gd name="connsiteX8-475" fmla="*/ 43448 w 901862"/>
                  <a:gd name="connsiteY8-476" fmla="*/ 373490 h 373490"/>
                  <a:gd name="connsiteX9-477" fmla="*/ 0 w 901862"/>
                  <a:gd name="connsiteY9-478" fmla="*/ 330042 h 373490"/>
                  <a:gd name="connsiteX10-479" fmla="*/ 0 w 901862"/>
                  <a:gd name="connsiteY10-480" fmla="*/ 156254 h 373490"/>
                  <a:gd name="connsiteX0-481" fmla="*/ 0 w 901862"/>
                  <a:gd name="connsiteY0-482" fmla="*/ 156254 h 373490"/>
                  <a:gd name="connsiteX1-483" fmla="*/ 45639 w 901862"/>
                  <a:gd name="connsiteY1-484" fmla="*/ 0 h 373490"/>
                  <a:gd name="connsiteX2-485" fmla="*/ 408216 w 901862"/>
                  <a:gd name="connsiteY2-486" fmla="*/ 189898 h 373490"/>
                  <a:gd name="connsiteX3-487" fmla="*/ 792935 w 901862"/>
                  <a:gd name="connsiteY3-488" fmla="*/ 70414 h 373490"/>
                  <a:gd name="connsiteX4-489" fmla="*/ 901862 w 901862"/>
                  <a:gd name="connsiteY4-490" fmla="*/ 156254 h 373490"/>
                  <a:gd name="connsiteX5-491" fmla="*/ 901862 w 901862"/>
                  <a:gd name="connsiteY5-492" fmla="*/ 330042 h 373490"/>
                  <a:gd name="connsiteX6-493" fmla="*/ 858414 w 901862"/>
                  <a:gd name="connsiteY6-494" fmla="*/ 373490 h 373490"/>
                  <a:gd name="connsiteX7-495" fmla="*/ 459752 w 901862"/>
                  <a:gd name="connsiteY7-496" fmla="*/ 336619 h 373490"/>
                  <a:gd name="connsiteX8-497" fmla="*/ 43448 w 901862"/>
                  <a:gd name="connsiteY8-498" fmla="*/ 373490 h 373490"/>
                  <a:gd name="connsiteX9-499" fmla="*/ 0 w 901862"/>
                  <a:gd name="connsiteY9-500" fmla="*/ 330042 h 373490"/>
                  <a:gd name="connsiteX10-501" fmla="*/ 0 w 901862"/>
                  <a:gd name="connsiteY10-502" fmla="*/ 156254 h 373490"/>
                  <a:gd name="connsiteX0-503" fmla="*/ 0 w 901862"/>
                  <a:gd name="connsiteY0-504" fmla="*/ 156254 h 373507"/>
                  <a:gd name="connsiteX1-505" fmla="*/ 45639 w 901862"/>
                  <a:gd name="connsiteY1-506" fmla="*/ 0 h 373507"/>
                  <a:gd name="connsiteX2-507" fmla="*/ 408216 w 901862"/>
                  <a:gd name="connsiteY2-508" fmla="*/ 189898 h 373507"/>
                  <a:gd name="connsiteX3-509" fmla="*/ 792935 w 901862"/>
                  <a:gd name="connsiteY3-510" fmla="*/ 70414 h 373507"/>
                  <a:gd name="connsiteX4-511" fmla="*/ 901862 w 901862"/>
                  <a:gd name="connsiteY4-512" fmla="*/ 156254 h 373507"/>
                  <a:gd name="connsiteX5-513" fmla="*/ 901862 w 901862"/>
                  <a:gd name="connsiteY5-514" fmla="*/ 330042 h 373507"/>
                  <a:gd name="connsiteX6-515" fmla="*/ 858414 w 901862"/>
                  <a:gd name="connsiteY6-516" fmla="*/ 373490 h 373507"/>
                  <a:gd name="connsiteX7-517" fmla="*/ 459752 w 901862"/>
                  <a:gd name="connsiteY7-518" fmla="*/ 336619 h 373507"/>
                  <a:gd name="connsiteX8-519" fmla="*/ 43448 w 901862"/>
                  <a:gd name="connsiteY8-520" fmla="*/ 373490 h 373507"/>
                  <a:gd name="connsiteX9-521" fmla="*/ 0 w 901862"/>
                  <a:gd name="connsiteY9-522" fmla="*/ 330042 h 373507"/>
                  <a:gd name="connsiteX10-523" fmla="*/ 0 w 901862"/>
                  <a:gd name="connsiteY10-524" fmla="*/ 156254 h 373507"/>
                  <a:gd name="connsiteX0-525" fmla="*/ 0 w 901862"/>
                  <a:gd name="connsiteY0-526" fmla="*/ 156254 h 420677"/>
                  <a:gd name="connsiteX1-527" fmla="*/ 45639 w 901862"/>
                  <a:gd name="connsiteY1-528" fmla="*/ 0 h 420677"/>
                  <a:gd name="connsiteX2-529" fmla="*/ 408216 w 901862"/>
                  <a:gd name="connsiteY2-530" fmla="*/ 189898 h 420677"/>
                  <a:gd name="connsiteX3-531" fmla="*/ 792935 w 901862"/>
                  <a:gd name="connsiteY3-532" fmla="*/ 70414 h 420677"/>
                  <a:gd name="connsiteX4-533" fmla="*/ 901862 w 901862"/>
                  <a:gd name="connsiteY4-534" fmla="*/ 156254 h 420677"/>
                  <a:gd name="connsiteX5-535" fmla="*/ 901862 w 901862"/>
                  <a:gd name="connsiteY5-536" fmla="*/ 330042 h 420677"/>
                  <a:gd name="connsiteX6-537" fmla="*/ 858414 w 901862"/>
                  <a:gd name="connsiteY6-538" fmla="*/ 373490 h 420677"/>
                  <a:gd name="connsiteX7-539" fmla="*/ 459752 w 901862"/>
                  <a:gd name="connsiteY7-540" fmla="*/ 336619 h 420677"/>
                  <a:gd name="connsiteX8-541" fmla="*/ 49971 w 901862"/>
                  <a:gd name="connsiteY8-542" fmla="*/ 420666 h 420677"/>
                  <a:gd name="connsiteX9-543" fmla="*/ 0 w 901862"/>
                  <a:gd name="connsiteY9-544" fmla="*/ 330042 h 420677"/>
                  <a:gd name="connsiteX10-545" fmla="*/ 0 w 901862"/>
                  <a:gd name="connsiteY10-546" fmla="*/ 156254 h 420677"/>
                  <a:gd name="connsiteX0-547" fmla="*/ 0 w 901862"/>
                  <a:gd name="connsiteY0-548" fmla="*/ 156254 h 460941"/>
                  <a:gd name="connsiteX1-549" fmla="*/ 45639 w 901862"/>
                  <a:gd name="connsiteY1-550" fmla="*/ 0 h 460941"/>
                  <a:gd name="connsiteX2-551" fmla="*/ 408216 w 901862"/>
                  <a:gd name="connsiteY2-552" fmla="*/ 189898 h 460941"/>
                  <a:gd name="connsiteX3-553" fmla="*/ 792935 w 901862"/>
                  <a:gd name="connsiteY3-554" fmla="*/ 70414 h 460941"/>
                  <a:gd name="connsiteX4-555" fmla="*/ 901862 w 901862"/>
                  <a:gd name="connsiteY4-556" fmla="*/ 156254 h 460941"/>
                  <a:gd name="connsiteX5-557" fmla="*/ 901862 w 901862"/>
                  <a:gd name="connsiteY5-558" fmla="*/ 330042 h 460941"/>
                  <a:gd name="connsiteX6-559" fmla="*/ 834446 w 901862"/>
                  <a:gd name="connsiteY6-560" fmla="*/ 460941 h 460941"/>
                  <a:gd name="connsiteX7-561" fmla="*/ 459752 w 901862"/>
                  <a:gd name="connsiteY7-562" fmla="*/ 336619 h 460941"/>
                  <a:gd name="connsiteX8-563" fmla="*/ 49971 w 901862"/>
                  <a:gd name="connsiteY8-564" fmla="*/ 420666 h 460941"/>
                  <a:gd name="connsiteX9-565" fmla="*/ 0 w 901862"/>
                  <a:gd name="connsiteY9-566" fmla="*/ 330042 h 460941"/>
                  <a:gd name="connsiteX10-567" fmla="*/ 0 w 901862"/>
                  <a:gd name="connsiteY10-568" fmla="*/ 156254 h 460941"/>
                  <a:gd name="connsiteX0-569" fmla="*/ 0 w 901862"/>
                  <a:gd name="connsiteY0-570" fmla="*/ 156254 h 460941"/>
                  <a:gd name="connsiteX1-571" fmla="*/ 45639 w 901862"/>
                  <a:gd name="connsiteY1-572" fmla="*/ 0 h 460941"/>
                  <a:gd name="connsiteX2-573" fmla="*/ 408216 w 901862"/>
                  <a:gd name="connsiteY2-574" fmla="*/ 189898 h 460941"/>
                  <a:gd name="connsiteX3-575" fmla="*/ 792935 w 901862"/>
                  <a:gd name="connsiteY3-576" fmla="*/ 70414 h 460941"/>
                  <a:gd name="connsiteX4-577" fmla="*/ 901862 w 901862"/>
                  <a:gd name="connsiteY4-578" fmla="*/ 156254 h 460941"/>
                  <a:gd name="connsiteX5-579" fmla="*/ 901862 w 901862"/>
                  <a:gd name="connsiteY5-580" fmla="*/ 330042 h 460941"/>
                  <a:gd name="connsiteX6-581" fmla="*/ 834446 w 901862"/>
                  <a:gd name="connsiteY6-582" fmla="*/ 460941 h 460941"/>
                  <a:gd name="connsiteX7-583" fmla="*/ 459752 w 901862"/>
                  <a:gd name="connsiteY7-584" fmla="*/ 336619 h 460941"/>
                  <a:gd name="connsiteX8-585" fmla="*/ 49971 w 901862"/>
                  <a:gd name="connsiteY8-586" fmla="*/ 420666 h 460941"/>
                  <a:gd name="connsiteX9-587" fmla="*/ 0 w 901862"/>
                  <a:gd name="connsiteY9-588" fmla="*/ 330042 h 460941"/>
                  <a:gd name="connsiteX10-589" fmla="*/ 0 w 901862"/>
                  <a:gd name="connsiteY10-590" fmla="*/ 156254 h 460941"/>
                  <a:gd name="connsiteX0-591" fmla="*/ 0 w 901862"/>
                  <a:gd name="connsiteY0-592" fmla="*/ 156254 h 518129"/>
                  <a:gd name="connsiteX1-593" fmla="*/ 45639 w 901862"/>
                  <a:gd name="connsiteY1-594" fmla="*/ 0 h 518129"/>
                  <a:gd name="connsiteX2-595" fmla="*/ 408216 w 901862"/>
                  <a:gd name="connsiteY2-596" fmla="*/ 189898 h 518129"/>
                  <a:gd name="connsiteX3-597" fmla="*/ 792935 w 901862"/>
                  <a:gd name="connsiteY3-598" fmla="*/ 70414 h 518129"/>
                  <a:gd name="connsiteX4-599" fmla="*/ 901862 w 901862"/>
                  <a:gd name="connsiteY4-600" fmla="*/ 156254 h 518129"/>
                  <a:gd name="connsiteX5-601" fmla="*/ 901862 w 901862"/>
                  <a:gd name="connsiteY5-602" fmla="*/ 330042 h 518129"/>
                  <a:gd name="connsiteX6-603" fmla="*/ 820718 w 901862"/>
                  <a:gd name="connsiteY6-604" fmla="*/ 518129 h 518129"/>
                  <a:gd name="connsiteX7-605" fmla="*/ 459752 w 901862"/>
                  <a:gd name="connsiteY7-606" fmla="*/ 336619 h 518129"/>
                  <a:gd name="connsiteX8-607" fmla="*/ 49971 w 901862"/>
                  <a:gd name="connsiteY8-608" fmla="*/ 420666 h 518129"/>
                  <a:gd name="connsiteX9-609" fmla="*/ 0 w 901862"/>
                  <a:gd name="connsiteY9-610" fmla="*/ 330042 h 518129"/>
                  <a:gd name="connsiteX10-611" fmla="*/ 0 w 901862"/>
                  <a:gd name="connsiteY10-612" fmla="*/ 156254 h 518129"/>
                  <a:gd name="connsiteX0-613" fmla="*/ 0 w 901862"/>
                  <a:gd name="connsiteY0-614" fmla="*/ 156254 h 518129"/>
                  <a:gd name="connsiteX1-615" fmla="*/ 45639 w 901862"/>
                  <a:gd name="connsiteY1-616" fmla="*/ 0 h 518129"/>
                  <a:gd name="connsiteX2-617" fmla="*/ 408216 w 901862"/>
                  <a:gd name="connsiteY2-618" fmla="*/ 189898 h 518129"/>
                  <a:gd name="connsiteX3-619" fmla="*/ 792935 w 901862"/>
                  <a:gd name="connsiteY3-620" fmla="*/ 70414 h 518129"/>
                  <a:gd name="connsiteX4-621" fmla="*/ 901862 w 901862"/>
                  <a:gd name="connsiteY4-622" fmla="*/ 156254 h 518129"/>
                  <a:gd name="connsiteX5-623" fmla="*/ 901862 w 901862"/>
                  <a:gd name="connsiteY5-624" fmla="*/ 330042 h 518129"/>
                  <a:gd name="connsiteX6-625" fmla="*/ 820718 w 901862"/>
                  <a:gd name="connsiteY6-626" fmla="*/ 518129 h 518129"/>
                  <a:gd name="connsiteX7-627" fmla="*/ 459752 w 901862"/>
                  <a:gd name="connsiteY7-628" fmla="*/ 336619 h 518129"/>
                  <a:gd name="connsiteX8-629" fmla="*/ 49971 w 901862"/>
                  <a:gd name="connsiteY8-630" fmla="*/ 420666 h 518129"/>
                  <a:gd name="connsiteX9-631" fmla="*/ 0 w 901862"/>
                  <a:gd name="connsiteY9-632" fmla="*/ 330042 h 518129"/>
                  <a:gd name="connsiteX10-633" fmla="*/ 0 w 901862"/>
                  <a:gd name="connsiteY10-634" fmla="*/ 156254 h 518129"/>
                  <a:gd name="connsiteX0-635" fmla="*/ 0 w 901862"/>
                  <a:gd name="connsiteY0-636" fmla="*/ 156254 h 518129"/>
                  <a:gd name="connsiteX1-637" fmla="*/ 45639 w 901862"/>
                  <a:gd name="connsiteY1-638" fmla="*/ 0 h 518129"/>
                  <a:gd name="connsiteX2-639" fmla="*/ 408216 w 901862"/>
                  <a:gd name="connsiteY2-640" fmla="*/ 189898 h 518129"/>
                  <a:gd name="connsiteX3-641" fmla="*/ 792935 w 901862"/>
                  <a:gd name="connsiteY3-642" fmla="*/ 70414 h 518129"/>
                  <a:gd name="connsiteX4-643" fmla="*/ 901862 w 901862"/>
                  <a:gd name="connsiteY4-644" fmla="*/ 156254 h 518129"/>
                  <a:gd name="connsiteX5-645" fmla="*/ 901862 w 901862"/>
                  <a:gd name="connsiteY5-646" fmla="*/ 330042 h 518129"/>
                  <a:gd name="connsiteX6-647" fmla="*/ 820718 w 901862"/>
                  <a:gd name="connsiteY6-648" fmla="*/ 518129 h 518129"/>
                  <a:gd name="connsiteX7-649" fmla="*/ 449618 w 901862"/>
                  <a:gd name="connsiteY7-650" fmla="*/ 343309 h 518129"/>
                  <a:gd name="connsiteX8-651" fmla="*/ 49971 w 901862"/>
                  <a:gd name="connsiteY8-652" fmla="*/ 420666 h 518129"/>
                  <a:gd name="connsiteX9-653" fmla="*/ 0 w 901862"/>
                  <a:gd name="connsiteY9-654" fmla="*/ 330042 h 518129"/>
                  <a:gd name="connsiteX10-655" fmla="*/ 0 w 901862"/>
                  <a:gd name="connsiteY10-656" fmla="*/ 156254 h 518129"/>
                  <a:gd name="connsiteX0-657" fmla="*/ 0 w 901862"/>
                  <a:gd name="connsiteY0-658" fmla="*/ 156254 h 518129"/>
                  <a:gd name="connsiteX1-659" fmla="*/ 45639 w 901862"/>
                  <a:gd name="connsiteY1-660" fmla="*/ 0 h 518129"/>
                  <a:gd name="connsiteX2-661" fmla="*/ 408216 w 901862"/>
                  <a:gd name="connsiteY2-662" fmla="*/ 189898 h 518129"/>
                  <a:gd name="connsiteX3-663" fmla="*/ 792935 w 901862"/>
                  <a:gd name="connsiteY3-664" fmla="*/ 70414 h 518129"/>
                  <a:gd name="connsiteX4-665" fmla="*/ 901862 w 901862"/>
                  <a:gd name="connsiteY4-666" fmla="*/ 156254 h 518129"/>
                  <a:gd name="connsiteX5-667" fmla="*/ 901862 w 901862"/>
                  <a:gd name="connsiteY5-668" fmla="*/ 330042 h 518129"/>
                  <a:gd name="connsiteX6-669" fmla="*/ 820718 w 901862"/>
                  <a:gd name="connsiteY6-670" fmla="*/ 518129 h 518129"/>
                  <a:gd name="connsiteX7-671" fmla="*/ 449618 w 901862"/>
                  <a:gd name="connsiteY7-672" fmla="*/ 343309 h 518129"/>
                  <a:gd name="connsiteX8-673" fmla="*/ 53233 w 901862"/>
                  <a:gd name="connsiteY8-674" fmla="*/ 444254 h 518129"/>
                  <a:gd name="connsiteX9-675" fmla="*/ 0 w 901862"/>
                  <a:gd name="connsiteY9-676" fmla="*/ 330042 h 518129"/>
                  <a:gd name="connsiteX10-677" fmla="*/ 0 w 901862"/>
                  <a:gd name="connsiteY10-678" fmla="*/ 156254 h 518129"/>
                  <a:gd name="connsiteX0-679" fmla="*/ 0 w 901862"/>
                  <a:gd name="connsiteY0-680" fmla="*/ 156254 h 518129"/>
                  <a:gd name="connsiteX1-681" fmla="*/ 45639 w 901862"/>
                  <a:gd name="connsiteY1-682" fmla="*/ 0 h 518129"/>
                  <a:gd name="connsiteX2-683" fmla="*/ 408216 w 901862"/>
                  <a:gd name="connsiteY2-684" fmla="*/ 189898 h 518129"/>
                  <a:gd name="connsiteX3-685" fmla="*/ 792935 w 901862"/>
                  <a:gd name="connsiteY3-686" fmla="*/ 70414 h 518129"/>
                  <a:gd name="connsiteX4-687" fmla="*/ 901862 w 901862"/>
                  <a:gd name="connsiteY4-688" fmla="*/ 156254 h 518129"/>
                  <a:gd name="connsiteX5-689" fmla="*/ 901862 w 901862"/>
                  <a:gd name="connsiteY5-690" fmla="*/ 330042 h 518129"/>
                  <a:gd name="connsiteX6-691" fmla="*/ 820718 w 901862"/>
                  <a:gd name="connsiteY6-692" fmla="*/ 518129 h 518129"/>
                  <a:gd name="connsiteX7-693" fmla="*/ 449618 w 901862"/>
                  <a:gd name="connsiteY7-694" fmla="*/ 343309 h 518129"/>
                  <a:gd name="connsiteX8-695" fmla="*/ 53233 w 901862"/>
                  <a:gd name="connsiteY8-696" fmla="*/ 444254 h 518129"/>
                  <a:gd name="connsiteX9-697" fmla="*/ 0 w 901862"/>
                  <a:gd name="connsiteY9-698" fmla="*/ 330042 h 518129"/>
                  <a:gd name="connsiteX10-699" fmla="*/ 0 w 901862"/>
                  <a:gd name="connsiteY10-700" fmla="*/ 156254 h 518129"/>
                  <a:gd name="connsiteX0-701" fmla="*/ 0 w 901862"/>
                  <a:gd name="connsiteY0-702" fmla="*/ 156254 h 518129"/>
                  <a:gd name="connsiteX1-703" fmla="*/ 45639 w 901862"/>
                  <a:gd name="connsiteY1-704" fmla="*/ 0 h 518129"/>
                  <a:gd name="connsiteX2-705" fmla="*/ 408216 w 901862"/>
                  <a:gd name="connsiteY2-706" fmla="*/ 189898 h 518129"/>
                  <a:gd name="connsiteX3-707" fmla="*/ 792935 w 901862"/>
                  <a:gd name="connsiteY3-708" fmla="*/ 70414 h 518129"/>
                  <a:gd name="connsiteX4-709" fmla="*/ 901862 w 901862"/>
                  <a:gd name="connsiteY4-710" fmla="*/ 156254 h 518129"/>
                  <a:gd name="connsiteX5-711" fmla="*/ 901862 w 901862"/>
                  <a:gd name="connsiteY5-712" fmla="*/ 330042 h 518129"/>
                  <a:gd name="connsiteX6-713" fmla="*/ 820718 w 901862"/>
                  <a:gd name="connsiteY6-714" fmla="*/ 518129 h 518129"/>
                  <a:gd name="connsiteX7-715" fmla="*/ 449618 w 901862"/>
                  <a:gd name="connsiteY7-716" fmla="*/ 343309 h 518129"/>
                  <a:gd name="connsiteX8-717" fmla="*/ 53233 w 901862"/>
                  <a:gd name="connsiteY8-718" fmla="*/ 444254 h 518129"/>
                  <a:gd name="connsiteX9-719" fmla="*/ 0 w 901862"/>
                  <a:gd name="connsiteY9-720" fmla="*/ 330042 h 518129"/>
                  <a:gd name="connsiteX10-721" fmla="*/ 0 w 901862"/>
                  <a:gd name="connsiteY10-722" fmla="*/ 156254 h 518129"/>
                  <a:gd name="connsiteX0-723" fmla="*/ 0 w 901862"/>
                  <a:gd name="connsiteY0-724" fmla="*/ 156254 h 518129"/>
                  <a:gd name="connsiteX1-725" fmla="*/ 45639 w 901862"/>
                  <a:gd name="connsiteY1-726" fmla="*/ 0 h 518129"/>
                  <a:gd name="connsiteX2-727" fmla="*/ 408216 w 901862"/>
                  <a:gd name="connsiteY2-728" fmla="*/ 189898 h 518129"/>
                  <a:gd name="connsiteX3-729" fmla="*/ 792935 w 901862"/>
                  <a:gd name="connsiteY3-730" fmla="*/ 70414 h 518129"/>
                  <a:gd name="connsiteX4-731" fmla="*/ 901862 w 901862"/>
                  <a:gd name="connsiteY4-732" fmla="*/ 156254 h 518129"/>
                  <a:gd name="connsiteX5-733" fmla="*/ 901862 w 901862"/>
                  <a:gd name="connsiteY5-734" fmla="*/ 330042 h 518129"/>
                  <a:gd name="connsiteX6-735" fmla="*/ 820718 w 901862"/>
                  <a:gd name="connsiteY6-736" fmla="*/ 518129 h 518129"/>
                  <a:gd name="connsiteX7-737" fmla="*/ 449618 w 901862"/>
                  <a:gd name="connsiteY7-738" fmla="*/ 343309 h 518129"/>
                  <a:gd name="connsiteX8-739" fmla="*/ 53233 w 901862"/>
                  <a:gd name="connsiteY8-740" fmla="*/ 444254 h 518129"/>
                  <a:gd name="connsiteX9-741" fmla="*/ 0 w 901862"/>
                  <a:gd name="connsiteY9-742" fmla="*/ 330042 h 518129"/>
                  <a:gd name="connsiteX10-743" fmla="*/ 0 w 901862"/>
                  <a:gd name="connsiteY10-744" fmla="*/ 156254 h 518129"/>
                  <a:gd name="connsiteX0-745" fmla="*/ 0 w 901862"/>
                  <a:gd name="connsiteY0-746" fmla="*/ 156254 h 518129"/>
                  <a:gd name="connsiteX1-747" fmla="*/ 45639 w 901862"/>
                  <a:gd name="connsiteY1-748" fmla="*/ 0 h 518129"/>
                  <a:gd name="connsiteX2-749" fmla="*/ 408216 w 901862"/>
                  <a:gd name="connsiteY2-750" fmla="*/ 189898 h 518129"/>
                  <a:gd name="connsiteX3-751" fmla="*/ 792935 w 901862"/>
                  <a:gd name="connsiteY3-752" fmla="*/ 70414 h 518129"/>
                  <a:gd name="connsiteX4-753" fmla="*/ 901862 w 901862"/>
                  <a:gd name="connsiteY4-754" fmla="*/ 156254 h 518129"/>
                  <a:gd name="connsiteX5-755" fmla="*/ 901862 w 901862"/>
                  <a:gd name="connsiteY5-756" fmla="*/ 330042 h 518129"/>
                  <a:gd name="connsiteX6-757" fmla="*/ 820718 w 901862"/>
                  <a:gd name="connsiteY6-758" fmla="*/ 518129 h 518129"/>
                  <a:gd name="connsiteX7-759" fmla="*/ 449618 w 901862"/>
                  <a:gd name="connsiteY7-760" fmla="*/ 343309 h 518129"/>
                  <a:gd name="connsiteX8-761" fmla="*/ 53233 w 901862"/>
                  <a:gd name="connsiteY8-762" fmla="*/ 444254 h 518129"/>
                  <a:gd name="connsiteX9-763" fmla="*/ 0 w 901862"/>
                  <a:gd name="connsiteY9-764" fmla="*/ 330042 h 518129"/>
                  <a:gd name="connsiteX10-765" fmla="*/ 0 w 901862"/>
                  <a:gd name="connsiteY10-766" fmla="*/ 156254 h 518129"/>
                  <a:gd name="connsiteX0-767" fmla="*/ 0 w 901862"/>
                  <a:gd name="connsiteY0-768" fmla="*/ 171490 h 533365"/>
                  <a:gd name="connsiteX1-769" fmla="*/ 27185 w 901862"/>
                  <a:gd name="connsiteY1-770" fmla="*/ 0 h 533365"/>
                  <a:gd name="connsiteX2-771" fmla="*/ 408216 w 901862"/>
                  <a:gd name="connsiteY2-772" fmla="*/ 205134 h 533365"/>
                  <a:gd name="connsiteX3-773" fmla="*/ 792935 w 901862"/>
                  <a:gd name="connsiteY3-774" fmla="*/ 85650 h 533365"/>
                  <a:gd name="connsiteX4-775" fmla="*/ 901862 w 901862"/>
                  <a:gd name="connsiteY4-776" fmla="*/ 171490 h 533365"/>
                  <a:gd name="connsiteX5-777" fmla="*/ 901862 w 901862"/>
                  <a:gd name="connsiteY5-778" fmla="*/ 345278 h 533365"/>
                  <a:gd name="connsiteX6-779" fmla="*/ 820718 w 901862"/>
                  <a:gd name="connsiteY6-780" fmla="*/ 533365 h 533365"/>
                  <a:gd name="connsiteX7-781" fmla="*/ 449618 w 901862"/>
                  <a:gd name="connsiteY7-782" fmla="*/ 358545 h 533365"/>
                  <a:gd name="connsiteX8-783" fmla="*/ 53233 w 901862"/>
                  <a:gd name="connsiteY8-784" fmla="*/ 459490 h 533365"/>
                  <a:gd name="connsiteX9-785" fmla="*/ 0 w 901862"/>
                  <a:gd name="connsiteY9-786" fmla="*/ 345278 h 533365"/>
                  <a:gd name="connsiteX10-787" fmla="*/ 0 w 901862"/>
                  <a:gd name="connsiteY10-788" fmla="*/ 171490 h 5333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479" y="connsiteY10-480"/>
                  </a:cxn>
                </a:cxnLst>
                <a:rect l="l" t="t" r="r" b="b"/>
                <a:pathLst>
                  <a:path w="901862" h="533365">
                    <a:moveTo>
                      <a:pt x="0" y="171490"/>
                    </a:moveTo>
                    <a:cubicBezTo>
                      <a:pt x="0" y="147494"/>
                      <a:pt x="3189" y="0"/>
                      <a:pt x="27185" y="0"/>
                    </a:cubicBezTo>
                    <a:cubicBezTo>
                      <a:pt x="108606" y="96799"/>
                      <a:pt x="280591" y="190859"/>
                      <a:pt x="408216" y="205134"/>
                    </a:cubicBezTo>
                    <a:cubicBezTo>
                      <a:pt x="535841" y="219409"/>
                      <a:pt x="638523" y="203937"/>
                      <a:pt x="792935" y="85650"/>
                    </a:cubicBezTo>
                    <a:cubicBezTo>
                      <a:pt x="816931" y="85650"/>
                      <a:pt x="901862" y="147494"/>
                      <a:pt x="901862" y="171490"/>
                    </a:cubicBezTo>
                    <a:lnTo>
                      <a:pt x="901862" y="345278"/>
                    </a:lnTo>
                    <a:cubicBezTo>
                      <a:pt x="901862" y="369274"/>
                      <a:pt x="844714" y="533365"/>
                      <a:pt x="820718" y="533365"/>
                    </a:cubicBezTo>
                    <a:cubicBezTo>
                      <a:pt x="658038" y="406441"/>
                      <a:pt x="577532" y="370857"/>
                      <a:pt x="449618" y="358545"/>
                    </a:cubicBezTo>
                    <a:cubicBezTo>
                      <a:pt x="321704" y="346233"/>
                      <a:pt x="129858" y="460586"/>
                      <a:pt x="53233" y="459490"/>
                    </a:cubicBezTo>
                    <a:cubicBezTo>
                      <a:pt x="29237" y="459490"/>
                      <a:pt x="0" y="369274"/>
                      <a:pt x="0" y="345278"/>
                    </a:cubicBezTo>
                    <a:lnTo>
                      <a:pt x="0" y="171490"/>
                    </a:lnTo>
                    <a:close/>
                  </a:path>
                </a:pathLst>
              </a:custGeom>
              <a:solidFill>
                <a:srgbClr val="006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圆角矩形 16"/>
            <p:cNvSpPr/>
            <p:nvPr/>
          </p:nvSpPr>
          <p:spPr>
            <a:xfrm>
              <a:off x="700088" y="-4168775"/>
              <a:ext cx="1447800" cy="990600"/>
            </a:xfrm>
            <a:prstGeom prst="round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Rectangle 15"/>
          <p:cNvSpPr>
            <a:spLocks noChangeArrowheads="1"/>
          </p:cNvSpPr>
          <p:nvPr/>
        </p:nvSpPr>
        <p:spPr bwMode="auto">
          <a:xfrm>
            <a:off x="672293" y="3936308"/>
            <a:ext cx="4272398" cy="720645"/>
          </a:xfrm>
          <a:prstGeom prst="rect">
            <a:avLst/>
          </a:prstGeom>
          <a:solidFill>
            <a:srgbClr val="484849">
              <a:lumMod val="20000"/>
              <a:lumOff val="80000"/>
            </a:srgbClr>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 name="Rectangle 11"/>
          <p:cNvSpPr>
            <a:spLocks noChangeArrowheads="1"/>
          </p:cNvSpPr>
          <p:nvPr/>
        </p:nvSpPr>
        <p:spPr bwMode="auto">
          <a:xfrm>
            <a:off x="672293" y="2749719"/>
            <a:ext cx="4272399" cy="737225"/>
          </a:xfrm>
          <a:prstGeom prst="rect">
            <a:avLst/>
          </a:prstGeom>
          <a:solidFill>
            <a:srgbClr val="484849">
              <a:lumMod val="20000"/>
              <a:lumOff val="80000"/>
            </a:srgbClr>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 name="Rectangle 8"/>
          <p:cNvSpPr>
            <a:spLocks noChangeArrowheads="1"/>
          </p:cNvSpPr>
          <p:nvPr/>
        </p:nvSpPr>
        <p:spPr bwMode="auto">
          <a:xfrm>
            <a:off x="672294" y="1334254"/>
            <a:ext cx="4272398" cy="933490"/>
          </a:xfrm>
          <a:prstGeom prst="rect">
            <a:avLst/>
          </a:prstGeom>
          <a:solidFill>
            <a:srgbClr val="484849">
              <a:lumMod val="20000"/>
              <a:lumOff val="80000"/>
            </a:srgbClr>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 name="TextBox 30"/>
          <p:cNvSpPr txBox="1"/>
          <p:nvPr/>
        </p:nvSpPr>
        <p:spPr>
          <a:xfrm>
            <a:off x="733948" y="1124744"/>
            <a:ext cx="1933846" cy="377016"/>
          </a:xfrm>
          <a:prstGeom prst="rect">
            <a:avLst/>
          </a:prstGeom>
          <a:noFill/>
        </p:spPr>
        <p:txBody>
          <a:bodyPr wrap="non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项目一完成情况</a:t>
            </a:r>
            <a:endParaRPr kumimoji="0" lang="zh-CN" altLang="en-US" sz="2000" b="1"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32" name="TextBox 31"/>
          <p:cNvSpPr txBox="1"/>
          <p:nvPr/>
        </p:nvSpPr>
        <p:spPr>
          <a:xfrm>
            <a:off x="810148" y="2508749"/>
            <a:ext cx="1933846" cy="377016"/>
          </a:xfrm>
          <a:prstGeom prst="rect">
            <a:avLst/>
          </a:prstGeom>
          <a:noFill/>
        </p:spPr>
        <p:txBody>
          <a:bodyPr wrap="none" lIns="68571" tIns="34285" rIns="68571" bIns="34285" rtlCol="0">
            <a:spAutoFit/>
          </a:bodyPr>
          <a:lstStyle>
            <a:defPPr>
              <a:defRPr lang="en-US"/>
            </a:defPPr>
            <a:lvl1pPr marL="0" marR="0" lvl="0" indent="0" defTabSz="914400" eaLnBrk="1" fontAlgn="auto" latinLnBrk="0" hangingPunct="1">
              <a:lnSpc>
                <a:spcPct val="100000"/>
              </a:lnSpc>
              <a:spcBef>
                <a:spcPts val="0"/>
              </a:spcBef>
              <a:spcAft>
                <a:spcPts val="0"/>
              </a:spcAft>
              <a:buClrTx/>
              <a:buSzTx/>
              <a:buFontTx/>
              <a:buNone/>
              <a:defRPr kumimoji="0" sz="2000" i="0" u="none" strike="noStrike" kern="0" cap="none" spc="0" normalizeH="0" baseline="0">
                <a:ln>
                  <a:noFill/>
                </a:ln>
                <a:solidFill>
                  <a:srgbClr val="1B323D"/>
                </a:solidFill>
                <a:effectLst/>
                <a:uLnTx/>
                <a:uFillTx/>
                <a:latin typeface="微软雅黑" panose="020B0503020204020204" pitchFamily="34" charset="-122"/>
                <a:ea typeface="微软雅黑" panose="020B0503020204020204" pitchFamily="34" charset="-122"/>
              </a:defRPr>
            </a:lvl1pPr>
          </a:lstStyle>
          <a:p>
            <a:pPr algn="l"/>
            <a:r>
              <a:rPr lang="zh-CN" altLang="en-US" dirty="0" smtClean="0">
                <a:solidFill>
                  <a:schemeClr val="accent3">
                    <a:lumMod val="50000"/>
                  </a:schemeClr>
                </a:solidFill>
              </a:rPr>
              <a:t>项目二完成情况</a:t>
            </a:r>
            <a:endParaRPr lang="zh-CN" altLang="en-US" dirty="0">
              <a:solidFill>
                <a:schemeClr val="accent3">
                  <a:lumMod val="50000"/>
                </a:schemeClr>
              </a:solidFill>
            </a:endParaRPr>
          </a:p>
        </p:txBody>
      </p:sp>
      <p:sp>
        <p:nvSpPr>
          <p:cNvPr id="33" name="TextBox 32"/>
          <p:cNvSpPr txBox="1"/>
          <p:nvPr/>
        </p:nvSpPr>
        <p:spPr>
          <a:xfrm>
            <a:off x="827088" y="3715544"/>
            <a:ext cx="1933845" cy="377016"/>
          </a:xfrm>
          <a:prstGeom prst="rect">
            <a:avLst/>
          </a:prstGeom>
          <a:noFill/>
        </p:spPr>
        <p:txBody>
          <a:bodyPr wrap="none" lIns="68571" tIns="34285" rIns="68571" bIns="34285" rtlCol="0">
            <a:spAutoFit/>
          </a:bodyPr>
          <a:lstStyle>
            <a:defPPr>
              <a:defRPr lang="en-US"/>
            </a:defPPr>
            <a:lvl1pPr marL="0" marR="0" lvl="0" indent="0" defTabSz="914400" eaLnBrk="1" fontAlgn="auto" latinLnBrk="0" hangingPunct="1">
              <a:lnSpc>
                <a:spcPct val="100000"/>
              </a:lnSpc>
              <a:spcBef>
                <a:spcPts val="0"/>
              </a:spcBef>
              <a:spcAft>
                <a:spcPts val="0"/>
              </a:spcAft>
              <a:buClrTx/>
              <a:buSzTx/>
              <a:buFontTx/>
              <a:buNone/>
              <a:defRPr kumimoji="0" sz="2000" i="0" u="none" strike="noStrike" kern="0" cap="none" spc="0" normalizeH="0" baseline="0">
                <a:ln>
                  <a:noFill/>
                </a:ln>
                <a:solidFill>
                  <a:srgbClr val="FF9900"/>
                </a:solidFill>
                <a:effectLst/>
                <a:uLnTx/>
                <a:uFillTx/>
                <a:latin typeface="微软雅黑" panose="020B0503020204020204" pitchFamily="34" charset="-122"/>
                <a:ea typeface="微软雅黑" panose="020B0503020204020204" pitchFamily="34" charset="-122"/>
              </a:defRPr>
            </a:lvl1pPr>
          </a:lstStyle>
          <a:p>
            <a:pPr algn="l"/>
            <a:r>
              <a:rPr lang="zh-CN" altLang="en-US" dirty="0" smtClean="0">
                <a:solidFill>
                  <a:schemeClr val="accent3">
                    <a:lumMod val="50000"/>
                  </a:schemeClr>
                </a:solidFill>
              </a:rPr>
              <a:t>项目三完成情况</a:t>
            </a:r>
            <a:endParaRPr lang="zh-CN" altLang="en-US" dirty="0">
              <a:solidFill>
                <a:schemeClr val="accent3">
                  <a:lumMod val="50000"/>
                </a:schemeClr>
              </a:solidFill>
            </a:endParaRPr>
          </a:p>
        </p:txBody>
      </p:sp>
      <p:sp>
        <p:nvSpPr>
          <p:cNvPr id="34" name="TextBox 33"/>
          <p:cNvSpPr txBox="1"/>
          <p:nvPr/>
        </p:nvSpPr>
        <p:spPr>
          <a:xfrm>
            <a:off x="762794" y="1571589"/>
            <a:ext cx="4181897" cy="530904"/>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这里可以添加主要内容</a:t>
            </a: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可以添加主要内容这里可以添加主要</a:t>
            </a: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可以添加主要内容这里可以添加主要</a:t>
            </a: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endPar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35" name="TextBox 34"/>
          <p:cNvSpPr txBox="1"/>
          <p:nvPr/>
        </p:nvSpPr>
        <p:spPr>
          <a:xfrm>
            <a:off x="762794" y="2966535"/>
            <a:ext cx="4181897" cy="377016"/>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这里可以添加主要内容</a:t>
            </a: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可以添加主要内容这里可以</a:t>
            </a: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添加</a:t>
            </a:r>
            <a:endPar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36" name="TextBox 35"/>
          <p:cNvSpPr txBox="1"/>
          <p:nvPr/>
        </p:nvSpPr>
        <p:spPr>
          <a:xfrm>
            <a:off x="848098" y="4127537"/>
            <a:ext cx="4096594" cy="377016"/>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这里可以添加主要内容</a:t>
            </a: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可以添加主要内容这里可以</a:t>
            </a:r>
            <a:r>
              <a:rPr kumimoji="0" lang="zh-CN" altLang="en-US" sz="1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添加</a:t>
            </a:r>
            <a:endPar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14" presetClass="entr" presetSubtype="1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childTnLst>
                          </p:cTn>
                        </p:par>
                        <p:par>
                          <p:cTn id="26" fill="hold">
                            <p:stCondLst>
                              <p:cond delay="2000"/>
                            </p:stCondLst>
                            <p:childTnLst>
                              <p:par>
                                <p:cTn id="27" presetID="2" presetClass="entr" presetSubtype="6"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1+#ppt_w/2"/>
                                          </p:val>
                                        </p:tav>
                                        <p:tav tm="100000">
                                          <p:val>
                                            <p:strVal val="#ppt_x"/>
                                          </p:val>
                                        </p:tav>
                                      </p:tavLst>
                                    </p:anim>
                                    <p:anim calcmode="lin" valueType="num">
                                      <p:cBhvr additive="base">
                                        <p:cTn id="30" dur="500" fill="hold"/>
                                        <p:tgtEl>
                                          <p:spTgt spid="30"/>
                                        </p:tgtEl>
                                        <p:attrNameLst>
                                          <p:attrName>ppt_y</p:attrName>
                                        </p:attrNameLst>
                                      </p:cBhvr>
                                      <p:tavLst>
                                        <p:tav tm="0">
                                          <p:val>
                                            <p:strVal val="1+#ppt_h/2"/>
                                          </p:val>
                                        </p:tav>
                                        <p:tav tm="100000">
                                          <p:val>
                                            <p:strVal val="#ppt_y"/>
                                          </p:val>
                                        </p:tav>
                                      </p:tavLst>
                                    </p:anim>
                                  </p:childTnLst>
                                </p:cTn>
                              </p:par>
                              <p:par>
                                <p:cTn id="31" presetID="2" presetClass="entr" presetSubtype="6" fill="hold" grpId="0" nodeType="withEffect">
                                  <p:stCondLst>
                                    <p:cond delay="10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1+#ppt_w/2"/>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6" fill="hold" grpId="0" nodeType="withEffect">
                                  <p:stCondLst>
                                    <p:cond delay="20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1+#ppt_w/2"/>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500"/>
                                        <p:tgtEl>
                                          <p:spTgt spid="31"/>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left)">
                                      <p:cBhvr>
                                        <p:cTn id="45" dur="500"/>
                                        <p:tgtEl>
                                          <p:spTgt spid="32"/>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left)">
                                      <p:cBhvr>
                                        <p:cTn id="48" dur="500"/>
                                        <p:tgtEl>
                                          <p:spTgt spid="33"/>
                                        </p:tgtEl>
                                      </p:cBhvr>
                                    </p:animEffect>
                                  </p:childTnLst>
                                </p:cTn>
                              </p:par>
                            </p:childTnLst>
                          </p:cTn>
                        </p:par>
                        <p:par>
                          <p:cTn id="49" fill="hold">
                            <p:stCondLst>
                              <p:cond delay="3000"/>
                            </p:stCondLst>
                            <p:childTnLst>
                              <p:par>
                                <p:cTn id="50" presetID="22" presetClass="entr" presetSubtype="1" fill="hold" grpId="0"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up)">
                                      <p:cBhvr>
                                        <p:cTn id="52" dur="500"/>
                                        <p:tgtEl>
                                          <p:spTgt spid="34"/>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up)">
                                      <p:cBhvr>
                                        <p:cTn id="55" dur="500"/>
                                        <p:tgtEl>
                                          <p:spTgt spid="35"/>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wipe(up)">
                                      <p:cBhvr>
                                        <p:cTn id="5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28" grpId="0" animBg="1"/>
      <p:bldP spid="29" grpId="0" animBg="1"/>
      <p:bldP spid="30" grpId="0" animBg="1"/>
      <p:bldP spid="31" grpId="0"/>
      <p:bldP spid="32" grpId="0"/>
      <p:bldP spid="33" grpId="0"/>
      <p:bldP spid="34" grpId="0"/>
      <p:bldP spid="35" grpId="0"/>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3070053"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已完成的项目及概况</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sp>
        <p:nvSpPr>
          <p:cNvPr id="44" name="矩形 9"/>
          <p:cNvSpPr/>
          <p:nvPr/>
        </p:nvSpPr>
        <p:spPr>
          <a:xfrm>
            <a:off x="0" y="1520660"/>
            <a:ext cx="9144000" cy="2686024"/>
          </a:xfrm>
          <a:custGeom>
            <a:avLst/>
            <a:gdLst/>
            <a:ahLst/>
            <a:cxnLst/>
            <a:rect l="l" t="t" r="r" b="b"/>
            <a:pathLst>
              <a:path w="144016" h="869444">
                <a:moveTo>
                  <a:pt x="0" y="0"/>
                </a:moveTo>
                <a:lnTo>
                  <a:pt x="144016" y="0"/>
                </a:lnTo>
                <a:lnTo>
                  <a:pt x="144016" y="869444"/>
                </a:lnTo>
                <a:lnTo>
                  <a:pt x="0" y="869444"/>
                </a:lnTo>
                <a:close/>
              </a:path>
            </a:pathLst>
          </a:cu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9"/>
          <p:cNvSpPr/>
          <p:nvPr/>
        </p:nvSpPr>
        <p:spPr>
          <a:xfrm>
            <a:off x="0" y="2955089"/>
            <a:ext cx="9144000" cy="1251595"/>
          </a:xfrm>
          <a:custGeom>
            <a:avLst/>
            <a:gdLst/>
            <a:ahLst/>
            <a:cxnLst/>
            <a:rect l="l" t="t" r="r" b="b"/>
            <a:pathLst>
              <a:path w="144016" h="869444">
                <a:moveTo>
                  <a:pt x="0" y="0"/>
                </a:moveTo>
                <a:lnTo>
                  <a:pt x="144016" y="0"/>
                </a:lnTo>
                <a:lnTo>
                  <a:pt x="144016" y="869444"/>
                </a:lnTo>
                <a:lnTo>
                  <a:pt x="0" y="869444"/>
                </a:lnTo>
                <a:close/>
              </a:path>
            </a:pathLst>
          </a:custGeom>
          <a:solidFill>
            <a:schemeClr val="bg1"/>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9"/>
          <p:cNvSpPr/>
          <p:nvPr/>
        </p:nvSpPr>
        <p:spPr>
          <a:xfrm>
            <a:off x="0" y="1520659"/>
            <a:ext cx="9144000" cy="1251595"/>
          </a:xfrm>
          <a:custGeom>
            <a:avLst/>
            <a:gdLst/>
            <a:ahLst/>
            <a:cxnLst/>
            <a:rect l="l" t="t" r="r" b="b"/>
            <a:pathLst>
              <a:path w="144016" h="869444">
                <a:moveTo>
                  <a:pt x="0" y="0"/>
                </a:moveTo>
                <a:lnTo>
                  <a:pt x="144016" y="0"/>
                </a:lnTo>
                <a:lnTo>
                  <a:pt x="144016" y="869444"/>
                </a:lnTo>
                <a:lnTo>
                  <a:pt x="0" y="869444"/>
                </a:lnTo>
                <a:close/>
              </a:path>
            </a:pathLst>
          </a:custGeom>
          <a:solidFill>
            <a:schemeClr val="bg1"/>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899592"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385584"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1871576" y="2696709"/>
            <a:ext cx="333927" cy="333927"/>
            <a:chOff x="612948" y="3577580"/>
            <a:chExt cx="333927" cy="333927"/>
          </a:xfrm>
        </p:grpSpPr>
        <p:sp>
          <p:nvSpPr>
            <p:cNvPr id="50" name="椭圆 49"/>
            <p:cNvSpPr/>
            <p:nvPr/>
          </p:nvSpPr>
          <p:spPr>
            <a:xfrm>
              <a:off x="612948" y="3577580"/>
              <a:ext cx="333927" cy="33392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667368" y="3632001"/>
              <a:ext cx="225086" cy="225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6" name="椭圆 85"/>
          <p:cNvSpPr/>
          <p:nvPr/>
        </p:nvSpPr>
        <p:spPr>
          <a:xfrm>
            <a:off x="2619495"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3105487"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p:cNvGrpSpPr/>
          <p:nvPr/>
        </p:nvGrpSpPr>
        <p:grpSpPr>
          <a:xfrm>
            <a:off x="3591479" y="2696709"/>
            <a:ext cx="333927" cy="333927"/>
            <a:chOff x="612948" y="3577580"/>
            <a:chExt cx="333927" cy="333927"/>
          </a:xfrm>
        </p:grpSpPr>
        <p:sp>
          <p:nvSpPr>
            <p:cNvPr id="96" name="椭圆 95"/>
            <p:cNvSpPr/>
            <p:nvPr/>
          </p:nvSpPr>
          <p:spPr>
            <a:xfrm>
              <a:off x="612948" y="3577580"/>
              <a:ext cx="333927" cy="33392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667368" y="3632001"/>
              <a:ext cx="225086" cy="225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8" name="椭圆 97"/>
          <p:cNvSpPr/>
          <p:nvPr/>
        </p:nvSpPr>
        <p:spPr>
          <a:xfrm>
            <a:off x="4339398"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4825390"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0" name="组合 99"/>
          <p:cNvGrpSpPr/>
          <p:nvPr/>
        </p:nvGrpSpPr>
        <p:grpSpPr>
          <a:xfrm>
            <a:off x="5311382" y="2696709"/>
            <a:ext cx="333927" cy="333927"/>
            <a:chOff x="612948" y="3577580"/>
            <a:chExt cx="333927" cy="333927"/>
          </a:xfrm>
        </p:grpSpPr>
        <p:sp>
          <p:nvSpPr>
            <p:cNvPr id="101" name="椭圆 100"/>
            <p:cNvSpPr/>
            <p:nvPr/>
          </p:nvSpPr>
          <p:spPr>
            <a:xfrm>
              <a:off x="612948" y="3577580"/>
              <a:ext cx="333927" cy="33392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667368" y="3632001"/>
              <a:ext cx="225086" cy="225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3" name="椭圆 102"/>
          <p:cNvSpPr/>
          <p:nvPr/>
        </p:nvSpPr>
        <p:spPr>
          <a:xfrm>
            <a:off x="6059301"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6545293"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5" name="组合 104"/>
          <p:cNvGrpSpPr/>
          <p:nvPr/>
        </p:nvGrpSpPr>
        <p:grpSpPr>
          <a:xfrm>
            <a:off x="7031285" y="2696709"/>
            <a:ext cx="333927" cy="333927"/>
            <a:chOff x="612948" y="3577580"/>
            <a:chExt cx="333927" cy="333927"/>
          </a:xfrm>
        </p:grpSpPr>
        <p:sp>
          <p:nvSpPr>
            <p:cNvPr id="106" name="椭圆 105"/>
            <p:cNvSpPr/>
            <p:nvPr/>
          </p:nvSpPr>
          <p:spPr>
            <a:xfrm>
              <a:off x="612948" y="3577580"/>
              <a:ext cx="333927" cy="33392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667368" y="3632001"/>
              <a:ext cx="225086" cy="225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8" name="椭圆 107"/>
          <p:cNvSpPr/>
          <p:nvPr/>
        </p:nvSpPr>
        <p:spPr>
          <a:xfrm>
            <a:off x="7779204"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8265192"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0" name="组合 109"/>
          <p:cNvGrpSpPr/>
          <p:nvPr/>
        </p:nvGrpSpPr>
        <p:grpSpPr>
          <a:xfrm>
            <a:off x="1493568" y="1203287"/>
            <a:ext cx="1089941" cy="1327886"/>
            <a:chOff x="1493568" y="909219"/>
            <a:chExt cx="1089941" cy="1327886"/>
          </a:xfrm>
          <a:effectLst>
            <a:outerShdw blurRad="63500" sx="102000" sy="102000" algn="ctr" rotWithShape="0">
              <a:prstClr val="black">
                <a:alpha val="40000"/>
              </a:prstClr>
            </a:outerShdw>
          </a:effectLst>
          <a:scene3d>
            <a:camera prst="orthographicFront">
              <a:rot lat="0" lon="0" rev="0"/>
            </a:camera>
            <a:lightRig rig="glow" dir="t">
              <a:rot lat="0" lon="0" rev="14100000"/>
            </a:lightRig>
          </a:scene3d>
        </p:grpSpPr>
        <p:grpSp>
          <p:nvGrpSpPr>
            <p:cNvPr id="111" name="组合 110"/>
            <p:cNvGrpSpPr/>
            <p:nvPr/>
          </p:nvGrpSpPr>
          <p:grpSpPr>
            <a:xfrm>
              <a:off x="1493568" y="909219"/>
              <a:ext cx="1089941" cy="1327886"/>
              <a:chOff x="345230" y="2368798"/>
              <a:chExt cx="873970" cy="1064766"/>
            </a:xfrm>
          </p:grpSpPr>
          <p:sp>
            <p:nvSpPr>
              <p:cNvPr id="113" name="等腰三角形 80"/>
              <p:cNvSpPr/>
              <p:nvPr/>
            </p:nvSpPr>
            <p:spPr>
              <a:xfrm flipV="1">
                <a:off x="345230" y="2368798"/>
                <a:ext cx="873970" cy="1064766"/>
              </a:xfrm>
              <a:custGeom>
                <a:avLst/>
                <a:gdLst/>
                <a:ahLst/>
                <a:cxnLst/>
                <a:rect l="l" t="t" r="r" b="b"/>
                <a:pathLst>
                  <a:path w="712054" h="867502">
                    <a:moveTo>
                      <a:pt x="356027" y="867502"/>
                    </a:moveTo>
                    <a:cubicBezTo>
                      <a:pt x="552655" y="867502"/>
                      <a:pt x="712054" y="708103"/>
                      <a:pt x="712054" y="511475"/>
                    </a:cubicBezTo>
                    <a:cubicBezTo>
                      <a:pt x="712054" y="422128"/>
                      <a:pt x="679142" y="340468"/>
                      <a:pt x="623637" y="278950"/>
                    </a:cubicBezTo>
                    <a:lnTo>
                      <a:pt x="625915" y="278950"/>
                    </a:lnTo>
                    <a:lnTo>
                      <a:pt x="610443" y="262959"/>
                    </a:lnTo>
                    <a:cubicBezTo>
                      <a:pt x="609052" y="260998"/>
                      <a:pt x="607376" y="259316"/>
                      <a:pt x="605493" y="257843"/>
                    </a:cubicBezTo>
                    <a:lnTo>
                      <a:pt x="356027" y="0"/>
                    </a:lnTo>
                    <a:lnTo>
                      <a:pt x="106561" y="257843"/>
                    </a:lnTo>
                    <a:cubicBezTo>
                      <a:pt x="104678" y="259316"/>
                      <a:pt x="103002" y="260998"/>
                      <a:pt x="101611" y="262959"/>
                    </a:cubicBezTo>
                    <a:lnTo>
                      <a:pt x="86139" y="278950"/>
                    </a:lnTo>
                    <a:lnTo>
                      <a:pt x="88417" y="278950"/>
                    </a:lnTo>
                    <a:cubicBezTo>
                      <a:pt x="32912" y="340468"/>
                      <a:pt x="0" y="422128"/>
                      <a:pt x="0" y="511475"/>
                    </a:cubicBezTo>
                    <a:cubicBezTo>
                      <a:pt x="0" y="708103"/>
                      <a:pt x="159399" y="867502"/>
                      <a:pt x="356027" y="867502"/>
                    </a:cubicBezTo>
                    <a:close/>
                  </a:path>
                </a:pathLst>
              </a:custGeom>
              <a:solidFill>
                <a:srgbClr val="00B0F0"/>
              </a:solidFill>
              <a:ln>
                <a:noFill/>
              </a:ln>
              <a:effectLst/>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等腰三角形 80"/>
              <p:cNvSpPr/>
              <p:nvPr/>
            </p:nvSpPr>
            <p:spPr>
              <a:xfrm flipV="1">
                <a:off x="419876" y="2450877"/>
                <a:ext cx="712054" cy="867502"/>
              </a:xfrm>
              <a:custGeom>
                <a:avLst/>
                <a:gdLst/>
                <a:ahLst/>
                <a:cxnLst/>
                <a:rect l="l" t="t" r="r" b="b"/>
                <a:pathLst>
                  <a:path w="712054" h="867502">
                    <a:moveTo>
                      <a:pt x="356027" y="867502"/>
                    </a:moveTo>
                    <a:cubicBezTo>
                      <a:pt x="552655" y="867502"/>
                      <a:pt x="712054" y="708103"/>
                      <a:pt x="712054" y="511475"/>
                    </a:cubicBezTo>
                    <a:cubicBezTo>
                      <a:pt x="712054" y="422128"/>
                      <a:pt x="679142" y="340468"/>
                      <a:pt x="623637" y="278950"/>
                    </a:cubicBezTo>
                    <a:lnTo>
                      <a:pt x="625915" y="278950"/>
                    </a:lnTo>
                    <a:lnTo>
                      <a:pt x="610443" y="262959"/>
                    </a:lnTo>
                    <a:cubicBezTo>
                      <a:pt x="609052" y="260998"/>
                      <a:pt x="607376" y="259316"/>
                      <a:pt x="605493" y="257843"/>
                    </a:cubicBezTo>
                    <a:lnTo>
                      <a:pt x="356027" y="0"/>
                    </a:lnTo>
                    <a:lnTo>
                      <a:pt x="106561" y="257843"/>
                    </a:lnTo>
                    <a:cubicBezTo>
                      <a:pt x="104678" y="259316"/>
                      <a:pt x="103002" y="260998"/>
                      <a:pt x="101611" y="262959"/>
                    </a:cubicBezTo>
                    <a:lnTo>
                      <a:pt x="86139" y="278950"/>
                    </a:lnTo>
                    <a:lnTo>
                      <a:pt x="88417" y="278950"/>
                    </a:lnTo>
                    <a:cubicBezTo>
                      <a:pt x="32912" y="340468"/>
                      <a:pt x="0" y="422128"/>
                      <a:pt x="0" y="511475"/>
                    </a:cubicBezTo>
                    <a:cubicBezTo>
                      <a:pt x="0" y="708103"/>
                      <a:pt x="159399" y="867502"/>
                      <a:pt x="356027" y="867502"/>
                    </a:cubicBezTo>
                    <a:close/>
                  </a:path>
                </a:pathLst>
              </a:custGeom>
              <a:gradFill flip="none" rotWithShape="1">
                <a:gsLst>
                  <a:gs pos="0">
                    <a:srgbClr val="0282D0">
                      <a:shade val="30000"/>
                      <a:satMod val="115000"/>
                    </a:srgbClr>
                  </a:gs>
                  <a:gs pos="50000">
                    <a:srgbClr val="0282D0">
                      <a:shade val="67500"/>
                      <a:satMod val="115000"/>
                    </a:srgbClr>
                  </a:gs>
                  <a:gs pos="100000">
                    <a:srgbClr val="0282D0">
                      <a:shade val="100000"/>
                      <a:satMod val="115000"/>
                    </a:srgbClr>
                  </a:gs>
                </a:gsLst>
                <a:lin ang="16200000" scaled="1"/>
                <a:tileRect/>
              </a:gradFill>
              <a:ln>
                <a:noFill/>
              </a:ln>
              <a:effectLst/>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矩形 111"/>
            <p:cNvSpPr/>
            <p:nvPr/>
          </p:nvSpPr>
          <p:spPr>
            <a:xfrm>
              <a:off x="1677194" y="1048544"/>
              <a:ext cx="736099" cy="707886"/>
            </a:xfrm>
            <a:prstGeom prst="rect">
              <a:avLst/>
            </a:prstGeom>
            <a:ln>
              <a:noFill/>
            </a:ln>
            <a:effectLst/>
            <a:sp3d prstMaterial="softEdge">
              <a:bevelT w="127000" prst="artDeco"/>
            </a:sp3d>
          </p:spPr>
          <p:txBody>
            <a:bodyPr wrap="none">
              <a:spAutoFit/>
            </a:bodyPr>
            <a:lstStyle/>
            <a:p>
              <a:pPr>
                <a:spcBef>
                  <a:spcPct val="0"/>
                </a:spcBef>
                <a:defRPr/>
              </a:pPr>
              <a:r>
                <a:rPr lang="en-US" altLang="zh-CN" sz="4000" dirty="0" smtClean="0">
                  <a:solidFill>
                    <a:schemeClr val="bg1"/>
                  </a:solidFill>
                  <a:latin typeface="Swis721 BlkCn BT" pitchFamily="34" charset="0"/>
                  <a:ea typeface="方正兰亭中黑_GBK" pitchFamily="2" charset="-122"/>
                  <a:cs typeface="Arial" panose="020B0604020202020204" pitchFamily="34" charset="0"/>
                </a:rPr>
                <a:t>01</a:t>
              </a:r>
              <a:endParaRPr lang="en-US" altLang="zh-CN" sz="4000" dirty="0">
                <a:solidFill>
                  <a:schemeClr val="bg1"/>
                </a:solidFill>
                <a:latin typeface="Swis721 BlkCn BT" pitchFamily="34" charset="0"/>
                <a:ea typeface="方正兰亭中黑_GBK" pitchFamily="2" charset="-122"/>
                <a:cs typeface="Arial" panose="020B0604020202020204" pitchFamily="34" charset="0"/>
              </a:endParaRPr>
            </a:p>
          </p:txBody>
        </p:sp>
      </p:grpSp>
      <p:grpSp>
        <p:nvGrpSpPr>
          <p:cNvPr id="115" name="组合 114"/>
          <p:cNvGrpSpPr/>
          <p:nvPr/>
        </p:nvGrpSpPr>
        <p:grpSpPr>
          <a:xfrm>
            <a:off x="3213471" y="3225858"/>
            <a:ext cx="1089941" cy="1327886"/>
            <a:chOff x="3175660" y="909219"/>
            <a:chExt cx="1089941" cy="1327886"/>
          </a:xfrm>
          <a:effectLst>
            <a:outerShdw blurRad="63500" sx="102000" sy="102000" algn="ctr" rotWithShape="0">
              <a:prstClr val="black">
                <a:alpha val="40000"/>
              </a:prstClr>
            </a:outerShdw>
          </a:effectLst>
          <a:scene3d>
            <a:camera prst="orthographicFront">
              <a:rot lat="0" lon="0" rev="0"/>
            </a:camera>
            <a:lightRig rig="glow" dir="t">
              <a:rot lat="0" lon="0" rev="14100000"/>
            </a:lightRig>
          </a:scene3d>
        </p:grpSpPr>
        <p:grpSp>
          <p:nvGrpSpPr>
            <p:cNvPr id="116" name="组合 115"/>
            <p:cNvGrpSpPr/>
            <p:nvPr/>
          </p:nvGrpSpPr>
          <p:grpSpPr>
            <a:xfrm flipV="1">
              <a:off x="3175660" y="909219"/>
              <a:ext cx="1089941" cy="1327886"/>
              <a:chOff x="345230" y="2368798"/>
              <a:chExt cx="873970" cy="1064766"/>
            </a:xfrm>
          </p:grpSpPr>
          <p:sp>
            <p:nvSpPr>
              <p:cNvPr id="118" name="等腰三角形 80"/>
              <p:cNvSpPr/>
              <p:nvPr/>
            </p:nvSpPr>
            <p:spPr>
              <a:xfrm flipV="1">
                <a:off x="345230" y="2368798"/>
                <a:ext cx="873970" cy="1064766"/>
              </a:xfrm>
              <a:custGeom>
                <a:avLst/>
                <a:gdLst/>
                <a:ahLst/>
                <a:cxnLst/>
                <a:rect l="l" t="t" r="r" b="b"/>
                <a:pathLst>
                  <a:path w="712054" h="867502">
                    <a:moveTo>
                      <a:pt x="356027" y="867502"/>
                    </a:moveTo>
                    <a:cubicBezTo>
                      <a:pt x="552655" y="867502"/>
                      <a:pt x="712054" y="708103"/>
                      <a:pt x="712054" y="511475"/>
                    </a:cubicBezTo>
                    <a:cubicBezTo>
                      <a:pt x="712054" y="422128"/>
                      <a:pt x="679142" y="340468"/>
                      <a:pt x="623637" y="278950"/>
                    </a:cubicBezTo>
                    <a:lnTo>
                      <a:pt x="625915" y="278950"/>
                    </a:lnTo>
                    <a:lnTo>
                      <a:pt x="610443" y="262959"/>
                    </a:lnTo>
                    <a:cubicBezTo>
                      <a:pt x="609052" y="260998"/>
                      <a:pt x="607376" y="259316"/>
                      <a:pt x="605493" y="257843"/>
                    </a:cubicBezTo>
                    <a:lnTo>
                      <a:pt x="356027" y="0"/>
                    </a:lnTo>
                    <a:lnTo>
                      <a:pt x="106561" y="257843"/>
                    </a:lnTo>
                    <a:cubicBezTo>
                      <a:pt x="104678" y="259316"/>
                      <a:pt x="103002" y="260998"/>
                      <a:pt x="101611" y="262959"/>
                    </a:cubicBezTo>
                    <a:lnTo>
                      <a:pt x="86139" y="278950"/>
                    </a:lnTo>
                    <a:lnTo>
                      <a:pt x="88417" y="278950"/>
                    </a:lnTo>
                    <a:cubicBezTo>
                      <a:pt x="32912" y="340468"/>
                      <a:pt x="0" y="422128"/>
                      <a:pt x="0" y="511475"/>
                    </a:cubicBezTo>
                    <a:cubicBezTo>
                      <a:pt x="0" y="708103"/>
                      <a:pt x="159399" y="867502"/>
                      <a:pt x="356027" y="867502"/>
                    </a:cubicBezTo>
                    <a:close/>
                  </a:path>
                </a:pathLst>
              </a:custGeom>
              <a:solidFill>
                <a:srgbClr val="0282D0"/>
              </a:solidFill>
              <a:ln>
                <a:noFill/>
              </a:ln>
              <a:effectLst/>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等腰三角形 80"/>
              <p:cNvSpPr/>
              <p:nvPr/>
            </p:nvSpPr>
            <p:spPr>
              <a:xfrm flipV="1">
                <a:off x="419876" y="2450877"/>
                <a:ext cx="712054" cy="867502"/>
              </a:xfrm>
              <a:custGeom>
                <a:avLst/>
                <a:gdLst/>
                <a:ahLst/>
                <a:cxnLst/>
                <a:rect l="l" t="t" r="r" b="b"/>
                <a:pathLst>
                  <a:path w="712054" h="867502">
                    <a:moveTo>
                      <a:pt x="356027" y="867502"/>
                    </a:moveTo>
                    <a:cubicBezTo>
                      <a:pt x="552655" y="867502"/>
                      <a:pt x="712054" y="708103"/>
                      <a:pt x="712054" y="511475"/>
                    </a:cubicBezTo>
                    <a:cubicBezTo>
                      <a:pt x="712054" y="422128"/>
                      <a:pt x="679142" y="340468"/>
                      <a:pt x="623637" y="278950"/>
                    </a:cubicBezTo>
                    <a:lnTo>
                      <a:pt x="625915" y="278950"/>
                    </a:lnTo>
                    <a:lnTo>
                      <a:pt x="610443" y="262959"/>
                    </a:lnTo>
                    <a:cubicBezTo>
                      <a:pt x="609052" y="260998"/>
                      <a:pt x="607376" y="259316"/>
                      <a:pt x="605493" y="257843"/>
                    </a:cubicBezTo>
                    <a:lnTo>
                      <a:pt x="356027" y="0"/>
                    </a:lnTo>
                    <a:lnTo>
                      <a:pt x="106561" y="257843"/>
                    </a:lnTo>
                    <a:cubicBezTo>
                      <a:pt x="104678" y="259316"/>
                      <a:pt x="103002" y="260998"/>
                      <a:pt x="101611" y="262959"/>
                    </a:cubicBezTo>
                    <a:lnTo>
                      <a:pt x="86139" y="278950"/>
                    </a:lnTo>
                    <a:lnTo>
                      <a:pt x="88417" y="278950"/>
                    </a:lnTo>
                    <a:cubicBezTo>
                      <a:pt x="32912" y="340468"/>
                      <a:pt x="0" y="422128"/>
                      <a:pt x="0" y="511475"/>
                    </a:cubicBezTo>
                    <a:cubicBezTo>
                      <a:pt x="0" y="708103"/>
                      <a:pt x="159399" y="867502"/>
                      <a:pt x="356027" y="867502"/>
                    </a:cubicBez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a:effectLst/>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矩形 116"/>
            <p:cNvSpPr/>
            <p:nvPr/>
          </p:nvSpPr>
          <p:spPr>
            <a:xfrm>
              <a:off x="3341684" y="1366087"/>
              <a:ext cx="736099" cy="707886"/>
            </a:xfrm>
            <a:prstGeom prst="rect">
              <a:avLst/>
            </a:prstGeom>
            <a:ln>
              <a:noFill/>
            </a:ln>
            <a:effectLst/>
            <a:sp3d prstMaterial="softEdge">
              <a:bevelT w="127000" prst="artDeco"/>
            </a:sp3d>
          </p:spPr>
          <p:txBody>
            <a:bodyPr wrap="none">
              <a:spAutoFit/>
            </a:bodyPr>
            <a:lstStyle/>
            <a:p>
              <a:pPr>
                <a:spcBef>
                  <a:spcPct val="0"/>
                </a:spcBef>
                <a:defRPr/>
              </a:pPr>
              <a:r>
                <a:rPr lang="en-US" altLang="zh-CN" sz="4000" dirty="0" smtClean="0">
                  <a:solidFill>
                    <a:schemeClr val="bg1"/>
                  </a:solidFill>
                  <a:latin typeface="Swis721 BlkCn BT" pitchFamily="34" charset="0"/>
                  <a:ea typeface="方正兰亭中黑_GBK" pitchFamily="2" charset="-122"/>
                  <a:cs typeface="Arial" panose="020B0604020202020204" pitchFamily="34" charset="0"/>
                </a:rPr>
                <a:t>02</a:t>
              </a:r>
              <a:endParaRPr lang="en-US" altLang="zh-CN" sz="4000" dirty="0">
                <a:solidFill>
                  <a:schemeClr val="bg1"/>
                </a:solidFill>
                <a:latin typeface="Swis721 BlkCn BT" pitchFamily="34" charset="0"/>
                <a:ea typeface="方正兰亭中黑_GBK" pitchFamily="2" charset="-122"/>
                <a:cs typeface="Arial" panose="020B0604020202020204" pitchFamily="34" charset="0"/>
              </a:endParaRPr>
            </a:p>
          </p:txBody>
        </p:sp>
      </p:grpSp>
      <p:grpSp>
        <p:nvGrpSpPr>
          <p:cNvPr id="120" name="组合 119"/>
          <p:cNvGrpSpPr/>
          <p:nvPr/>
        </p:nvGrpSpPr>
        <p:grpSpPr>
          <a:xfrm>
            <a:off x="4933374" y="1203287"/>
            <a:ext cx="1089941" cy="1327886"/>
            <a:chOff x="1493568" y="909219"/>
            <a:chExt cx="1089941" cy="1327886"/>
          </a:xfrm>
          <a:effectLst>
            <a:outerShdw blurRad="63500" sx="102000" sy="102000" algn="ctr" rotWithShape="0">
              <a:prstClr val="black">
                <a:alpha val="40000"/>
              </a:prstClr>
            </a:outerShdw>
          </a:effectLst>
          <a:scene3d>
            <a:camera prst="orthographicFront">
              <a:rot lat="0" lon="0" rev="0"/>
            </a:camera>
            <a:lightRig rig="glow" dir="t">
              <a:rot lat="0" lon="0" rev="14100000"/>
            </a:lightRig>
          </a:scene3d>
        </p:grpSpPr>
        <p:grpSp>
          <p:nvGrpSpPr>
            <p:cNvPr id="121" name="组合 120"/>
            <p:cNvGrpSpPr/>
            <p:nvPr/>
          </p:nvGrpSpPr>
          <p:grpSpPr>
            <a:xfrm>
              <a:off x="1493568" y="909219"/>
              <a:ext cx="1089941" cy="1327886"/>
              <a:chOff x="345230" y="2368798"/>
              <a:chExt cx="873970" cy="1064766"/>
            </a:xfrm>
          </p:grpSpPr>
          <p:sp>
            <p:nvSpPr>
              <p:cNvPr id="123" name="等腰三角形 80"/>
              <p:cNvSpPr/>
              <p:nvPr/>
            </p:nvSpPr>
            <p:spPr>
              <a:xfrm flipV="1">
                <a:off x="345230" y="2368798"/>
                <a:ext cx="873970" cy="1064766"/>
              </a:xfrm>
              <a:custGeom>
                <a:avLst/>
                <a:gdLst/>
                <a:ahLst/>
                <a:cxnLst/>
                <a:rect l="l" t="t" r="r" b="b"/>
                <a:pathLst>
                  <a:path w="712054" h="867502">
                    <a:moveTo>
                      <a:pt x="356027" y="867502"/>
                    </a:moveTo>
                    <a:cubicBezTo>
                      <a:pt x="552655" y="867502"/>
                      <a:pt x="712054" y="708103"/>
                      <a:pt x="712054" y="511475"/>
                    </a:cubicBezTo>
                    <a:cubicBezTo>
                      <a:pt x="712054" y="422128"/>
                      <a:pt x="679142" y="340468"/>
                      <a:pt x="623637" y="278950"/>
                    </a:cubicBezTo>
                    <a:lnTo>
                      <a:pt x="625915" y="278950"/>
                    </a:lnTo>
                    <a:lnTo>
                      <a:pt x="610443" y="262959"/>
                    </a:lnTo>
                    <a:cubicBezTo>
                      <a:pt x="609052" y="260998"/>
                      <a:pt x="607376" y="259316"/>
                      <a:pt x="605493" y="257843"/>
                    </a:cubicBezTo>
                    <a:lnTo>
                      <a:pt x="356027" y="0"/>
                    </a:lnTo>
                    <a:lnTo>
                      <a:pt x="106561" y="257843"/>
                    </a:lnTo>
                    <a:cubicBezTo>
                      <a:pt x="104678" y="259316"/>
                      <a:pt x="103002" y="260998"/>
                      <a:pt x="101611" y="262959"/>
                    </a:cubicBezTo>
                    <a:lnTo>
                      <a:pt x="86139" y="278950"/>
                    </a:lnTo>
                    <a:lnTo>
                      <a:pt x="88417" y="278950"/>
                    </a:lnTo>
                    <a:cubicBezTo>
                      <a:pt x="32912" y="340468"/>
                      <a:pt x="0" y="422128"/>
                      <a:pt x="0" y="511475"/>
                    </a:cubicBezTo>
                    <a:cubicBezTo>
                      <a:pt x="0" y="708103"/>
                      <a:pt x="159399" y="867502"/>
                      <a:pt x="356027" y="867502"/>
                    </a:cubicBezTo>
                    <a:close/>
                  </a:path>
                </a:pathLst>
              </a:custGeom>
              <a:solidFill>
                <a:srgbClr val="009BD2"/>
              </a:solidFill>
              <a:ln>
                <a:noFill/>
              </a:ln>
              <a:effectLst/>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等腰三角形 80"/>
              <p:cNvSpPr/>
              <p:nvPr/>
            </p:nvSpPr>
            <p:spPr>
              <a:xfrm flipV="1">
                <a:off x="419876" y="2450877"/>
                <a:ext cx="712054" cy="867502"/>
              </a:xfrm>
              <a:custGeom>
                <a:avLst/>
                <a:gdLst/>
                <a:ahLst/>
                <a:cxnLst/>
                <a:rect l="l" t="t" r="r" b="b"/>
                <a:pathLst>
                  <a:path w="712054" h="867502">
                    <a:moveTo>
                      <a:pt x="356027" y="867502"/>
                    </a:moveTo>
                    <a:cubicBezTo>
                      <a:pt x="552655" y="867502"/>
                      <a:pt x="712054" y="708103"/>
                      <a:pt x="712054" y="511475"/>
                    </a:cubicBezTo>
                    <a:cubicBezTo>
                      <a:pt x="712054" y="422128"/>
                      <a:pt x="679142" y="340468"/>
                      <a:pt x="623637" y="278950"/>
                    </a:cubicBezTo>
                    <a:lnTo>
                      <a:pt x="625915" y="278950"/>
                    </a:lnTo>
                    <a:lnTo>
                      <a:pt x="610443" y="262959"/>
                    </a:lnTo>
                    <a:cubicBezTo>
                      <a:pt x="609052" y="260998"/>
                      <a:pt x="607376" y="259316"/>
                      <a:pt x="605493" y="257843"/>
                    </a:cubicBezTo>
                    <a:lnTo>
                      <a:pt x="356027" y="0"/>
                    </a:lnTo>
                    <a:lnTo>
                      <a:pt x="106561" y="257843"/>
                    </a:lnTo>
                    <a:cubicBezTo>
                      <a:pt x="104678" y="259316"/>
                      <a:pt x="103002" y="260998"/>
                      <a:pt x="101611" y="262959"/>
                    </a:cubicBezTo>
                    <a:lnTo>
                      <a:pt x="86139" y="278950"/>
                    </a:lnTo>
                    <a:lnTo>
                      <a:pt x="88417" y="278950"/>
                    </a:lnTo>
                    <a:cubicBezTo>
                      <a:pt x="32912" y="340468"/>
                      <a:pt x="0" y="422128"/>
                      <a:pt x="0" y="511475"/>
                    </a:cubicBezTo>
                    <a:cubicBezTo>
                      <a:pt x="0" y="708103"/>
                      <a:pt x="159399" y="867502"/>
                      <a:pt x="356027" y="867502"/>
                    </a:cubicBez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a:effectLst/>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矩形 121"/>
            <p:cNvSpPr/>
            <p:nvPr/>
          </p:nvSpPr>
          <p:spPr>
            <a:xfrm>
              <a:off x="1659117" y="1048544"/>
              <a:ext cx="736099" cy="707886"/>
            </a:xfrm>
            <a:prstGeom prst="rect">
              <a:avLst/>
            </a:prstGeom>
            <a:ln>
              <a:noFill/>
            </a:ln>
            <a:effectLst/>
            <a:sp3d prstMaterial="softEdge">
              <a:bevelT w="127000" prst="artDeco"/>
            </a:sp3d>
          </p:spPr>
          <p:txBody>
            <a:bodyPr wrap="none">
              <a:spAutoFit/>
            </a:bodyPr>
            <a:lstStyle/>
            <a:p>
              <a:pPr>
                <a:spcBef>
                  <a:spcPct val="0"/>
                </a:spcBef>
                <a:defRPr/>
              </a:pPr>
              <a:r>
                <a:rPr lang="en-US" altLang="zh-CN" sz="4000" dirty="0" smtClean="0">
                  <a:solidFill>
                    <a:schemeClr val="bg1"/>
                  </a:solidFill>
                  <a:latin typeface="Swis721 BlkCn BT" pitchFamily="34" charset="0"/>
                  <a:ea typeface="方正兰亭中黑_GBK" pitchFamily="2" charset="-122"/>
                  <a:cs typeface="Arial" panose="020B0604020202020204" pitchFamily="34" charset="0"/>
                </a:rPr>
                <a:t>03</a:t>
              </a:r>
              <a:endParaRPr lang="en-US" altLang="zh-CN" sz="4000" dirty="0">
                <a:solidFill>
                  <a:schemeClr val="bg1"/>
                </a:solidFill>
                <a:latin typeface="Swis721 BlkCn BT" pitchFamily="34" charset="0"/>
                <a:ea typeface="方正兰亭中黑_GBK" pitchFamily="2" charset="-122"/>
                <a:cs typeface="Arial" panose="020B0604020202020204" pitchFamily="34" charset="0"/>
              </a:endParaRPr>
            </a:p>
          </p:txBody>
        </p:sp>
      </p:grpSp>
      <p:grpSp>
        <p:nvGrpSpPr>
          <p:cNvPr id="125" name="组合 124"/>
          <p:cNvGrpSpPr/>
          <p:nvPr/>
        </p:nvGrpSpPr>
        <p:grpSpPr>
          <a:xfrm>
            <a:off x="6653277" y="3225858"/>
            <a:ext cx="1089941" cy="1327886"/>
            <a:chOff x="6653277" y="909219"/>
            <a:chExt cx="1089941" cy="1327886"/>
          </a:xfrm>
          <a:solidFill>
            <a:srgbClr val="21AB82"/>
          </a:solidFill>
          <a:effectLst>
            <a:outerShdw blurRad="63500" sx="102000" sy="102000" algn="ctr" rotWithShape="0">
              <a:prstClr val="black">
                <a:alpha val="40000"/>
              </a:prstClr>
            </a:outerShdw>
          </a:effectLst>
          <a:scene3d>
            <a:camera prst="orthographicFront">
              <a:rot lat="0" lon="0" rev="0"/>
            </a:camera>
            <a:lightRig rig="glow" dir="t">
              <a:rot lat="0" lon="0" rev="14100000"/>
            </a:lightRig>
          </a:scene3d>
        </p:grpSpPr>
        <p:grpSp>
          <p:nvGrpSpPr>
            <p:cNvPr id="126" name="组合 125"/>
            <p:cNvGrpSpPr/>
            <p:nvPr/>
          </p:nvGrpSpPr>
          <p:grpSpPr>
            <a:xfrm flipV="1">
              <a:off x="6653277" y="909219"/>
              <a:ext cx="1089941" cy="1327886"/>
              <a:chOff x="345230" y="2368798"/>
              <a:chExt cx="873970" cy="1064766"/>
            </a:xfrm>
            <a:grpFill/>
          </p:grpSpPr>
          <p:sp>
            <p:nvSpPr>
              <p:cNvPr id="128" name="等腰三角形 80"/>
              <p:cNvSpPr/>
              <p:nvPr/>
            </p:nvSpPr>
            <p:spPr>
              <a:xfrm flipV="1">
                <a:off x="345230" y="2368798"/>
                <a:ext cx="873970" cy="1064766"/>
              </a:xfrm>
              <a:custGeom>
                <a:avLst/>
                <a:gdLst/>
                <a:ahLst/>
                <a:cxnLst/>
                <a:rect l="l" t="t" r="r" b="b"/>
                <a:pathLst>
                  <a:path w="712054" h="867502">
                    <a:moveTo>
                      <a:pt x="356027" y="867502"/>
                    </a:moveTo>
                    <a:cubicBezTo>
                      <a:pt x="552655" y="867502"/>
                      <a:pt x="712054" y="708103"/>
                      <a:pt x="712054" y="511475"/>
                    </a:cubicBezTo>
                    <a:cubicBezTo>
                      <a:pt x="712054" y="422128"/>
                      <a:pt x="679142" y="340468"/>
                      <a:pt x="623637" y="278950"/>
                    </a:cubicBezTo>
                    <a:lnTo>
                      <a:pt x="625915" y="278950"/>
                    </a:lnTo>
                    <a:lnTo>
                      <a:pt x="610443" y="262959"/>
                    </a:lnTo>
                    <a:cubicBezTo>
                      <a:pt x="609052" y="260998"/>
                      <a:pt x="607376" y="259316"/>
                      <a:pt x="605493" y="257843"/>
                    </a:cubicBezTo>
                    <a:lnTo>
                      <a:pt x="356027" y="0"/>
                    </a:lnTo>
                    <a:lnTo>
                      <a:pt x="106561" y="257843"/>
                    </a:lnTo>
                    <a:cubicBezTo>
                      <a:pt x="104678" y="259316"/>
                      <a:pt x="103002" y="260998"/>
                      <a:pt x="101611" y="262959"/>
                    </a:cubicBezTo>
                    <a:lnTo>
                      <a:pt x="86139" y="278950"/>
                    </a:lnTo>
                    <a:lnTo>
                      <a:pt x="88417" y="278950"/>
                    </a:lnTo>
                    <a:cubicBezTo>
                      <a:pt x="32912" y="340468"/>
                      <a:pt x="0" y="422128"/>
                      <a:pt x="0" y="511475"/>
                    </a:cubicBezTo>
                    <a:cubicBezTo>
                      <a:pt x="0" y="708103"/>
                      <a:pt x="159399" y="867502"/>
                      <a:pt x="356027" y="867502"/>
                    </a:cubicBezTo>
                    <a:close/>
                  </a:path>
                </a:pathLst>
              </a:custGeom>
              <a:solidFill>
                <a:srgbClr val="0067B4"/>
              </a:solidFill>
              <a:ln>
                <a:noFill/>
              </a:ln>
              <a:effectLst/>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等腰三角形 80"/>
              <p:cNvSpPr/>
              <p:nvPr/>
            </p:nvSpPr>
            <p:spPr>
              <a:xfrm flipV="1">
                <a:off x="419876" y="2450877"/>
                <a:ext cx="712054" cy="867502"/>
              </a:xfrm>
              <a:custGeom>
                <a:avLst/>
                <a:gdLst/>
                <a:ahLst/>
                <a:cxnLst/>
                <a:rect l="l" t="t" r="r" b="b"/>
                <a:pathLst>
                  <a:path w="712054" h="867502">
                    <a:moveTo>
                      <a:pt x="356027" y="867502"/>
                    </a:moveTo>
                    <a:cubicBezTo>
                      <a:pt x="552655" y="867502"/>
                      <a:pt x="712054" y="708103"/>
                      <a:pt x="712054" y="511475"/>
                    </a:cubicBezTo>
                    <a:cubicBezTo>
                      <a:pt x="712054" y="422128"/>
                      <a:pt x="679142" y="340468"/>
                      <a:pt x="623637" y="278950"/>
                    </a:cubicBezTo>
                    <a:lnTo>
                      <a:pt x="625915" y="278950"/>
                    </a:lnTo>
                    <a:lnTo>
                      <a:pt x="610443" y="262959"/>
                    </a:lnTo>
                    <a:cubicBezTo>
                      <a:pt x="609052" y="260998"/>
                      <a:pt x="607376" y="259316"/>
                      <a:pt x="605493" y="257843"/>
                    </a:cubicBezTo>
                    <a:lnTo>
                      <a:pt x="356027" y="0"/>
                    </a:lnTo>
                    <a:lnTo>
                      <a:pt x="106561" y="257843"/>
                    </a:lnTo>
                    <a:cubicBezTo>
                      <a:pt x="104678" y="259316"/>
                      <a:pt x="103002" y="260998"/>
                      <a:pt x="101611" y="262959"/>
                    </a:cubicBezTo>
                    <a:lnTo>
                      <a:pt x="86139" y="278950"/>
                    </a:lnTo>
                    <a:lnTo>
                      <a:pt x="88417" y="278950"/>
                    </a:lnTo>
                    <a:cubicBezTo>
                      <a:pt x="32912" y="340468"/>
                      <a:pt x="0" y="422128"/>
                      <a:pt x="0" y="511475"/>
                    </a:cubicBezTo>
                    <a:cubicBezTo>
                      <a:pt x="0" y="708103"/>
                      <a:pt x="159399" y="867502"/>
                      <a:pt x="356027" y="867502"/>
                    </a:cubicBezTo>
                    <a:close/>
                  </a:path>
                </a:pathLst>
              </a:custGeom>
              <a:gradFill flip="none" rotWithShape="1">
                <a:gsLst>
                  <a:gs pos="0">
                    <a:srgbClr val="0067B4">
                      <a:shade val="30000"/>
                      <a:satMod val="115000"/>
                    </a:srgbClr>
                  </a:gs>
                  <a:gs pos="50000">
                    <a:srgbClr val="0067B4">
                      <a:shade val="67500"/>
                      <a:satMod val="115000"/>
                    </a:srgbClr>
                  </a:gs>
                  <a:gs pos="100000">
                    <a:srgbClr val="0067B4">
                      <a:shade val="100000"/>
                      <a:satMod val="115000"/>
                    </a:srgbClr>
                  </a:gs>
                </a:gsLst>
                <a:lin ang="16200000" scaled="1"/>
                <a:tileRect/>
              </a:gradFill>
              <a:ln>
                <a:noFill/>
              </a:ln>
              <a:effectLst/>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7" name="矩形 126"/>
            <p:cNvSpPr/>
            <p:nvPr/>
          </p:nvSpPr>
          <p:spPr>
            <a:xfrm>
              <a:off x="6815766" y="1366087"/>
              <a:ext cx="736099" cy="707886"/>
            </a:xfrm>
            <a:prstGeom prst="rect">
              <a:avLst/>
            </a:prstGeom>
            <a:noFill/>
            <a:ln>
              <a:noFill/>
            </a:ln>
            <a:effectLst/>
            <a:sp3d prstMaterial="softEdge">
              <a:bevelT w="127000" prst="artDeco"/>
            </a:sp3d>
          </p:spPr>
          <p:txBody>
            <a:bodyPr wrap="none">
              <a:spAutoFit/>
            </a:bodyPr>
            <a:lstStyle/>
            <a:p>
              <a:pPr>
                <a:spcBef>
                  <a:spcPct val="0"/>
                </a:spcBef>
                <a:defRPr/>
              </a:pPr>
              <a:r>
                <a:rPr lang="en-US" altLang="zh-CN" sz="4000" dirty="0" smtClean="0">
                  <a:solidFill>
                    <a:schemeClr val="bg1"/>
                  </a:solidFill>
                  <a:latin typeface="Swis721 BlkCn BT" pitchFamily="34" charset="0"/>
                  <a:ea typeface="方正兰亭中黑_GBK" pitchFamily="2" charset="-122"/>
                  <a:cs typeface="Arial" panose="020B0604020202020204" pitchFamily="34" charset="0"/>
                </a:rPr>
                <a:t>04</a:t>
              </a:r>
              <a:endParaRPr lang="en-US" altLang="zh-CN" sz="4000" dirty="0">
                <a:solidFill>
                  <a:schemeClr val="bg1"/>
                </a:solidFill>
                <a:latin typeface="Swis721 BlkCn BT" pitchFamily="34" charset="0"/>
                <a:ea typeface="方正兰亭中黑_GBK" pitchFamily="2" charset="-122"/>
                <a:cs typeface="Arial" panose="020B0604020202020204" pitchFamily="34" charset="0"/>
              </a:endParaRPr>
            </a:p>
          </p:txBody>
        </p:sp>
      </p:grpSp>
      <p:sp>
        <p:nvSpPr>
          <p:cNvPr id="130" name="Rectangle 13" descr="FD1DDF730CE4456e89755B07FE1653D0# #Rectangle 13"/>
          <p:cNvSpPr>
            <a:spLocks noChangeArrowheads="1"/>
          </p:cNvSpPr>
          <p:nvPr/>
        </p:nvSpPr>
        <p:spPr bwMode="auto">
          <a:xfrm>
            <a:off x="2734488" y="1492945"/>
            <a:ext cx="14600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600" dirty="0" smtClean="0">
                <a:solidFill>
                  <a:schemeClr val="tx1">
                    <a:lumMod val="65000"/>
                    <a:lumOff val="35000"/>
                  </a:schemeClr>
                </a:solidFill>
                <a:latin typeface="方正兰亭中黑_GBK" pitchFamily="2" charset="-122"/>
                <a:ea typeface="方正兰亭中黑_GBK" pitchFamily="2" charset="-122"/>
              </a:rPr>
              <a:t>项目一</a:t>
            </a:r>
            <a:endParaRPr lang="en-US" altLang="zh-CN" sz="1600" dirty="0">
              <a:solidFill>
                <a:schemeClr val="tx1">
                  <a:lumMod val="65000"/>
                  <a:lumOff val="35000"/>
                </a:schemeClr>
              </a:solidFill>
              <a:latin typeface="方正兰亭中黑_GBK" pitchFamily="2" charset="-122"/>
              <a:ea typeface="方正兰亭中黑_GBK" pitchFamily="2" charset="-122"/>
            </a:endParaRPr>
          </a:p>
        </p:txBody>
      </p:sp>
      <p:sp>
        <p:nvSpPr>
          <p:cNvPr id="131" name="Rectangle 13" descr="FD1DDF730CE4456e89755B07FE1653D0# #Rectangle 13"/>
          <p:cNvSpPr>
            <a:spLocks noChangeArrowheads="1"/>
          </p:cNvSpPr>
          <p:nvPr/>
        </p:nvSpPr>
        <p:spPr bwMode="auto">
          <a:xfrm>
            <a:off x="2734486" y="1760657"/>
            <a:ext cx="173786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100" b="0" dirty="0" smtClean="0">
                <a:solidFill>
                  <a:schemeClr val="tx1">
                    <a:lumMod val="75000"/>
                    <a:lumOff val="25000"/>
                  </a:schemeClr>
                </a:solidFill>
                <a:latin typeface="方正兰亭黑_GBK" panose="02000000000000000000" pitchFamily="2" charset="-122"/>
                <a:ea typeface="方正兰亭黑_GBK" panose="02000000000000000000" pitchFamily="2" charset="-122"/>
              </a:rPr>
              <a:t>此处添加目标扼要说明，</a:t>
            </a:r>
            <a:endParaRPr lang="en-US" altLang="zh-CN" sz="1100" b="0" dirty="0" smtClean="0">
              <a:solidFill>
                <a:schemeClr val="tx1">
                  <a:lumMod val="75000"/>
                  <a:lumOff val="25000"/>
                </a:schemeClr>
              </a:solidFill>
              <a:latin typeface="方正兰亭黑_GBK" panose="02000000000000000000" pitchFamily="2" charset="-122"/>
              <a:ea typeface="方正兰亭黑_GBK" panose="02000000000000000000" pitchFamily="2" charset="-122"/>
            </a:endParaRPr>
          </a:p>
          <a:p>
            <a:pPr algn="just" eaLnBrk="1" hangingPunct="1">
              <a:spcBef>
                <a:spcPct val="0"/>
              </a:spcBef>
              <a:buNone/>
              <a:defRPr/>
            </a:pPr>
            <a:r>
              <a:rPr lang="zh-CN" altLang="en-US" sz="1100" b="0" dirty="0" smtClean="0">
                <a:solidFill>
                  <a:schemeClr val="tx1">
                    <a:lumMod val="75000"/>
                    <a:lumOff val="25000"/>
                  </a:schemeClr>
                </a:solidFill>
                <a:latin typeface="方正兰亭黑_GBK" panose="02000000000000000000" pitchFamily="2" charset="-122"/>
                <a:ea typeface="方正兰亭黑_GBK" panose="02000000000000000000" pitchFamily="2" charset="-122"/>
              </a:rPr>
              <a:t>添加简短说明文字。</a:t>
            </a:r>
            <a:endParaRPr lang="en-US" altLang="zh-CN" sz="1100" b="0" dirty="0">
              <a:solidFill>
                <a:schemeClr val="tx1">
                  <a:lumMod val="75000"/>
                  <a:lumOff val="25000"/>
                </a:schemeClr>
              </a:solidFill>
              <a:latin typeface="方正兰亭黑_GBK" panose="02000000000000000000" pitchFamily="2" charset="-122"/>
              <a:ea typeface="方正兰亭黑_GBK" panose="02000000000000000000" pitchFamily="2" charset="-122"/>
            </a:endParaRPr>
          </a:p>
        </p:txBody>
      </p:sp>
      <p:sp>
        <p:nvSpPr>
          <p:cNvPr id="132" name="Rectangle 13" descr="FD1DDF730CE4456e89755B07FE1653D0# #Rectangle 13"/>
          <p:cNvSpPr>
            <a:spLocks noChangeArrowheads="1"/>
          </p:cNvSpPr>
          <p:nvPr/>
        </p:nvSpPr>
        <p:spPr bwMode="auto">
          <a:xfrm>
            <a:off x="1308495" y="3486944"/>
            <a:ext cx="14600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600" dirty="0" smtClean="0">
                <a:solidFill>
                  <a:schemeClr val="tx1">
                    <a:lumMod val="65000"/>
                    <a:lumOff val="35000"/>
                  </a:schemeClr>
                </a:solidFill>
                <a:latin typeface="方正兰亭中黑_GBK" pitchFamily="2" charset="-122"/>
                <a:ea typeface="方正兰亭中黑_GBK" pitchFamily="2" charset="-122"/>
              </a:rPr>
              <a:t>项目二</a:t>
            </a:r>
            <a:endParaRPr lang="en-US" altLang="zh-CN" sz="1600" dirty="0">
              <a:solidFill>
                <a:schemeClr val="tx1">
                  <a:lumMod val="65000"/>
                  <a:lumOff val="35000"/>
                </a:schemeClr>
              </a:solidFill>
              <a:latin typeface="方正兰亭中黑_GBK" pitchFamily="2" charset="-122"/>
              <a:ea typeface="方正兰亭中黑_GBK" pitchFamily="2" charset="-122"/>
            </a:endParaRPr>
          </a:p>
        </p:txBody>
      </p:sp>
      <p:sp>
        <p:nvSpPr>
          <p:cNvPr id="133" name="Rectangle 13" descr="FD1DDF730CE4456e89755B07FE1653D0# #Rectangle 13"/>
          <p:cNvSpPr>
            <a:spLocks noChangeArrowheads="1"/>
          </p:cNvSpPr>
          <p:nvPr/>
        </p:nvSpPr>
        <p:spPr bwMode="auto">
          <a:xfrm>
            <a:off x="1308493" y="3754656"/>
            <a:ext cx="173786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100" b="0" dirty="0" smtClean="0">
                <a:solidFill>
                  <a:schemeClr val="tx1">
                    <a:lumMod val="75000"/>
                    <a:lumOff val="25000"/>
                  </a:schemeClr>
                </a:solidFill>
                <a:latin typeface="方正兰亭黑_GBK" panose="02000000000000000000" pitchFamily="2" charset="-122"/>
                <a:ea typeface="方正兰亭黑_GBK" panose="02000000000000000000" pitchFamily="2" charset="-122"/>
              </a:rPr>
              <a:t>此处</a:t>
            </a:r>
            <a:r>
              <a:rPr lang="zh-CN" altLang="en-US" sz="1100" b="0" dirty="0">
                <a:solidFill>
                  <a:schemeClr val="tx1">
                    <a:lumMod val="75000"/>
                    <a:lumOff val="25000"/>
                  </a:schemeClr>
                </a:solidFill>
                <a:latin typeface="方正兰亭黑_GBK" panose="02000000000000000000" pitchFamily="2" charset="-122"/>
                <a:ea typeface="方正兰亭黑_GBK" panose="02000000000000000000" pitchFamily="2" charset="-122"/>
              </a:rPr>
              <a:t>添加目标扼要</a:t>
            </a:r>
            <a:r>
              <a:rPr lang="zh-CN" altLang="en-US" sz="1100" b="0" dirty="0" smtClean="0">
                <a:solidFill>
                  <a:schemeClr val="tx1">
                    <a:lumMod val="75000"/>
                    <a:lumOff val="25000"/>
                  </a:schemeClr>
                </a:solidFill>
                <a:latin typeface="方正兰亭黑_GBK" panose="02000000000000000000" pitchFamily="2" charset="-122"/>
                <a:ea typeface="方正兰亭黑_GBK" panose="02000000000000000000" pitchFamily="2" charset="-122"/>
              </a:rPr>
              <a:t>说明，</a:t>
            </a:r>
            <a:endParaRPr lang="en-US" altLang="zh-CN" sz="1100" b="0" dirty="0" smtClean="0">
              <a:solidFill>
                <a:schemeClr val="tx1">
                  <a:lumMod val="75000"/>
                  <a:lumOff val="25000"/>
                </a:schemeClr>
              </a:solidFill>
              <a:latin typeface="方正兰亭黑_GBK" panose="02000000000000000000" pitchFamily="2" charset="-122"/>
              <a:ea typeface="方正兰亭黑_GBK" panose="02000000000000000000" pitchFamily="2" charset="-122"/>
            </a:endParaRPr>
          </a:p>
          <a:p>
            <a:pPr algn="just" eaLnBrk="1" hangingPunct="1">
              <a:spcBef>
                <a:spcPct val="0"/>
              </a:spcBef>
              <a:buNone/>
              <a:defRPr/>
            </a:pPr>
            <a:r>
              <a:rPr lang="zh-CN" altLang="en-US" sz="1100" b="0" dirty="0" smtClean="0">
                <a:solidFill>
                  <a:schemeClr val="tx1">
                    <a:lumMod val="75000"/>
                    <a:lumOff val="25000"/>
                  </a:schemeClr>
                </a:solidFill>
                <a:latin typeface="方正兰亭黑_GBK" panose="02000000000000000000" pitchFamily="2" charset="-122"/>
                <a:ea typeface="方正兰亭黑_GBK" panose="02000000000000000000" pitchFamily="2" charset="-122"/>
              </a:rPr>
              <a:t>添加简短说明文字。</a:t>
            </a:r>
            <a:endParaRPr lang="en-US" altLang="zh-CN" sz="1100" b="0" dirty="0">
              <a:solidFill>
                <a:schemeClr val="tx1">
                  <a:lumMod val="75000"/>
                  <a:lumOff val="25000"/>
                </a:schemeClr>
              </a:solidFill>
              <a:latin typeface="方正兰亭黑_GBK" panose="02000000000000000000" pitchFamily="2" charset="-122"/>
              <a:ea typeface="方正兰亭黑_GBK" panose="02000000000000000000" pitchFamily="2" charset="-122"/>
            </a:endParaRPr>
          </a:p>
        </p:txBody>
      </p:sp>
      <p:sp>
        <p:nvSpPr>
          <p:cNvPr id="134" name="Rectangle 13" descr="FD1DDF730CE4456e89755B07FE1653D0# #Rectangle 13"/>
          <p:cNvSpPr>
            <a:spLocks noChangeArrowheads="1"/>
          </p:cNvSpPr>
          <p:nvPr/>
        </p:nvSpPr>
        <p:spPr bwMode="auto">
          <a:xfrm>
            <a:off x="6222520" y="1492945"/>
            <a:ext cx="14600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600" dirty="0" smtClean="0">
                <a:solidFill>
                  <a:schemeClr val="tx1">
                    <a:lumMod val="65000"/>
                    <a:lumOff val="35000"/>
                  </a:schemeClr>
                </a:solidFill>
                <a:latin typeface="方正兰亭中黑_GBK" pitchFamily="2" charset="-122"/>
                <a:ea typeface="方正兰亭中黑_GBK" pitchFamily="2" charset="-122"/>
              </a:rPr>
              <a:t>项目三</a:t>
            </a:r>
            <a:endParaRPr lang="en-US" altLang="zh-CN" sz="1600" dirty="0">
              <a:solidFill>
                <a:schemeClr val="tx1">
                  <a:lumMod val="65000"/>
                  <a:lumOff val="35000"/>
                </a:schemeClr>
              </a:solidFill>
              <a:latin typeface="方正兰亭中黑_GBK" pitchFamily="2" charset="-122"/>
              <a:ea typeface="方正兰亭中黑_GBK" pitchFamily="2" charset="-122"/>
            </a:endParaRPr>
          </a:p>
        </p:txBody>
      </p:sp>
      <p:sp>
        <p:nvSpPr>
          <p:cNvPr id="135" name="Rectangle 13" descr="FD1DDF730CE4456e89755B07FE1653D0# #Rectangle 13"/>
          <p:cNvSpPr>
            <a:spLocks noChangeArrowheads="1"/>
          </p:cNvSpPr>
          <p:nvPr/>
        </p:nvSpPr>
        <p:spPr bwMode="auto">
          <a:xfrm>
            <a:off x="6222518" y="1760657"/>
            <a:ext cx="173786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100" b="0" dirty="0" smtClean="0">
                <a:solidFill>
                  <a:schemeClr val="tx1">
                    <a:lumMod val="75000"/>
                    <a:lumOff val="25000"/>
                  </a:schemeClr>
                </a:solidFill>
                <a:latin typeface="方正兰亭黑_GBK" panose="02000000000000000000" pitchFamily="2" charset="-122"/>
                <a:ea typeface="方正兰亭黑_GBK" panose="02000000000000000000" pitchFamily="2" charset="-122"/>
              </a:rPr>
              <a:t>此处</a:t>
            </a:r>
            <a:r>
              <a:rPr lang="zh-CN" altLang="en-US" sz="1100" b="0" dirty="0">
                <a:solidFill>
                  <a:schemeClr val="tx1">
                    <a:lumMod val="75000"/>
                    <a:lumOff val="25000"/>
                  </a:schemeClr>
                </a:solidFill>
                <a:latin typeface="方正兰亭黑_GBK" panose="02000000000000000000" pitchFamily="2" charset="-122"/>
                <a:ea typeface="方正兰亭黑_GBK" panose="02000000000000000000" pitchFamily="2" charset="-122"/>
              </a:rPr>
              <a:t>添加目标扼要</a:t>
            </a:r>
            <a:r>
              <a:rPr lang="zh-CN" altLang="en-US" sz="1100" b="0" dirty="0" smtClean="0">
                <a:solidFill>
                  <a:schemeClr val="tx1">
                    <a:lumMod val="75000"/>
                    <a:lumOff val="25000"/>
                  </a:schemeClr>
                </a:solidFill>
                <a:latin typeface="方正兰亭黑_GBK" panose="02000000000000000000" pitchFamily="2" charset="-122"/>
                <a:ea typeface="方正兰亭黑_GBK" panose="02000000000000000000" pitchFamily="2" charset="-122"/>
              </a:rPr>
              <a:t>说明，</a:t>
            </a:r>
            <a:endParaRPr lang="en-US" altLang="zh-CN" sz="1100" b="0" dirty="0" smtClean="0">
              <a:solidFill>
                <a:schemeClr val="tx1">
                  <a:lumMod val="75000"/>
                  <a:lumOff val="25000"/>
                </a:schemeClr>
              </a:solidFill>
              <a:latin typeface="方正兰亭黑_GBK" panose="02000000000000000000" pitchFamily="2" charset="-122"/>
              <a:ea typeface="方正兰亭黑_GBK" panose="02000000000000000000" pitchFamily="2" charset="-122"/>
            </a:endParaRPr>
          </a:p>
          <a:p>
            <a:pPr algn="just" eaLnBrk="1" hangingPunct="1">
              <a:spcBef>
                <a:spcPct val="0"/>
              </a:spcBef>
              <a:buNone/>
              <a:defRPr/>
            </a:pPr>
            <a:r>
              <a:rPr lang="zh-CN" altLang="en-US" sz="1100" b="0" dirty="0" smtClean="0">
                <a:solidFill>
                  <a:schemeClr val="tx1">
                    <a:lumMod val="75000"/>
                    <a:lumOff val="25000"/>
                  </a:schemeClr>
                </a:solidFill>
                <a:latin typeface="方正兰亭黑_GBK" panose="02000000000000000000" pitchFamily="2" charset="-122"/>
                <a:ea typeface="方正兰亭黑_GBK" panose="02000000000000000000" pitchFamily="2" charset="-122"/>
              </a:rPr>
              <a:t>添加简短说明文字。</a:t>
            </a:r>
            <a:endParaRPr lang="en-US" altLang="zh-CN" sz="1100" b="0" dirty="0">
              <a:solidFill>
                <a:schemeClr val="tx1">
                  <a:lumMod val="75000"/>
                  <a:lumOff val="25000"/>
                </a:schemeClr>
              </a:solidFill>
              <a:latin typeface="方正兰亭黑_GBK" panose="02000000000000000000" pitchFamily="2" charset="-122"/>
              <a:ea typeface="方正兰亭黑_GBK" panose="02000000000000000000" pitchFamily="2" charset="-122"/>
            </a:endParaRPr>
          </a:p>
        </p:txBody>
      </p:sp>
      <p:sp>
        <p:nvSpPr>
          <p:cNvPr id="136" name="Rectangle 13" descr="FD1DDF730CE4456e89755B07FE1653D0# #Rectangle 13"/>
          <p:cNvSpPr>
            <a:spLocks noChangeArrowheads="1"/>
          </p:cNvSpPr>
          <p:nvPr/>
        </p:nvSpPr>
        <p:spPr bwMode="auto">
          <a:xfrm>
            <a:off x="4796527" y="3486944"/>
            <a:ext cx="14600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600" dirty="0" smtClean="0">
                <a:solidFill>
                  <a:schemeClr val="tx1">
                    <a:lumMod val="65000"/>
                    <a:lumOff val="35000"/>
                  </a:schemeClr>
                </a:solidFill>
                <a:latin typeface="方正兰亭中黑_GBK" pitchFamily="2" charset="-122"/>
                <a:ea typeface="方正兰亭中黑_GBK" pitchFamily="2" charset="-122"/>
              </a:rPr>
              <a:t>项目四</a:t>
            </a:r>
            <a:endParaRPr lang="en-US" altLang="zh-CN" sz="1600" dirty="0">
              <a:solidFill>
                <a:schemeClr val="tx1">
                  <a:lumMod val="65000"/>
                  <a:lumOff val="35000"/>
                </a:schemeClr>
              </a:solidFill>
              <a:latin typeface="方正兰亭中黑_GBK" pitchFamily="2" charset="-122"/>
              <a:ea typeface="方正兰亭中黑_GBK" pitchFamily="2" charset="-122"/>
            </a:endParaRPr>
          </a:p>
        </p:txBody>
      </p:sp>
      <p:sp>
        <p:nvSpPr>
          <p:cNvPr id="137" name="Rectangle 13" descr="FD1DDF730CE4456e89755B07FE1653D0# #Rectangle 13"/>
          <p:cNvSpPr>
            <a:spLocks noChangeArrowheads="1"/>
          </p:cNvSpPr>
          <p:nvPr/>
        </p:nvSpPr>
        <p:spPr bwMode="auto">
          <a:xfrm>
            <a:off x="4796525" y="3754656"/>
            <a:ext cx="173786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100" b="0" dirty="0" smtClean="0">
                <a:solidFill>
                  <a:schemeClr val="tx1">
                    <a:lumMod val="75000"/>
                    <a:lumOff val="25000"/>
                  </a:schemeClr>
                </a:solidFill>
                <a:latin typeface="方正兰亭黑_GBK" panose="02000000000000000000" pitchFamily="2" charset="-122"/>
                <a:ea typeface="方正兰亭黑_GBK" panose="02000000000000000000" pitchFamily="2" charset="-122"/>
              </a:rPr>
              <a:t>此处</a:t>
            </a:r>
            <a:r>
              <a:rPr lang="zh-CN" altLang="en-US" sz="1100" b="0" dirty="0">
                <a:solidFill>
                  <a:schemeClr val="tx1">
                    <a:lumMod val="75000"/>
                    <a:lumOff val="25000"/>
                  </a:schemeClr>
                </a:solidFill>
                <a:latin typeface="方正兰亭黑_GBK" panose="02000000000000000000" pitchFamily="2" charset="-122"/>
                <a:ea typeface="方正兰亭黑_GBK" panose="02000000000000000000" pitchFamily="2" charset="-122"/>
              </a:rPr>
              <a:t>添加目标扼要</a:t>
            </a:r>
            <a:r>
              <a:rPr lang="zh-CN" altLang="en-US" sz="1100" b="0" dirty="0" smtClean="0">
                <a:solidFill>
                  <a:schemeClr val="tx1">
                    <a:lumMod val="75000"/>
                    <a:lumOff val="25000"/>
                  </a:schemeClr>
                </a:solidFill>
                <a:latin typeface="方正兰亭黑_GBK" panose="02000000000000000000" pitchFamily="2" charset="-122"/>
                <a:ea typeface="方正兰亭黑_GBK" panose="02000000000000000000" pitchFamily="2" charset="-122"/>
              </a:rPr>
              <a:t>说明，</a:t>
            </a:r>
            <a:endParaRPr lang="en-US" altLang="zh-CN" sz="1100" b="0" dirty="0" smtClean="0">
              <a:solidFill>
                <a:schemeClr val="tx1">
                  <a:lumMod val="75000"/>
                  <a:lumOff val="25000"/>
                </a:schemeClr>
              </a:solidFill>
              <a:latin typeface="方正兰亭黑_GBK" panose="02000000000000000000" pitchFamily="2" charset="-122"/>
              <a:ea typeface="方正兰亭黑_GBK" panose="02000000000000000000" pitchFamily="2" charset="-122"/>
            </a:endParaRPr>
          </a:p>
          <a:p>
            <a:pPr algn="just" eaLnBrk="1" hangingPunct="1">
              <a:spcBef>
                <a:spcPct val="0"/>
              </a:spcBef>
              <a:buNone/>
              <a:defRPr/>
            </a:pPr>
            <a:r>
              <a:rPr lang="zh-CN" altLang="en-US" sz="1100" b="0" dirty="0" smtClean="0">
                <a:solidFill>
                  <a:schemeClr val="tx1">
                    <a:lumMod val="75000"/>
                    <a:lumOff val="25000"/>
                  </a:schemeClr>
                </a:solidFill>
                <a:latin typeface="方正兰亭黑_GBK" panose="02000000000000000000" pitchFamily="2" charset="-122"/>
                <a:ea typeface="方正兰亭黑_GBK" panose="02000000000000000000" pitchFamily="2" charset="-122"/>
              </a:rPr>
              <a:t>添加简短说明文字。</a:t>
            </a:r>
            <a:endParaRPr lang="en-US" altLang="zh-CN" sz="1100" b="0" dirty="0">
              <a:solidFill>
                <a:schemeClr val="tx1">
                  <a:lumMod val="75000"/>
                  <a:lumOff val="25000"/>
                </a:schemeClr>
              </a:solidFill>
              <a:latin typeface="方正兰亭黑_GBK" panose="02000000000000000000" pitchFamily="2" charset="-122"/>
              <a:ea typeface="方正兰亭黑_GBK" panose="02000000000000000000" pitchFamily="2" charset="-122"/>
            </a:endParaRPr>
          </a:p>
        </p:txBody>
      </p:sp>
      <p:sp>
        <p:nvSpPr>
          <p:cNvPr id="138" name="椭圆 137"/>
          <p:cNvSpPr/>
          <p:nvPr/>
        </p:nvSpPr>
        <p:spPr>
          <a:xfrm>
            <a:off x="395536"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8727683" y="282767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left)">
                                      <p:cBhvr>
                                        <p:cTn id="25" dur="500"/>
                                        <p:tgtEl>
                                          <p:spTgt spid="44"/>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wipe(up)">
                                      <p:cBhvr>
                                        <p:cTn id="29" dur="500"/>
                                        <p:tgtEl>
                                          <p:spTgt spid="46"/>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down)">
                                      <p:cBhvr>
                                        <p:cTn id="32" dur="500"/>
                                        <p:tgtEl>
                                          <p:spTgt spid="45"/>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38"/>
                                        </p:tgtEl>
                                        <p:attrNameLst>
                                          <p:attrName>style.visibility</p:attrName>
                                        </p:attrNameLst>
                                      </p:cBhvr>
                                      <p:to>
                                        <p:strVal val="visible"/>
                                      </p:to>
                                    </p:set>
                                    <p:animEffect transition="in" filter="fade">
                                      <p:cBhvr>
                                        <p:cTn id="36" dur="250"/>
                                        <p:tgtEl>
                                          <p:spTgt spid="138"/>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250"/>
                                        <p:tgtEl>
                                          <p:spTgt spid="47"/>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250"/>
                                        <p:tgtEl>
                                          <p:spTgt spid="48"/>
                                        </p:tgtEl>
                                      </p:cBhvr>
                                    </p:animEffect>
                                  </p:childTnLst>
                                </p:cTn>
                              </p:par>
                            </p:childTnLst>
                          </p:cTn>
                        </p:par>
                        <p:par>
                          <p:cTn id="45" fill="hold">
                            <p:stCondLst>
                              <p:cond delay="4000"/>
                            </p:stCondLst>
                            <p:childTnLst>
                              <p:par>
                                <p:cTn id="46" presetID="10" presetClass="entr" presetSubtype="0" fill="hold" nodeType="after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250"/>
                                        <p:tgtEl>
                                          <p:spTgt spid="49"/>
                                        </p:tgtEl>
                                      </p:cBhvr>
                                    </p:animEffect>
                                  </p:childTnLst>
                                </p:cTn>
                              </p:par>
                            </p:childTnLst>
                          </p:cTn>
                        </p:par>
                        <p:par>
                          <p:cTn id="49" fill="hold">
                            <p:stCondLst>
                              <p:cond delay="4500"/>
                            </p:stCondLst>
                            <p:childTnLst>
                              <p:par>
                                <p:cTn id="50" presetID="42" presetClass="entr" presetSubtype="0" fill="hold" nodeType="after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fade">
                                      <p:cBhvr>
                                        <p:cTn id="52" dur="500"/>
                                        <p:tgtEl>
                                          <p:spTgt spid="110"/>
                                        </p:tgtEl>
                                      </p:cBhvr>
                                    </p:animEffect>
                                    <p:anim calcmode="lin" valueType="num">
                                      <p:cBhvr>
                                        <p:cTn id="53" dur="500" fill="hold"/>
                                        <p:tgtEl>
                                          <p:spTgt spid="110"/>
                                        </p:tgtEl>
                                        <p:attrNameLst>
                                          <p:attrName>ppt_x</p:attrName>
                                        </p:attrNameLst>
                                      </p:cBhvr>
                                      <p:tavLst>
                                        <p:tav tm="0">
                                          <p:val>
                                            <p:strVal val="#ppt_x"/>
                                          </p:val>
                                        </p:tav>
                                        <p:tav tm="100000">
                                          <p:val>
                                            <p:strVal val="#ppt_x"/>
                                          </p:val>
                                        </p:tav>
                                      </p:tavLst>
                                    </p:anim>
                                    <p:anim calcmode="lin" valueType="num">
                                      <p:cBhvr>
                                        <p:cTn id="54" dur="500" fill="hold"/>
                                        <p:tgtEl>
                                          <p:spTgt spid="110"/>
                                        </p:tgtEl>
                                        <p:attrNameLst>
                                          <p:attrName>ppt_y</p:attrName>
                                        </p:attrNameLst>
                                      </p:cBhvr>
                                      <p:tavLst>
                                        <p:tav tm="0">
                                          <p:val>
                                            <p:strVal val="#ppt_y+.1"/>
                                          </p:val>
                                        </p:tav>
                                        <p:tav tm="100000">
                                          <p:val>
                                            <p:strVal val="#ppt_y"/>
                                          </p:val>
                                        </p:tav>
                                      </p:tavLst>
                                    </p:anim>
                                  </p:childTnLst>
                                </p:cTn>
                              </p:par>
                            </p:childTnLst>
                          </p:cTn>
                        </p:par>
                        <p:par>
                          <p:cTn id="55" fill="hold">
                            <p:stCondLst>
                              <p:cond delay="5000"/>
                            </p:stCondLst>
                            <p:childTnLst>
                              <p:par>
                                <p:cTn id="56" presetID="22" presetClass="entr" presetSubtype="8" fill="hold" grpId="0" nodeType="afterEffect">
                                  <p:stCondLst>
                                    <p:cond delay="0"/>
                                  </p:stCondLst>
                                  <p:childTnLst>
                                    <p:set>
                                      <p:cBhvr>
                                        <p:cTn id="57" dur="1" fill="hold">
                                          <p:stCondLst>
                                            <p:cond delay="0"/>
                                          </p:stCondLst>
                                        </p:cTn>
                                        <p:tgtEl>
                                          <p:spTgt spid="130"/>
                                        </p:tgtEl>
                                        <p:attrNameLst>
                                          <p:attrName>style.visibility</p:attrName>
                                        </p:attrNameLst>
                                      </p:cBhvr>
                                      <p:to>
                                        <p:strVal val="visible"/>
                                      </p:to>
                                    </p:set>
                                    <p:animEffect transition="in" filter="wipe(left)">
                                      <p:cBhvr>
                                        <p:cTn id="58" dur="500"/>
                                        <p:tgtEl>
                                          <p:spTgt spid="130"/>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31"/>
                                        </p:tgtEl>
                                        <p:attrNameLst>
                                          <p:attrName>style.visibility</p:attrName>
                                        </p:attrNameLst>
                                      </p:cBhvr>
                                      <p:to>
                                        <p:strVal val="visible"/>
                                      </p:to>
                                    </p:set>
                                    <p:animEffect transition="in" filter="wipe(left)">
                                      <p:cBhvr>
                                        <p:cTn id="61" dur="500"/>
                                        <p:tgtEl>
                                          <p:spTgt spid="131"/>
                                        </p:tgtEl>
                                      </p:cBhvr>
                                    </p:animEffect>
                                  </p:childTnLst>
                                </p:cTn>
                              </p:par>
                            </p:childTnLst>
                          </p:cTn>
                        </p:par>
                        <p:par>
                          <p:cTn id="62" fill="hold">
                            <p:stCondLst>
                              <p:cond delay="5500"/>
                            </p:stCondLst>
                            <p:childTnLst>
                              <p:par>
                                <p:cTn id="63" presetID="10" presetClass="entr" presetSubtype="0" fill="hold" grpId="0" nodeType="after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fade">
                                      <p:cBhvr>
                                        <p:cTn id="65" dur="250"/>
                                        <p:tgtEl>
                                          <p:spTgt spid="86"/>
                                        </p:tgtEl>
                                      </p:cBhvr>
                                    </p:animEffect>
                                  </p:childTnLst>
                                </p:cTn>
                              </p:par>
                            </p:childTnLst>
                          </p:cTn>
                        </p:par>
                        <p:par>
                          <p:cTn id="66" fill="hold">
                            <p:stCondLst>
                              <p:cond delay="6000"/>
                            </p:stCondLst>
                            <p:childTnLst>
                              <p:par>
                                <p:cTn id="67" presetID="10" presetClass="entr" presetSubtype="0" fill="hold" grpId="0" nodeType="afterEffect">
                                  <p:stCondLst>
                                    <p:cond delay="0"/>
                                  </p:stCondLst>
                                  <p:childTnLst>
                                    <p:set>
                                      <p:cBhvr>
                                        <p:cTn id="68" dur="1" fill="hold">
                                          <p:stCondLst>
                                            <p:cond delay="0"/>
                                          </p:stCondLst>
                                        </p:cTn>
                                        <p:tgtEl>
                                          <p:spTgt spid="94"/>
                                        </p:tgtEl>
                                        <p:attrNameLst>
                                          <p:attrName>style.visibility</p:attrName>
                                        </p:attrNameLst>
                                      </p:cBhvr>
                                      <p:to>
                                        <p:strVal val="visible"/>
                                      </p:to>
                                    </p:set>
                                    <p:animEffect transition="in" filter="fade">
                                      <p:cBhvr>
                                        <p:cTn id="69" dur="250"/>
                                        <p:tgtEl>
                                          <p:spTgt spid="94"/>
                                        </p:tgtEl>
                                      </p:cBhvr>
                                    </p:animEffect>
                                  </p:childTnLst>
                                </p:cTn>
                              </p:par>
                            </p:childTnLst>
                          </p:cTn>
                        </p:par>
                        <p:par>
                          <p:cTn id="70" fill="hold">
                            <p:stCondLst>
                              <p:cond delay="6500"/>
                            </p:stCondLst>
                            <p:childTnLst>
                              <p:par>
                                <p:cTn id="71" presetID="10" presetClass="entr" presetSubtype="0" fill="hold" nodeType="afterEffect">
                                  <p:stCondLst>
                                    <p:cond delay="0"/>
                                  </p:stCondLst>
                                  <p:childTnLst>
                                    <p:set>
                                      <p:cBhvr>
                                        <p:cTn id="72" dur="1" fill="hold">
                                          <p:stCondLst>
                                            <p:cond delay="0"/>
                                          </p:stCondLst>
                                        </p:cTn>
                                        <p:tgtEl>
                                          <p:spTgt spid="95"/>
                                        </p:tgtEl>
                                        <p:attrNameLst>
                                          <p:attrName>style.visibility</p:attrName>
                                        </p:attrNameLst>
                                      </p:cBhvr>
                                      <p:to>
                                        <p:strVal val="visible"/>
                                      </p:to>
                                    </p:set>
                                    <p:animEffect transition="in" filter="fade">
                                      <p:cBhvr>
                                        <p:cTn id="73" dur="250"/>
                                        <p:tgtEl>
                                          <p:spTgt spid="95"/>
                                        </p:tgtEl>
                                      </p:cBhvr>
                                    </p:animEffect>
                                  </p:childTnLst>
                                </p:cTn>
                              </p:par>
                            </p:childTnLst>
                          </p:cTn>
                        </p:par>
                        <p:par>
                          <p:cTn id="74" fill="hold">
                            <p:stCondLst>
                              <p:cond delay="7000"/>
                            </p:stCondLst>
                            <p:childTnLst>
                              <p:par>
                                <p:cTn id="75" presetID="47" presetClass="entr" presetSubtype="0" fill="hold" nodeType="afterEffect">
                                  <p:stCondLst>
                                    <p:cond delay="0"/>
                                  </p:stCondLst>
                                  <p:childTnLst>
                                    <p:set>
                                      <p:cBhvr>
                                        <p:cTn id="76" dur="1" fill="hold">
                                          <p:stCondLst>
                                            <p:cond delay="0"/>
                                          </p:stCondLst>
                                        </p:cTn>
                                        <p:tgtEl>
                                          <p:spTgt spid="115"/>
                                        </p:tgtEl>
                                        <p:attrNameLst>
                                          <p:attrName>style.visibility</p:attrName>
                                        </p:attrNameLst>
                                      </p:cBhvr>
                                      <p:to>
                                        <p:strVal val="visible"/>
                                      </p:to>
                                    </p:set>
                                    <p:animEffect transition="in" filter="fade">
                                      <p:cBhvr>
                                        <p:cTn id="77" dur="500"/>
                                        <p:tgtEl>
                                          <p:spTgt spid="115"/>
                                        </p:tgtEl>
                                      </p:cBhvr>
                                    </p:animEffect>
                                    <p:anim calcmode="lin" valueType="num">
                                      <p:cBhvr>
                                        <p:cTn id="78" dur="500" fill="hold"/>
                                        <p:tgtEl>
                                          <p:spTgt spid="115"/>
                                        </p:tgtEl>
                                        <p:attrNameLst>
                                          <p:attrName>ppt_x</p:attrName>
                                        </p:attrNameLst>
                                      </p:cBhvr>
                                      <p:tavLst>
                                        <p:tav tm="0">
                                          <p:val>
                                            <p:strVal val="#ppt_x"/>
                                          </p:val>
                                        </p:tav>
                                        <p:tav tm="100000">
                                          <p:val>
                                            <p:strVal val="#ppt_x"/>
                                          </p:val>
                                        </p:tav>
                                      </p:tavLst>
                                    </p:anim>
                                    <p:anim calcmode="lin" valueType="num">
                                      <p:cBhvr>
                                        <p:cTn id="79" dur="500" fill="hold"/>
                                        <p:tgtEl>
                                          <p:spTgt spid="115"/>
                                        </p:tgtEl>
                                        <p:attrNameLst>
                                          <p:attrName>ppt_y</p:attrName>
                                        </p:attrNameLst>
                                      </p:cBhvr>
                                      <p:tavLst>
                                        <p:tav tm="0">
                                          <p:val>
                                            <p:strVal val="#ppt_y-.1"/>
                                          </p:val>
                                        </p:tav>
                                        <p:tav tm="100000">
                                          <p:val>
                                            <p:strVal val="#ppt_y"/>
                                          </p:val>
                                        </p:tav>
                                      </p:tavLst>
                                    </p:anim>
                                  </p:childTnLst>
                                </p:cTn>
                              </p:par>
                            </p:childTnLst>
                          </p:cTn>
                        </p:par>
                        <p:par>
                          <p:cTn id="80" fill="hold">
                            <p:stCondLst>
                              <p:cond delay="7500"/>
                            </p:stCondLst>
                            <p:childTnLst>
                              <p:par>
                                <p:cTn id="81" presetID="22" presetClass="entr" presetSubtype="8" fill="hold" grpId="0" nodeType="afterEffect">
                                  <p:stCondLst>
                                    <p:cond delay="0"/>
                                  </p:stCondLst>
                                  <p:childTnLst>
                                    <p:set>
                                      <p:cBhvr>
                                        <p:cTn id="82" dur="1" fill="hold">
                                          <p:stCondLst>
                                            <p:cond delay="0"/>
                                          </p:stCondLst>
                                        </p:cTn>
                                        <p:tgtEl>
                                          <p:spTgt spid="133"/>
                                        </p:tgtEl>
                                        <p:attrNameLst>
                                          <p:attrName>style.visibility</p:attrName>
                                        </p:attrNameLst>
                                      </p:cBhvr>
                                      <p:to>
                                        <p:strVal val="visible"/>
                                      </p:to>
                                    </p:set>
                                    <p:animEffect transition="in" filter="wipe(left)">
                                      <p:cBhvr>
                                        <p:cTn id="83" dur="500"/>
                                        <p:tgtEl>
                                          <p:spTgt spid="133"/>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132"/>
                                        </p:tgtEl>
                                        <p:attrNameLst>
                                          <p:attrName>style.visibility</p:attrName>
                                        </p:attrNameLst>
                                      </p:cBhvr>
                                      <p:to>
                                        <p:strVal val="visible"/>
                                      </p:to>
                                    </p:set>
                                    <p:animEffect transition="in" filter="wipe(left)">
                                      <p:cBhvr>
                                        <p:cTn id="86" dur="500"/>
                                        <p:tgtEl>
                                          <p:spTgt spid="132"/>
                                        </p:tgtEl>
                                      </p:cBhvr>
                                    </p:animEffect>
                                  </p:childTnLst>
                                </p:cTn>
                              </p:par>
                            </p:childTnLst>
                          </p:cTn>
                        </p:par>
                        <p:par>
                          <p:cTn id="87" fill="hold">
                            <p:stCondLst>
                              <p:cond delay="8000"/>
                            </p:stCondLst>
                            <p:childTnLst>
                              <p:par>
                                <p:cTn id="88" presetID="10" presetClass="entr" presetSubtype="0" fill="hold" grpId="0" nodeType="afterEffect">
                                  <p:stCondLst>
                                    <p:cond delay="0"/>
                                  </p:stCondLst>
                                  <p:childTnLst>
                                    <p:set>
                                      <p:cBhvr>
                                        <p:cTn id="89" dur="1" fill="hold">
                                          <p:stCondLst>
                                            <p:cond delay="0"/>
                                          </p:stCondLst>
                                        </p:cTn>
                                        <p:tgtEl>
                                          <p:spTgt spid="98"/>
                                        </p:tgtEl>
                                        <p:attrNameLst>
                                          <p:attrName>style.visibility</p:attrName>
                                        </p:attrNameLst>
                                      </p:cBhvr>
                                      <p:to>
                                        <p:strVal val="visible"/>
                                      </p:to>
                                    </p:set>
                                    <p:animEffect transition="in" filter="fade">
                                      <p:cBhvr>
                                        <p:cTn id="90" dur="250"/>
                                        <p:tgtEl>
                                          <p:spTgt spid="98"/>
                                        </p:tgtEl>
                                      </p:cBhvr>
                                    </p:animEffect>
                                  </p:childTnLst>
                                </p:cTn>
                              </p:par>
                            </p:childTnLst>
                          </p:cTn>
                        </p:par>
                        <p:par>
                          <p:cTn id="91" fill="hold">
                            <p:stCondLst>
                              <p:cond delay="8500"/>
                            </p:stCondLst>
                            <p:childTnLst>
                              <p:par>
                                <p:cTn id="92" presetID="10" presetClass="entr" presetSubtype="0" fill="hold" grpId="0" nodeType="afterEffect">
                                  <p:stCondLst>
                                    <p:cond delay="0"/>
                                  </p:stCondLst>
                                  <p:childTnLst>
                                    <p:set>
                                      <p:cBhvr>
                                        <p:cTn id="93" dur="1" fill="hold">
                                          <p:stCondLst>
                                            <p:cond delay="0"/>
                                          </p:stCondLst>
                                        </p:cTn>
                                        <p:tgtEl>
                                          <p:spTgt spid="99"/>
                                        </p:tgtEl>
                                        <p:attrNameLst>
                                          <p:attrName>style.visibility</p:attrName>
                                        </p:attrNameLst>
                                      </p:cBhvr>
                                      <p:to>
                                        <p:strVal val="visible"/>
                                      </p:to>
                                    </p:set>
                                    <p:animEffect transition="in" filter="fade">
                                      <p:cBhvr>
                                        <p:cTn id="94" dur="250"/>
                                        <p:tgtEl>
                                          <p:spTgt spid="99"/>
                                        </p:tgtEl>
                                      </p:cBhvr>
                                    </p:animEffect>
                                  </p:childTnLst>
                                </p:cTn>
                              </p:par>
                            </p:childTnLst>
                          </p:cTn>
                        </p:par>
                        <p:par>
                          <p:cTn id="95" fill="hold">
                            <p:stCondLst>
                              <p:cond delay="9000"/>
                            </p:stCondLst>
                            <p:childTnLst>
                              <p:par>
                                <p:cTn id="96" presetID="10" presetClass="entr" presetSubtype="0" fill="hold" nodeType="afterEffect">
                                  <p:stCondLst>
                                    <p:cond delay="0"/>
                                  </p:stCondLst>
                                  <p:childTnLst>
                                    <p:set>
                                      <p:cBhvr>
                                        <p:cTn id="97" dur="1" fill="hold">
                                          <p:stCondLst>
                                            <p:cond delay="0"/>
                                          </p:stCondLst>
                                        </p:cTn>
                                        <p:tgtEl>
                                          <p:spTgt spid="100"/>
                                        </p:tgtEl>
                                        <p:attrNameLst>
                                          <p:attrName>style.visibility</p:attrName>
                                        </p:attrNameLst>
                                      </p:cBhvr>
                                      <p:to>
                                        <p:strVal val="visible"/>
                                      </p:to>
                                    </p:set>
                                    <p:animEffect transition="in" filter="fade">
                                      <p:cBhvr>
                                        <p:cTn id="98" dur="250"/>
                                        <p:tgtEl>
                                          <p:spTgt spid="100"/>
                                        </p:tgtEl>
                                      </p:cBhvr>
                                    </p:animEffect>
                                  </p:childTnLst>
                                </p:cTn>
                              </p:par>
                            </p:childTnLst>
                          </p:cTn>
                        </p:par>
                        <p:par>
                          <p:cTn id="99" fill="hold">
                            <p:stCondLst>
                              <p:cond delay="9500"/>
                            </p:stCondLst>
                            <p:childTnLst>
                              <p:par>
                                <p:cTn id="100" presetID="42" presetClass="entr" presetSubtype="0" fill="hold" nodeType="afterEffect">
                                  <p:stCondLst>
                                    <p:cond delay="0"/>
                                  </p:stCondLst>
                                  <p:childTnLst>
                                    <p:set>
                                      <p:cBhvr>
                                        <p:cTn id="101" dur="1" fill="hold">
                                          <p:stCondLst>
                                            <p:cond delay="0"/>
                                          </p:stCondLst>
                                        </p:cTn>
                                        <p:tgtEl>
                                          <p:spTgt spid="120"/>
                                        </p:tgtEl>
                                        <p:attrNameLst>
                                          <p:attrName>style.visibility</p:attrName>
                                        </p:attrNameLst>
                                      </p:cBhvr>
                                      <p:to>
                                        <p:strVal val="visible"/>
                                      </p:to>
                                    </p:set>
                                    <p:animEffect transition="in" filter="fade">
                                      <p:cBhvr>
                                        <p:cTn id="102" dur="500"/>
                                        <p:tgtEl>
                                          <p:spTgt spid="120"/>
                                        </p:tgtEl>
                                      </p:cBhvr>
                                    </p:animEffect>
                                    <p:anim calcmode="lin" valueType="num">
                                      <p:cBhvr>
                                        <p:cTn id="103" dur="500" fill="hold"/>
                                        <p:tgtEl>
                                          <p:spTgt spid="120"/>
                                        </p:tgtEl>
                                        <p:attrNameLst>
                                          <p:attrName>ppt_x</p:attrName>
                                        </p:attrNameLst>
                                      </p:cBhvr>
                                      <p:tavLst>
                                        <p:tav tm="0">
                                          <p:val>
                                            <p:strVal val="#ppt_x"/>
                                          </p:val>
                                        </p:tav>
                                        <p:tav tm="100000">
                                          <p:val>
                                            <p:strVal val="#ppt_x"/>
                                          </p:val>
                                        </p:tav>
                                      </p:tavLst>
                                    </p:anim>
                                    <p:anim calcmode="lin" valueType="num">
                                      <p:cBhvr>
                                        <p:cTn id="104" dur="500" fill="hold"/>
                                        <p:tgtEl>
                                          <p:spTgt spid="120"/>
                                        </p:tgtEl>
                                        <p:attrNameLst>
                                          <p:attrName>ppt_y</p:attrName>
                                        </p:attrNameLst>
                                      </p:cBhvr>
                                      <p:tavLst>
                                        <p:tav tm="0">
                                          <p:val>
                                            <p:strVal val="#ppt_y+.1"/>
                                          </p:val>
                                        </p:tav>
                                        <p:tav tm="100000">
                                          <p:val>
                                            <p:strVal val="#ppt_y"/>
                                          </p:val>
                                        </p:tav>
                                      </p:tavLst>
                                    </p:anim>
                                  </p:childTnLst>
                                </p:cTn>
                              </p:par>
                            </p:childTnLst>
                          </p:cTn>
                        </p:par>
                        <p:par>
                          <p:cTn id="105" fill="hold">
                            <p:stCondLst>
                              <p:cond delay="10000"/>
                            </p:stCondLst>
                            <p:childTnLst>
                              <p:par>
                                <p:cTn id="106" presetID="22" presetClass="entr" presetSubtype="8" fill="hold" grpId="0" nodeType="afterEffect">
                                  <p:stCondLst>
                                    <p:cond delay="0"/>
                                  </p:stCondLst>
                                  <p:childTnLst>
                                    <p:set>
                                      <p:cBhvr>
                                        <p:cTn id="107" dur="1" fill="hold">
                                          <p:stCondLst>
                                            <p:cond delay="0"/>
                                          </p:stCondLst>
                                        </p:cTn>
                                        <p:tgtEl>
                                          <p:spTgt spid="135"/>
                                        </p:tgtEl>
                                        <p:attrNameLst>
                                          <p:attrName>style.visibility</p:attrName>
                                        </p:attrNameLst>
                                      </p:cBhvr>
                                      <p:to>
                                        <p:strVal val="visible"/>
                                      </p:to>
                                    </p:set>
                                    <p:animEffect transition="in" filter="wipe(left)">
                                      <p:cBhvr>
                                        <p:cTn id="108" dur="500"/>
                                        <p:tgtEl>
                                          <p:spTgt spid="135"/>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134"/>
                                        </p:tgtEl>
                                        <p:attrNameLst>
                                          <p:attrName>style.visibility</p:attrName>
                                        </p:attrNameLst>
                                      </p:cBhvr>
                                      <p:to>
                                        <p:strVal val="visible"/>
                                      </p:to>
                                    </p:set>
                                    <p:animEffect transition="in" filter="wipe(left)">
                                      <p:cBhvr>
                                        <p:cTn id="111" dur="500"/>
                                        <p:tgtEl>
                                          <p:spTgt spid="134"/>
                                        </p:tgtEl>
                                      </p:cBhvr>
                                    </p:animEffect>
                                  </p:childTnLst>
                                </p:cTn>
                              </p:par>
                            </p:childTnLst>
                          </p:cTn>
                        </p:par>
                        <p:par>
                          <p:cTn id="112" fill="hold">
                            <p:stCondLst>
                              <p:cond delay="10500"/>
                            </p:stCondLst>
                            <p:childTnLst>
                              <p:par>
                                <p:cTn id="113" presetID="10" presetClass="entr" presetSubtype="0" fill="hold" grpId="0" nodeType="afterEffect">
                                  <p:stCondLst>
                                    <p:cond delay="0"/>
                                  </p:stCondLst>
                                  <p:childTnLst>
                                    <p:set>
                                      <p:cBhvr>
                                        <p:cTn id="114" dur="1" fill="hold">
                                          <p:stCondLst>
                                            <p:cond delay="0"/>
                                          </p:stCondLst>
                                        </p:cTn>
                                        <p:tgtEl>
                                          <p:spTgt spid="103"/>
                                        </p:tgtEl>
                                        <p:attrNameLst>
                                          <p:attrName>style.visibility</p:attrName>
                                        </p:attrNameLst>
                                      </p:cBhvr>
                                      <p:to>
                                        <p:strVal val="visible"/>
                                      </p:to>
                                    </p:set>
                                    <p:animEffect transition="in" filter="fade">
                                      <p:cBhvr>
                                        <p:cTn id="115" dur="250"/>
                                        <p:tgtEl>
                                          <p:spTgt spid="103"/>
                                        </p:tgtEl>
                                      </p:cBhvr>
                                    </p:animEffect>
                                  </p:childTnLst>
                                </p:cTn>
                              </p:par>
                            </p:childTnLst>
                          </p:cTn>
                        </p:par>
                        <p:par>
                          <p:cTn id="116" fill="hold">
                            <p:stCondLst>
                              <p:cond delay="11000"/>
                            </p:stCondLst>
                            <p:childTnLst>
                              <p:par>
                                <p:cTn id="117" presetID="10" presetClass="entr" presetSubtype="0" fill="hold" grpId="0" nodeType="afterEffect">
                                  <p:stCondLst>
                                    <p:cond delay="0"/>
                                  </p:stCondLst>
                                  <p:childTnLst>
                                    <p:set>
                                      <p:cBhvr>
                                        <p:cTn id="118" dur="1" fill="hold">
                                          <p:stCondLst>
                                            <p:cond delay="0"/>
                                          </p:stCondLst>
                                        </p:cTn>
                                        <p:tgtEl>
                                          <p:spTgt spid="104"/>
                                        </p:tgtEl>
                                        <p:attrNameLst>
                                          <p:attrName>style.visibility</p:attrName>
                                        </p:attrNameLst>
                                      </p:cBhvr>
                                      <p:to>
                                        <p:strVal val="visible"/>
                                      </p:to>
                                    </p:set>
                                    <p:animEffect transition="in" filter="fade">
                                      <p:cBhvr>
                                        <p:cTn id="119" dur="250"/>
                                        <p:tgtEl>
                                          <p:spTgt spid="104"/>
                                        </p:tgtEl>
                                      </p:cBhvr>
                                    </p:animEffect>
                                  </p:childTnLst>
                                </p:cTn>
                              </p:par>
                            </p:childTnLst>
                          </p:cTn>
                        </p:par>
                        <p:par>
                          <p:cTn id="120" fill="hold">
                            <p:stCondLst>
                              <p:cond delay="11500"/>
                            </p:stCondLst>
                            <p:childTnLst>
                              <p:par>
                                <p:cTn id="121" presetID="10" presetClass="entr" presetSubtype="0" fill="hold" nodeType="afterEffect">
                                  <p:stCondLst>
                                    <p:cond delay="0"/>
                                  </p:stCondLst>
                                  <p:childTnLst>
                                    <p:set>
                                      <p:cBhvr>
                                        <p:cTn id="122" dur="1" fill="hold">
                                          <p:stCondLst>
                                            <p:cond delay="0"/>
                                          </p:stCondLst>
                                        </p:cTn>
                                        <p:tgtEl>
                                          <p:spTgt spid="105"/>
                                        </p:tgtEl>
                                        <p:attrNameLst>
                                          <p:attrName>style.visibility</p:attrName>
                                        </p:attrNameLst>
                                      </p:cBhvr>
                                      <p:to>
                                        <p:strVal val="visible"/>
                                      </p:to>
                                    </p:set>
                                    <p:animEffect transition="in" filter="fade">
                                      <p:cBhvr>
                                        <p:cTn id="123" dur="250"/>
                                        <p:tgtEl>
                                          <p:spTgt spid="105"/>
                                        </p:tgtEl>
                                      </p:cBhvr>
                                    </p:animEffect>
                                  </p:childTnLst>
                                </p:cTn>
                              </p:par>
                            </p:childTnLst>
                          </p:cTn>
                        </p:par>
                        <p:par>
                          <p:cTn id="124" fill="hold">
                            <p:stCondLst>
                              <p:cond delay="12000"/>
                            </p:stCondLst>
                            <p:childTnLst>
                              <p:par>
                                <p:cTn id="125" presetID="47" presetClass="entr" presetSubtype="0" fill="hold" nodeType="afterEffect">
                                  <p:stCondLst>
                                    <p:cond delay="0"/>
                                  </p:stCondLst>
                                  <p:childTnLst>
                                    <p:set>
                                      <p:cBhvr>
                                        <p:cTn id="126" dur="1" fill="hold">
                                          <p:stCondLst>
                                            <p:cond delay="0"/>
                                          </p:stCondLst>
                                        </p:cTn>
                                        <p:tgtEl>
                                          <p:spTgt spid="125"/>
                                        </p:tgtEl>
                                        <p:attrNameLst>
                                          <p:attrName>style.visibility</p:attrName>
                                        </p:attrNameLst>
                                      </p:cBhvr>
                                      <p:to>
                                        <p:strVal val="visible"/>
                                      </p:to>
                                    </p:set>
                                    <p:animEffect transition="in" filter="fade">
                                      <p:cBhvr>
                                        <p:cTn id="127" dur="500"/>
                                        <p:tgtEl>
                                          <p:spTgt spid="125"/>
                                        </p:tgtEl>
                                      </p:cBhvr>
                                    </p:animEffect>
                                    <p:anim calcmode="lin" valueType="num">
                                      <p:cBhvr>
                                        <p:cTn id="128" dur="500" fill="hold"/>
                                        <p:tgtEl>
                                          <p:spTgt spid="125"/>
                                        </p:tgtEl>
                                        <p:attrNameLst>
                                          <p:attrName>ppt_x</p:attrName>
                                        </p:attrNameLst>
                                      </p:cBhvr>
                                      <p:tavLst>
                                        <p:tav tm="0">
                                          <p:val>
                                            <p:strVal val="#ppt_x"/>
                                          </p:val>
                                        </p:tav>
                                        <p:tav tm="100000">
                                          <p:val>
                                            <p:strVal val="#ppt_x"/>
                                          </p:val>
                                        </p:tav>
                                      </p:tavLst>
                                    </p:anim>
                                    <p:anim calcmode="lin" valueType="num">
                                      <p:cBhvr>
                                        <p:cTn id="129" dur="500" fill="hold"/>
                                        <p:tgtEl>
                                          <p:spTgt spid="125"/>
                                        </p:tgtEl>
                                        <p:attrNameLst>
                                          <p:attrName>ppt_y</p:attrName>
                                        </p:attrNameLst>
                                      </p:cBhvr>
                                      <p:tavLst>
                                        <p:tav tm="0">
                                          <p:val>
                                            <p:strVal val="#ppt_y-.1"/>
                                          </p:val>
                                        </p:tav>
                                        <p:tav tm="100000">
                                          <p:val>
                                            <p:strVal val="#ppt_y"/>
                                          </p:val>
                                        </p:tav>
                                      </p:tavLst>
                                    </p:anim>
                                  </p:childTnLst>
                                </p:cTn>
                              </p:par>
                            </p:childTnLst>
                          </p:cTn>
                        </p:par>
                        <p:par>
                          <p:cTn id="130" fill="hold">
                            <p:stCondLst>
                              <p:cond delay="12500"/>
                            </p:stCondLst>
                            <p:childTnLst>
                              <p:par>
                                <p:cTn id="131" presetID="22" presetClass="entr" presetSubtype="8" fill="hold" grpId="0" nodeType="afterEffect">
                                  <p:stCondLst>
                                    <p:cond delay="0"/>
                                  </p:stCondLst>
                                  <p:childTnLst>
                                    <p:set>
                                      <p:cBhvr>
                                        <p:cTn id="132" dur="1" fill="hold">
                                          <p:stCondLst>
                                            <p:cond delay="0"/>
                                          </p:stCondLst>
                                        </p:cTn>
                                        <p:tgtEl>
                                          <p:spTgt spid="137"/>
                                        </p:tgtEl>
                                        <p:attrNameLst>
                                          <p:attrName>style.visibility</p:attrName>
                                        </p:attrNameLst>
                                      </p:cBhvr>
                                      <p:to>
                                        <p:strVal val="visible"/>
                                      </p:to>
                                    </p:set>
                                    <p:animEffect transition="in" filter="wipe(left)">
                                      <p:cBhvr>
                                        <p:cTn id="133" dur="500"/>
                                        <p:tgtEl>
                                          <p:spTgt spid="137"/>
                                        </p:tgtEl>
                                      </p:cBhvr>
                                    </p:animEffect>
                                  </p:childTnLst>
                                </p:cTn>
                              </p:par>
                              <p:par>
                                <p:cTn id="134" presetID="22" presetClass="entr" presetSubtype="8" fill="hold" grpId="0" nodeType="withEffect">
                                  <p:stCondLst>
                                    <p:cond delay="0"/>
                                  </p:stCondLst>
                                  <p:childTnLst>
                                    <p:set>
                                      <p:cBhvr>
                                        <p:cTn id="135" dur="1" fill="hold">
                                          <p:stCondLst>
                                            <p:cond delay="0"/>
                                          </p:stCondLst>
                                        </p:cTn>
                                        <p:tgtEl>
                                          <p:spTgt spid="136"/>
                                        </p:tgtEl>
                                        <p:attrNameLst>
                                          <p:attrName>style.visibility</p:attrName>
                                        </p:attrNameLst>
                                      </p:cBhvr>
                                      <p:to>
                                        <p:strVal val="visible"/>
                                      </p:to>
                                    </p:set>
                                    <p:animEffect transition="in" filter="wipe(left)">
                                      <p:cBhvr>
                                        <p:cTn id="136" dur="500"/>
                                        <p:tgtEl>
                                          <p:spTgt spid="136"/>
                                        </p:tgtEl>
                                      </p:cBhvr>
                                    </p:animEffect>
                                  </p:childTnLst>
                                </p:cTn>
                              </p:par>
                            </p:childTnLst>
                          </p:cTn>
                        </p:par>
                        <p:par>
                          <p:cTn id="137" fill="hold">
                            <p:stCondLst>
                              <p:cond delay="13000"/>
                            </p:stCondLst>
                            <p:childTnLst>
                              <p:par>
                                <p:cTn id="138" presetID="10" presetClass="entr" presetSubtype="0" fill="hold" grpId="0" nodeType="afterEffect">
                                  <p:stCondLst>
                                    <p:cond delay="0"/>
                                  </p:stCondLst>
                                  <p:childTnLst>
                                    <p:set>
                                      <p:cBhvr>
                                        <p:cTn id="139" dur="1" fill="hold">
                                          <p:stCondLst>
                                            <p:cond delay="0"/>
                                          </p:stCondLst>
                                        </p:cTn>
                                        <p:tgtEl>
                                          <p:spTgt spid="108"/>
                                        </p:tgtEl>
                                        <p:attrNameLst>
                                          <p:attrName>style.visibility</p:attrName>
                                        </p:attrNameLst>
                                      </p:cBhvr>
                                      <p:to>
                                        <p:strVal val="visible"/>
                                      </p:to>
                                    </p:set>
                                    <p:animEffect transition="in" filter="fade">
                                      <p:cBhvr>
                                        <p:cTn id="140" dur="250"/>
                                        <p:tgtEl>
                                          <p:spTgt spid="108"/>
                                        </p:tgtEl>
                                      </p:cBhvr>
                                    </p:animEffect>
                                  </p:childTnLst>
                                </p:cTn>
                              </p:par>
                            </p:childTnLst>
                          </p:cTn>
                        </p:par>
                        <p:par>
                          <p:cTn id="141" fill="hold">
                            <p:stCondLst>
                              <p:cond delay="13500"/>
                            </p:stCondLst>
                            <p:childTnLst>
                              <p:par>
                                <p:cTn id="142" presetID="10" presetClass="entr" presetSubtype="0" fill="hold" grpId="0" nodeType="afterEffect">
                                  <p:stCondLst>
                                    <p:cond delay="0"/>
                                  </p:stCondLst>
                                  <p:childTnLst>
                                    <p:set>
                                      <p:cBhvr>
                                        <p:cTn id="143" dur="1" fill="hold">
                                          <p:stCondLst>
                                            <p:cond delay="0"/>
                                          </p:stCondLst>
                                        </p:cTn>
                                        <p:tgtEl>
                                          <p:spTgt spid="109"/>
                                        </p:tgtEl>
                                        <p:attrNameLst>
                                          <p:attrName>style.visibility</p:attrName>
                                        </p:attrNameLst>
                                      </p:cBhvr>
                                      <p:to>
                                        <p:strVal val="visible"/>
                                      </p:to>
                                    </p:set>
                                    <p:animEffect transition="in" filter="fade">
                                      <p:cBhvr>
                                        <p:cTn id="144" dur="250"/>
                                        <p:tgtEl>
                                          <p:spTgt spid="109"/>
                                        </p:tgtEl>
                                      </p:cBhvr>
                                    </p:animEffect>
                                  </p:childTnLst>
                                </p:cTn>
                              </p:par>
                            </p:childTnLst>
                          </p:cTn>
                        </p:par>
                        <p:par>
                          <p:cTn id="145" fill="hold">
                            <p:stCondLst>
                              <p:cond delay="14000"/>
                            </p:stCondLst>
                            <p:childTnLst>
                              <p:par>
                                <p:cTn id="146" presetID="10" presetClass="entr" presetSubtype="0" fill="hold" grpId="0" nodeType="afterEffect">
                                  <p:stCondLst>
                                    <p:cond delay="0"/>
                                  </p:stCondLst>
                                  <p:childTnLst>
                                    <p:set>
                                      <p:cBhvr>
                                        <p:cTn id="147" dur="1" fill="hold">
                                          <p:stCondLst>
                                            <p:cond delay="0"/>
                                          </p:stCondLst>
                                        </p:cTn>
                                        <p:tgtEl>
                                          <p:spTgt spid="139"/>
                                        </p:tgtEl>
                                        <p:attrNameLst>
                                          <p:attrName>style.visibility</p:attrName>
                                        </p:attrNameLst>
                                      </p:cBhvr>
                                      <p:to>
                                        <p:strVal val="visible"/>
                                      </p:to>
                                    </p:set>
                                    <p:animEffect transition="in" filter="fade">
                                      <p:cBhvr>
                                        <p:cTn id="148" dur="25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44" grpId="0" animBg="1"/>
      <p:bldP spid="45" grpId="0" animBg="1"/>
      <p:bldP spid="46" grpId="0" animBg="1"/>
      <p:bldP spid="47" grpId="0" animBg="1"/>
      <p:bldP spid="48" grpId="0" animBg="1"/>
      <p:bldP spid="86" grpId="0" animBg="1"/>
      <p:bldP spid="94" grpId="0" animBg="1"/>
      <p:bldP spid="98" grpId="0" animBg="1"/>
      <p:bldP spid="99" grpId="0" animBg="1"/>
      <p:bldP spid="103" grpId="0" animBg="1"/>
      <p:bldP spid="104" grpId="0" animBg="1"/>
      <p:bldP spid="108" grpId="0" animBg="1"/>
      <p:bldP spid="109" grpId="0" animBg="1"/>
      <p:bldP spid="130" grpId="0"/>
      <p:bldP spid="131" grpId="0"/>
      <p:bldP spid="132" grpId="0"/>
      <p:bldP spid="133" grpId="0"/>
      <p:bldP spid="134" grpId="0"/>
      <p:bldP spid="135" grpId="0"/>
      <p:bldP spid="136" grpId="0"/>
      <p:bldP spid="137" grpId="0"/>
      <p:bldP spid="138" grpId="0" animBg="1"/>
      <p:bldP spid="139"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3070053"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未完成的项目及概况</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cxnSp>
        <p:nvCxnSpPr>
          <p:cNvPr id="151" name="直接连接符 150"/>
          <p:cNvCxnSpPr/>
          <p:nvPr/>
        </p:nvCxnSpPr>
        <p:spPr>
          <a:xfrm>
            <a:off x="5051613" y="1245200"/>
            <a:ext cx="0" cy="3171036"/>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nvGrpSpPr>
          <p:cNvPr id="152" name="组合 151"/>
          <p:cNvGrpSpPr/>
          <p:nvPr/>
        </p:nvGrpSpPr>
        <p:grpSpPr>
          <a:xfrm>
            <a:off x="2556473" y="1473277"/>
            <a:ext cx="2158778" cy="295466"/>
            <a:chOff x="3249264" y="1751685"/>
            <a:chExt cx="2994025" cy="393832"/>
          </a:xfrm>
        </p:grpSpPr>
        <p:grpSp>
          <p:nvGrpSpPr>
            <p:cNvPr id="153" name="组合 152"/>
            <p:cNvGrpSpPr/>
            <p:nvPr/>
          </p:nvGrpSpPr>
          <p:grpSpPr>
            <a:xfrm>
              <a:off x="3249264" y="1776444"/>
              <a:ext cx="2994025" cy="314202"/>
              <a:chOff x="2940050" y="2132898"/>
              <a:chExt cx="2994025" cy="314202"/>
            </a:xfrm>
          </p:grpSpPr>
          <p:sp>
            <p:nvSpPr>
              <p:cNvPr id="155" name="圆角矩形 154"/>
              <p:cNvSpPr/>
              <p:nvPr/>
            </p:nvSpPr>
            <p:spPr>
              <a:xfrm>
                <a:off x="2940050" y="2132898"/>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56" name="圆角矩形 155"/>
              <p:cNvSpPr/>
              <p:nvPr/>
            </p:nvSpPr>
            <p:spPr>
              <a:xfrm>
                <a:off x="2940050" y="2132898"/>
                <a:ext cx="2108200" cy="314202"/>
              </a:xfrm>
              <a:prstGeom prst="roundRect">
                <a:avLst>
                  <a:gd name="adj" fmla="val 50000"/>
                </a:avLst>
              </a:prstGeom>
              <a:solidFill>
                <a:srgbClr val="006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54" name="文本框 4"/>
            <p:cNvSpPr txBox="1"/>
            <p:nvPr/>
          </p:nvSpPr>
          <p:spPr>
            <a:xfrm>
              <a:off x="5335260" y="1751685"/>
              <a:ext cx="673754" cy="393832"/>
            </a:xfrm>
            <a:prstGeom prst="rect">
              <a:avLst/>
            </a:prstGeom>
            <a:noFill/>
          </p:spPr>
          <p:txBody>
            <a:bodyPr wrap="square" rtlCol="0">
              <a:spAutoFit/>
            </a:bodyPr>
            <a:lstStyle/>
            <a:p>
              <a:pPr algn="ctr">
                <a:lnSpc>
                  <a:spcPct val="120000"/>
                </a:lnSpc>
              </a:pPr>
              <a:r>
                <a:rPr lang="en-US" altLang="zh-CN" sz="11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70%</a:t>
              </a:r>
              <a:endParaRPr lang="zh-CN" altLang="en-US" sz="1100" baseline="-3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7" name="组合 156"/>
          <p:cNvGrpSpPr/>
          <p:nvPr/>
        </p:nvGrpSpPr>
        <p:grpSpPr>
          <a:xfrm>
            <a:off x="2556473" y="1781670"/>
            <a:ext cx="2158778" cy="295466"/>
            <a:chOff x="3249264" y="2162753"/>
            <a:chExt cx="2994025" cy="393833"/>
          </a:xfrm>
        </p:grpSpPr>
        <p:grpSp>
          <p:nvGrpSpPr>
            <p:cNvPr id="158" name="组合 157"/>
            <p:cNvGrpSpPr/>
            <p:nvPr/>
          </p:nvGrpSpPr>
          <p:grpSpPr>
            <a:xfrm>
              <a:off x="3249264" y="2178703"/>
              <a:ext cx="2994025" cy="314618"/>
              <a:chOff x="2940050" y="2519659"/>
              <a:chExt cx="2994025" cy="314618"/>
            </a:xfrm>
          </p:grpSpPr>
          <p:sp>
            <p:nvSpPr>
              <p:cNvPr id="160" name="圆角矩形 159"/>
              <p:cNvSpPr/>
              <p:nvPr/>
            </p:nvSpPr>
            <p:spPr>
              <a:xfrm>
                <a:off x="2940050" y="2520075"/>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61" name="圆角矩形 160"/>
              <p:cNvSpPr/>
              <p:nvPr/>
            </p:nvSpPr>
            <p:spPr>
              <a:xfrm>
                <a:off x="2940051" y="2519659"/>
                <a:ext cx="889000" cy="314202"/>
              </a:xfrm>
              <a:prstGeom prst="roundRect">
                <a:avLst>
                  <a:gd name="adj" fmla="val 50000"/>
                </a:avLst>
              </a:prstGeom>
              <a:solidFill>
                <a:srgbClr val="006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59" name="文本框 9"/>
            <p:cNvSpPr txBox="1"/>
            <p:nvPr/>
          </p:nvSpPr>
          <p:spPr>
            <a:xfrm>
              <a:off x="4118872" y="2162753"/>
              <a:ext cx="673754" cy="393833"/>
            </a:xfrm>
            <a:prstGeom prst="rect">
              <a:avLst/>
            </a:prstGeom>
            <a:noFill/>
          </p:spPr>
          <p:txBody>
            <a:bodyPr wrap="square" rtlCol="0">
              <a:spAutoFit/>
            </a:bodyPr>
            <a:lstStyle/>
            <a:p>
              <a:pPr algn="ctr">
                <a:lnSpc>
                  <a:spcPct val="120000"/>
                </a:lnSpc>
              </a:pPr>
              <a:r>
                <a:rPr lang="en-US" altLang="zh-CN" sz="11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30%</a:t>
              </a:r>
              <a:endParaRPr lang="zh-CN" altLang="en-US" sz="1100" baseline="-3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62" name="组合 161"/>
          <p:cNvGrpSpPr/>
          <p:nvPr/>
        </p:nvGrpSpPr>
        <p:grpSpPr>
          <a:xfrm>
            <a:off x="2552726" y="3109723"/>
            <a:ext cx="2171421" cy="295466"/>
            <a:chOff x="3244272" y="3932941"/>
            <a:chExt cx="3011560" cy="393832"/>
          </a:xfrm>
        </p:grpSpPr>
        <p:sp>
          <p:nvSpPr>
            <p:cNvPr id="163" name="圆角矩形 162"/>
            <p:cNvSpPr/>
            <p:nvPr/>
          </p:nvSpPr>
          <p:spPr>
            <a:xfrm>
              <a:off x="3261807" y="3971332"/>
              <a:ext cx="2994025" cy="314202"/>
            </a:xfrm>
            <a:prstGeom prst="roundRect">
              <a:avLst>
                <a:gd name="adj" fmla="val 50000"/>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64" name="圆角矩形 163"/>
            <p:cNvSpPr/>
            <p:nvPr/>
          </p:nvSpPr>
          <p:spPr>
            <a:xfrm>
              <a:off x="3244272" y="3971332"/>
              <a:ext cx="1201953" cy="314202"/>
            </a:xfrm>
            <a:prstGeom prst="roundRect">
              <a:avLst>
                <a:gd name="adj" fmla="val 50000"/>
              </a:avLst>
            </a:prstGeom>
            <a:solidFill>
              <a:srgbClr val="009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65" name="文本框 15"/>
            <p:cNvSpPr txBox="1"/>
            <p:nvPr/>
          </p:nvSpPr>
          <p:spPr>
            <a:xfrm>
              <a:off x="4418923" y="3932941"/>
              <a:ext cx="907693" cy="393832"/>
            </a:xfrm>
            <a:prstGeom prst="rect">
              <a:avLst/>
            </a:prstGeom>
            <a:noFill/>
          </p:spPr>
          <p:txBody>
            <a:bodyPr wrap="square" rtlCol="0">
              <a:spAutoFit/>
            </a:bodyPr>
            <a:lstStyle/>
            <a:p>
              <a:pPr algn="ctr">
                <a:lnSpc>
                  <a:spcPct val="120000"/>
                </a:lnSpc>
              </a:pPr>
              <a:r>
                <a:rPr lang="en-US" altLang="zh-CN" sz="1100" dirty="0">
                  <a:solidFill>
                    <a:srgbClr val="333333"/>
                  </a:solidFill>
                  <a:latin typeface="Arial" panose="020B0604020202020204" pitchFamily="34" charset="0"/>
                  <a:ea typeface="微软雅黑" panose="020B0503020204020204" pitchFamily="34" charset="-122"/>
                  <a:cs typeface="Arial" panose="020B0604020202020204" pitchFamily="34" charset="0"/>
                </a:rPr>
                <a:t>40%</a:t>
              </a:r>
              <a:endParaRPr lang="zh-CN" altLang="en-US" sz="1100" baseline="-3000" dirty="0">
                <a:solidFill>
                  <a:srgbClr val="333333"/>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66" name="组合 165"/>
          <p:cNvGrpSpPr/>
          <p:nvPr/>
        </p:nvGrpSpPr>
        <p:grpSpPr>
          <a:xfrm>
            <a:off x="2552730" y="3403841"/>
            <a:ext cx="2169245" cy="295466"/>
            <a:chOff x="3244272" y="4324968"/>
            <a:chExt cx="3008542" cy="393830"/>
          </a:xfrm>
        </p:grpSpPr>
        <p:sp>
          <p:nvSpPr>
            <p:cNvPr id="167" name="圆角矩形 166"/>
            <p:cNvSpPr/>
            <p:nvPr/>
          </p:nvSpPr>
          <p:spPr>
            <a:xfrm>
              <a:off x="3258789" y="4362615"/>
              <a:ext cx="2994025" cy="314202"/>
            </a:xfrm>
            <a:prstGeom prst="roundRect">
              <a:avLst>
                <a:gd name="adj" fmla="val 50000"/>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68" name="圆角矩形 167"/>
            <p:cNvSpPr/>
            <p:nvPr/>
          </p:nvSpPr>
          <p:spPr>
            <a:xfrm>
              <a:off x="3244272" y="4362651"/>
              <a:ext cx="2108200" cy="314202"/>
            </a:xfrm>
            <a:prstGeom prst="roundRect">
              <a:avLst>
                <a:gd name="adj" fmla="val 50000"/>
              </a:avLst>
            </a:prstGeom>
            <a:solidFill>
              <a:srgbClr val="009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69" name="文本框 19"/>
            <p:cNvSpPr txBox="1"/>
            <p:nvPr/>
          </p:nvSpPr>
          <p:spPr>
            <a:xfrm>
              <a:off x="5326614" y="4324968"/>
              <a:ext cx="673754" cy="393830"/>
            </a:xfrm>
            <a:prstGeom prst="rect">
              <a:avLst/>
            </a:prstGeom>
            <a:noFill/>
          </p:spPr>
          <p:txBody>
            <a:bodyPr wrap="square" rtlCol="0">
              <a:spAutoFit/>
            </a:bodyPr>
            <a:lstStyle/>
            <a:p>
              <a:pPr algn="ctr">
                <a:lnSpc>
                  <a:spcPct val="120000"/>
                </a:lnSpc>
              </a:pPr>
              <a:r>
                <a:rPr lang="en-US" altLang="zh-CN" sz="1100" dirty="0">
                  <a:solidFill>
                    <a:srgbClr val="333333"/>
                  </a:solidFill>
                  <a:latin typeface="Arial" panose="020B0604020202020204" pitchFamily="34" charset="0"/>
                  <a:ea typeface="微软雅黑" panose="020B0503020204020204" pitchFamily="34" charset="-122"/>
                  <a:cs typeface="Arial" panose="020B0604020202020204" pitchFamily="34" charset="0"/>
                </a:rPr>
                <a:t>60%</a:t>
              </a:r>
              <a:endParaRPr lang="zh-CN" altLang="en-US" sz="1100" baseline="-3000" dirty="0">
                <a:solidFill>
                  <a:srgbClr val="333333"/>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70" name="组合 169"/>
          <p:cNvGrpSpPr/>
          <p:nvPr/>
        </p:nvGrpSpPr>
        <p:grpSpPr>
          <a:xfrm>
            <a:off x="1082217" y="1245200"/>
            <a:ext cx="1619122" cy="1647508"/>
            <a:chOff x="471707" y="1675770"/>
            <a:chExt cx="2158455" cy="2196000"/>
          </a:xfrm>
          <a:solidFill>
            <a:srgbClr val="00B0F0"/>
          </a:solidFill>
        </p:grpSpPr>
        <p:grpSp>
          <p:nvGrpSpPr>
            <p:cNvPr id="171" name="组合 170"/>
            <p:cNvGrpSpPr>
              <a:grpSpLocks noChangeAspect="1"/>
            </p:cNvGrpSpPr>
            <p:nvPr/>
          </p:nvGrpSpPr>
          <p:grpSpPr>
            <a:xfrm>
              <a:off x="471707" y="1675770"/>
              <a:ext cx="2158455" cy="2196000"/>
              <a:chOff x="5397500" y="5734050"/>
              <a:chExt cx="365125" cy="371476"/>
            </a:xfrm>
            <a:grpFill/>
          </p:grpSpPr>
          <p:sp>
            <p:nvSpPr>
              <p:cNvPr id="175"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76"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77"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grpSp>
          <p:nvGrpSpPr>
            <p:cNvPr id="172" name="组合 171"/>
            <p:cNvGrpSpPr>
              <a:grpSpLocks noChangeAspect="1"/>
            </p:cNvGrpSpPr>
            <p:nvPr/>
          </p:nvGrpSpPr>
          <p:grpSpPr>
            <a:xfrm>
              <a:off x="1735995" y="2108076"/>
              <a:ext cx="462003" cy="468000"/>
              <a:chOff x="2665061" y="4979202"/>
              <a:chExt cx="284308" cy="288000"/>
            </a:xfrm>
            <a:grpFill/>
          </p:grpSpPr>
          <p:sp>
            <p:nvSpPr>
              <p:cNvPr id="173" name="Freeform 932"/>
              <p:cNvSpPr>
                <a:spLocks noEditPoints="1"/>
              </p:cNvSpPr>
              <p:nvPr/>
            </p:nvSpPr>
            <p:spPr bwMode="auto">
              <a:xfrm>
                <a:off x="2665061" y="4979202"/>
                <a:ext cx="284308" cy="288000"/>
              </a:xfrm>
              <a:custGeom>
                <a:avLst/>
                <a:gdLst>
                  <a:gd name="T0" fmla="*/ 70 w 98"/>
                  <a:gd name="T1" fmla="*/ 42 h 99"/>
                  <a:gd name="T2" fmla="*/ 66 w 98"/>
                  <a:gd name="T3" fmla="*/ 42 h 99"/>
                  <a:gd name="T4" fmla="*/ 41 w 98"/>
                  <a:gd name="T5" fmla="*/ 67 h 99"/>
                  <a:gd name="T6" fmla="*/ 41 w 98"/>
                  <a:gd name="T7" fmla="*/ 70 h 99"/>
                  <a:gd name="T8" fmla="*/ 70 w 98"/>
                  <a:gd name="T9" fmla="*/ 99 h 99"/>
                  <a:gd name="T10" fmla="*/ 98 w 98"/>
                  <a:gd name="T11" fmla="*/ 70 h 99"/>
                  <a:gd name="T12" fmla="*/ 70 w 98"/>
                  <a:gd name="T13" fmla="*/ 42 h 99"/>
                  <a:gd name="T14" fmla="*/ 70 w 98"/>
                  <a:gd name="T15" fmla="*/ 90 h 99"/>
                  <a:gd name="T16" fmla="*/ 50 w 98"/>
                  <a:gd name="T17" fmla="*/ 70 h 99"/>
                  <a:gd name="T18" fmla="*/ 70 w 98"/>
                  <a:gd name="T19" fmla="*/ 51 h 99"/>
                  <a:gd name="T20" fmla="*/ 89 w 98"/>
                  <a:gd name="T21" fmla="*/ 70 h 99"/>
                  <a:gd name="T22" fmla="*/ 70 w 98"/>
                  <a:gd name="T23" fmla="*/ 90 h 99"/>
                  <a:gd name="T24" fmla="*/ 57 w 98"/>
                  <a:gd name="T25" fmla="*/ 29 h 99"/>
                  <a:gd name="T26" fmla="*/ 28 w 98"/>
                  <a:gd name="T27" fmla="*/ 0 h 99"/>
                  <a:gd name="T28" fmla="*/ 0 w 98"/>
                  <a:gd name="T29" fmla="*/ 29 h 99"/>
                  <a:gd name="T30" fmla="*/ 28 w 98"/>
                  <a:gd name="T31" fmla="*/ 57 h 99"/>
                  <a:gd name="T32" fmla="*/ 32 w 98"/>
                  <a:gd name="T33" fmla="*/ 57 h 99"/>
                  <a:gd name="T34" fmla="*/ 56 w 98"/>
                  <a:gd name="T35" fmla="*/ 32 h 99"/>
                  <a:gd name="T36" fmla="*/ 57 w 98"/>
                  <a:gd name="T37" fmla="*/ 29 h 99"/>
                  <a:gd name="T38" fmla="*/ 28 w 98"/>
                  <a:gd name="T39" fmla="*/ 48 h 99"/>
                  <a:gd name="T40" fmla="*/ 8 w 98"/>
                  <a:gd name="T41" fmla="*/ 29 h 99"/>
                  <a:gd name="T42" fmla="*/ 28 w 98"/>
                  <a:gd name="T43" fmla="*/ 9 h 99"/>
                  <a:gd name="T44" fmla="*/ 48 w 98"/>
                  <a:gd name="T45" fmla="*/ 29 h 99"/>
                  <a:gd name="T46" fmla="*/ 28 w 98"/>
                  <a:gd name="T47" fmla="*/ 4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99">
                    <a:moveTo>
                      <a:pt x="70" y="42"/>
                    </a:moveTo>
                    <a:cubicBezTo>
                      <a:pt x="68" y="42"/>
                      <a:pt x="67" y="42"/>
                      <a:pt x="66" y="42"/>
                    </a:cubicBezTo>
                    <a:cubicBezTo>
                      <a:pt x="41" y="67"/>
                      <a:pt x="41" y="67"/>
                      <a:pt x="41" y="67"/>
                    </a:cubicBezTo>
                    <a:cubicBezTo>
                      <a:pt x="41" y="68"/>
                      <a:pt x="41" y="69"/>
                      <a:pt x="41" y="70"/>
                    </a:cubicBezTo>
                    <a:cubicBezTo>
                      <a:pt x="41" y="86"/>
                      <a:pt x="54" y="99"/>
                      <a:pt x="70" y="99"/>
                    </a:cubicBezTo>
                    <a:cubicBezTo>
                      <a:pt x="85" y="99"/>
                      <a:pt x="98" y="86"/>
                      <a:pt x="98" y="70"/>
                    </a:cubicBezTo>
                    <a:cubicBezTo>
                      <a:pt x="98" y="55"/>
                      <a:pt x="85" y="42"/>
                      <a:pt x="70" y="42"/>
                    </a:cubicBezTo>
                    <a:close/>
                    <a:moveTo>
                      <a:pt x="70" y="90"/>
                    </a:moveTo>
                    <a:cubicBezTo>
                      <a:pt x="59" y="90"/>
                      <a:pt x="50" y="81"/>
                      <a:pt x="50" y="70"/>
                    </a:cubicBezTo>
                    <a:cubicBezTo>
                      <a:pt x="50" y="59"/>
                      <a:pt x="59" y="51"/>
                      <a:pt x="70" y="51"/>
                    </a:cubicBezTo>
                    <a:cubicBezTo>
                      <a:pt x="81" y="51"/>
                      <a:pt x="89" y="59"/>
                      <a:pt x="89" y="70"/>
                    </a:cubicBezTo>
                    <a:cubicBezTo>
                      <a:pt x="89" y="81"/>
                      <a:pt x="81" y="90"/>
                      <a:pt x="70" y="90"/>
                    </a:cubicBezTo>
                    <a:close/>
                    <a:moveTo>
                      <a:pt x="57" y="29"/>
                    </a:moveTo>
                    <a:cubicBezTo>
                      <a:pt x="57" y="13"/>
                      <a:pt x="44" y="0"/>
                      <a:pt x="28" y="0"/>
                    </a:cubicBezTo>
                    <a:cubicBezTo>
                      <a:pt x="12" y="0"/>
                      <a:pt x="0" y="13"/>
                      <a:pt x="0" y="29"/>
                    </a:cubicBezTo>
                    <a:cubicBezTo>
                      <a:pt x="0" y="44"/>
                      <a:pt x="12" y="57"/>
                      <a:pt x="28" y="57"/>
                    </a:cubicBezTo>
                    <a:cubicBezTo>
                      <a:pt x="29" y="57"/>
                      <a:pt x="31" y="57"/>
                      <a:pt x="32" y="57"/>
                    </a:cubicBezTo>
                    <a:cubicBezTo>
                      <a:pt x="56" y="32"/>
                      <a:pt x="56" y="32"/>
                      <a:pt x="56" y="32"/>
                    </a:cubicBezTo>
                    <a:cubicBezTo>
                      <a:pt x="56" y="31"/>
                      <a:pt x="57" y="30"/>
                      <a:pt x="57" y="29"/>
                    </a:cubicBezTo>
                    <a:close/>
                    <a:moveTo>
                      <a:pt x="28" y="48"/>
                    </a:moveTo>
                    <a:cubicBezTo>
                      <a:pt x="17" y="48"/>
                      <a:pt x="8" y="40"/>
                      <a:pt x="8" y="29"/>
                    </a:cubicBezTo>
                    <a:cubicBezTo>
                      <a:pt x="8" y="18"/>
                      <a:pt x="17" y="9"/>
                      <a:pt x="28" y="9"/>
                    </a:cubicBezTo>
                    <a:cubicBezTo>
                      <a:pt x="39" y="9"/>
                      <a:pt x="48" y="18"/>
                      <a:pt x="48" y="29"/>
                    </a:cubicBezTo>
                    <a:cubicBezTo>
                      <a:pt x="48" y="40"/>
                      <a:pt x="39" y="48"/>
                      <a:pt x="28" y="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74" name="Freeform 933"/>
              <p:cNvSpPr/>
              <p:nvPr/>
            </p:nvSpPr>
            <p:spPr bwMode="auto">
              <a:xfrm>
                <a:off x="2697060" y="5013664"/>
                <a:ext cx="220308" cy="219077"/>
              </a:xfrm>
              <a:custGeom>
                <a:avLst/>
                <a:gdLst>
                  <a:gd name="T0" fmla="*/ 179 w 179"/>
                  <a:gd name="T1" fmla="*/ 12 h 178"/>
                  <a:gd name="T2" fmla="*/ 14 w 179"/>
                  <a:gd name="T3" fmla="*/ 178 h 178"/>
                  <a:gd name="T4" fmla="*/ 0 w 179"/>
                  <a:gd name="T5" fmla="*/ 166 h 178"/>
                  <a:gd name="T6" fmla="*/ 165 w 179"/>
                  <a:gd name="T7" fmla="*/ 0 h 178"/>
                  <a:gd name="T8" fmla="*/ 179 w 179"/>
                  <a:gd name="T9" fmla="*/ 12 h 178"/>
                </a:gdLst>
                <a:ahLst/>
                <a:cxnLst>
                  <a:cxn ang="0">
                    <a:pos x="T0" y="T1"/>
                  </a:cxn>
                  <a:cxn ang="0">
                    <a:pos x="T2" y="T3"/>
                  </a:cxn>
                  <a:cxn ang="0">
                    <a:pos x="T4" y="T5"/>
                  </a:cxn>
                  <a:cxn ang="0">
                    <a:pos x="T6" y="T7"/>
                  </a:cxn>
                  <a:cxn ang="0">
                    <a:pos x="T8" y="T9"/>
                  </a:cxn>
                </a:cxnLst>
                <a:rect l="0" t="0" r="r" b="b"/>
                <a:pathLst>
                  <a:path w="179" h="178">
                    <a:moveTo>
                      <a:pt x="179" y="12"/>
                    </a:moveTo>
                    <a:lnTo>
                      <a:pt x="14" y="178"/>
                    </a:lnTo>
                    <a:lnTo>
                      <a:pt x="0" y="166"/>
                    </a:lnTo>
                    <a:lnTo>
                      <a:pt x="165" y="0"/>
                    </a:lnTo>
                    <a:lnTo>
                      <a:pt x="179" y="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178" name="组合 177"/>
          <p:cNvGrpSpPr/>
          <p:nvPr/>
        </p:nvGrpSpPr>
        <p:grpSpPr>
          <a:xfrm>
            <a:off x="1089775" y="2906236"/>
            <a:ext cx="1619122" cy="1647508"/>
            <a:chOff x="478903" y="4355475"/>
            <a:chExt cx="2158455" cy="2196000"/>
          </a:xfrm>
          <a:solidFill>
            <a:srgbClr val="0067B4"/>
          </a:solidFill>
        </p:grpSpPr>
        <p:grpSp>
          <p:nvGrpSpPr>
            <p:cNvPr id="179" name="组合 178"/>
            <p:cNvGrpSpPr>
              <a:grpSpLocks noChangeAspect="1"/>
            </p:cNvGrpSpPr>
            <p:nvPr/>
          </p:nvGrpSpPr>
          <p:grpSpPr>
            <a:xfrm>
              <a:off x="1795203" y="4733013"/>
              <a:ext cx="366333" cy="576000"/>
              <a:chOff x="2257888" y="5547128"/>
              <a:chExt cx="137373" cy="216000"/>
            </a:xfrm>
            <a:grpFill/>
          </p:grpSpPr>
          <p:sp>
            <p:nvSpPr>
              <p:cNvPr id="184" name="Freeform 69"/>
              <p:cNvSpPr/>
              <p:nvPr/>
            </p:nvSpPr>
            <p:spPr bwMode="auto">
              <a:xfrm>
                <a:off x="2257888" y="5547128"/>
                <a:ext cx="137373" cy="140987"/>
              </a:xfrm>
              <a:custGeom>
                <a:avLst/>
                <a:gdLst>
                  <a:gd name="T0" fmla="*/ 57 w 64"/>
                  <a:gd name="T1" fmla="*/ 37 h 66"/>
                  <a:gd name="T2" fmla="*/ 43 w 64"/>
                  <a:gd name="T3" fmla="*/ 12 h 66"/>
                  <a:gd name="T4" fmla="*/ 39 w 64"/>
                  <a:gd name="T5" fmla="*/ 6 h 66"/>
                  <a:gd name="T6" fmla="*/ 25 w 64"/>
                  <a:gd name="T7" fmla="*/ 6 h 66"/>
                  <a:gd name="T8" fmla="*/ 22 w 64"/>
                  <a:gd name="T9" fmla="*/ 12 h 66"/>
                  <a:gd name="T10" fmla="*/ 8 w 64"/>
                  <a:gd name="T11" fmla="*/ 37 h 66"/>
                  <a:gd name="T12" fmla="*/ 4 w 64"/>
                  <a:gd name="T13" fmla="*/ 43 h 66"/>
                  <a:gd name="T14" fmla="*/ 11 w 64"/>
                  <a:gd name="T15" fmla="*/ 55 h 66"/>
                  <a:gd name="T16" fmla="*/ 18 w 64"/>
                  <a:gd name="T17" fmla="*/ 55 h 66"/>
                  <a:gd name="T18" fmla="*/ 19 w 64"/>
                  <a:gd name="T19" fmla="*/ 55 h 66"/>
                  <a:gd name="T20" fmla="*/ 19 w 64"/>
                  <a:gd name="T21" fmla="*/ 66 h 66"/>
                  <a:gd name="T22" fmla="*/ 32 w 64"/>
                  <a:gd name="T23" fmla="*/ 62 h 66"/>
                  <a:gd name="T24" fmla="*/ 32 w 64"/>
                  <a:gd name="T25" fmla="*/ 62 h 66"/>
                  <a:gd name="T26" fmla="*/ 46 w 64"/>
                  <a:gd name="T27" fmla="*/ 66 h 66"/>
                  <a:gd name="T28" fmla="*/ 46 w 64"/>
                  <a:gd name="T29" fmla="*/ 55 h 66"/>
                  <a:gd name="T30" fmla="*/ 46 w 64"/>
                  <a:gd name="T31" fmla="*/ 55 h 66"/>
                  <a:gd name="T32" fmla="*/ 53 w 64"/>
                  <a:gd name="T33" fmla="*/ 55 h 66"/>
                  <a:gd name="T34" fmla="*/ 60 w 64"/>
                  <a:gd name="T35" fmla="*/ 43 h 66"/>
                  <a:gd name="T36" fmla="*/ 57 w 64"/>
                  <a:gd name="T37"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6">
                    <a:moveTo>
                      <a:pt x="57" y="37"/>
                    </a:moveTo>
                    <a:cubicBezTo>
                      <a:pt x="53" y="30"/>
                      <a:pt x="47" y="19"/>
                      <a:pt x="43" y="12"/>
                    </a:cubicBezTo>
                    <a:cubicBezTo>
                      <a:pt x="39" y="6"/>
                      <a:pt x="39" y="6"/>
                      <a:pt x="39" y="6"/>
                    </a:cubicBezTo>
                    <a:cubicBezTo>
                      <a:pt x="35" y="0"/>
                      <a:pt x="29" y="0"/>
                      <a:pt x="25" y="6"/>
                    </a:cubicBezTo>
                    <a:cubicBezTo>
                      <a:pt x="22" y="12"/>
                      <a:pt x="22" y="12"/>
                      <a:pt x="22" y="12"/>
                    </a:cubicBezTo>
                    <a:cubicBezTo>
                      <a:pt x="18" y="19"/>
                      <a:pt x="11" y="30"/>
                      <a:pt x="8" y="37"/>
                    </a:cubicBezTo>
                    <a:cubicBezTo>
                      <a:pt x="4" y="43"/>
                      <a:pt x="4" y="43"/>
                      <a:pt x="4" y="43"/>
                    </a:cubicBezTo>
                    <a:cubicBezTo>
                      <a:pt x="0" y="50"/>
                      <a:pt x="3" y="55"/>
                      <a:pt x="11" y="55"/>
                    </a:cubicBezTo>
                    <a:cubicBezTo>
                      <a:pt x="18" y="55"/>
                      <a:pt x="18" y="55"/>
                      <a:pt x="18" y="55"/>
                    </a:cubicBezTo>
                    <a:cubicBezTo>
                      <a:pt x="19" y="55"/>
                      <a:pt x="19" y="55"/>
                      <a:pt x="19" y="55"/>
                    </a:cubicBezTo>
                    <a:cubicBezTo>
                      <a:pt x="19" y="66"/>
                      <a:pt x="19" y="66"/>
                      <a:pt x="19" y="66"/>
                    </a:cubicBezTo>
                    <a:cubicBezTo>
                      <a:pt x="23" y="63"/>
                      <a:pt x="27" y="62"/>
                      <a:pt x="32" y="62"/>
                    </a:cubicBezTo>
                    <a:cubicBezTo>
                      <a:pt x="32" y="62"/>
                      <a:pt x="32" y="62"/>
                      <a:pt x="32" y="62"/>
                    </a:cubicBezTo>
                    <a:cubicBezTo>
                      <a:pt x="37" y="62"/>
                      <a:pt x="42" y="63"/>
                      <a:pt x="46" y="66"/>
                    </a:cubicBezTo>
                    <a:cubicBezTo>
                      <a:pt x="46" y="55"/>
                      <a:pt x="46" y="55"/>
                      <a:pt x="46" y="55"/>
                    </a:cubicBezTo>
                    <a:cubicBezTo>
                      <a:pt x="46" y="55"/>
                      <a:pt x="46" y="55"/>
                      <a:pt x="46" y="55"/>
                    </a:cubicBezTo>
                    <a:cubicBezTo>
                      <a:pt x="53" y="55"/>
                      <a:pt x="53" y="55"/>
                      <a:pt x="53" y="55"/>
                    </a:cubicBezTo>
                    <a:cubicBezTo>
                      <a:pt x="61" y="55"/>
                      <a:pt x="64" y="49"/>
                      <a:pt x="60" y="43"/>
                    </a:cubicBezTo>
                    <a:lnTo>
                      <a:pt x="5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85" name="Freeform 70"/>
              <p:cNvSpPr/>
              <p:nvPr/>
            </p:nvSpPr>
            <p:spPr bwMode="auto">
              <a:xfrm>
                <a:off x="2290424" y="5688115"/>
                <a:ext cx="75013" cy="75013"/>
              </a:xfrm>
              <a:custGeom>
                <a:avLst/>
                <a:gdLst>
                  <a:gd name="T0" fmla="*/ 17 w 35"/>
                  <a:gd name="T1" fmla="*/ 0 h 35"/>
                  <a:gd name="T2" fmla="*/ 17 w 35"/>
                  <a:gd name="T3" fmla="*/ 0 h 35"/>
                  <a:gd name="T4" fmla="*/ 17 w 35"/>
                  <a:gd name="T5" fmla="*/ 0 h 35"/>
                  <a:gd name="T6" fmla="*/ 17 w 35"/>
                  <a:gd name="T7" fmla="*/ 0 h 35"/>
                  <a:gd name="T8" fmla="*/ 17 w 35"/>
                  <a:gd name="T9" fmla="*/ 0 h 35"/>
                  <a:gd name="T10" fmla="*/ 4 w 35"/>
                  <a:gd name="T11" fmla="*/ 6 h 35"/>
                  <a:gd name="T12" fmla="*/ 0 w 35"/>
                  <a:gd name="T13" fmla="*/ 17 h 35"/>
                  <a:gd name="T14" fmla="*/ 0 w 35"/>
                  <a:gd name="T15" fmla="*/ 17 h 35"/>
                  <a:gd name="T16" fmla="*/ 17 w 35"/>
                  <a:gd name="T17" fmla="*/ 35 h 35"/>
                  <a:gd name="T18" fmla="*/ 17 w 35"/>
                  <a:gd name="T19" fmla="*/ 35 h 35"/>
                  <a:gd name="T20" fmla="*/ 35 w 35"/>
                  <a:gd name="T21" fmla="*/ 17 h 35"/>
                  <a:gd name="T22" fmla="*/ 35 w 35"/>
                  <a:gd name="T23" fmla="*/ 17 h 35"/>
                  <a:gd name="T24" fmla="*/ 31 w 35"/>
                  <a:gd name="T25" fmla="*/ 6 h 35"/>
                  <a:gd name="T26" fmla="*/ 17 w 35"/>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17" y="0"/>
                    </a:moveTo>
                    <a:cubicBezTo>
                      <a:pt x="17" y="0"/>
                      <a:pt x="17" y="0"/>
                      <a:pt x="17" y="0"/>
                    </a:cubicBezTo>
                    <a:cubicBezTo>
                      <a:pt x="17" y="0"/>
                      <a:pt x="17" y="0"/>
                      <a:pt x="17" y="0"/>
                    </a:cubicBezTo>
                    <a:cubicBezTo>
                      <a:pt x="17" y="0"/>
                      <a:pt x="17" y="0"/>
                      <a:pt x="17" y="0"/>
                    </a:cubicBezTo>
                    <a:cubicBezTo>
                      <a:pt x="17" y="0"/>
                      <a:pt x="17" y="0"/>
                      <a:pt x="17" y="0"/>
                    </a:cubicBezTo>
                    <a:cubicBezTo>
                      <a:pt x="12" y="0"/>
                      <a:pt x="7" y="2"/>
                      <a:pt x="4" y="6"/>
                    </a:cubicBezTo>
                    <a:cubicBezTo>
                      <a:pt x="1" y="9"/>
                      <a:pt x="0" y="13"/>
                      <a:pt x="0" y="17"/>
                    </a:cubicBezTo>
                    <a:cubicBezTo>
                      <a:pt x="0" y="17"/>
                      <a:pt x="0" y="17"/>
                      <a:pt x="0" y="17"/>
                    </a:cubicBezTo>
                    <a:cubicBezTo>
                      <a:pt x="0" y="27"/>
                      <a:pt x="8" y="35"/>
                      <a:pt x="17" y="35"/>
                    </a:cubicBezTo>
                    <a:cubicBezTo>
                      <a:pt x="17" y="35"/>
                      <a:pt x="17" y="35"/>
                      <a:pt x="17" y="35"/>
                    </a:cubicBezTo>
                    <a:cubicBezTo>
                      <a:pt x="27" y="35"/>
                      <a:pt x="35" y="27"/>
                      <a:pt x="35" y="17"/>
                    </a:cubicBezTo>
                    <a:cubicBezTo>
                      <a:pt x="35" y="17"/>
                      <a:pt x="35" y="17"/>
                      <a:pt x="35" y="17"/>
                    </a:cubicBezTo>
                    <a:cubicBezTo>
                      <a:pt x="35" y="13"/>
                      <a:pt x="33" y="9"/>
                      <a:pt x="31" y="6"/>
                    </a:cubicBezTo>
                    <a:cubicBezTo>
                      <a:pt x="27" y="2"/>
                      <a:pt x="23"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grpSp>
          <p:nvGrpSpPr>
            <p:cNvPr id="180" name="组合 179"/>
            <p:cNvGrpSpPr>
              <a:grpSpLocks noChangeAspect="1"/>
            </p:cNvGrpSpPr>
            <p:nvPr/>
          </p:nvGrpSpPr>
          <p:grpSpPr>
            <a:xfrm>
              <a:off x="478903" y="4355475"/>
              <a:ext cx="2158455" cy="2196000"/>
              <a:chOff x="5397500" y="5734050"/>
              <a:chExt cx="365125" cy="371476"/>
            </a:xfrm>
            <a:grpFill/>
          </p:grpSpPr>
          <p:sp>
            <p:nvSpPr>
              <p:cNvPr id="181"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82"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183"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grpSp>
      <p:sp>
        <p:nvSpPr>
          <p:cNvPr id="186" name="矩形 185"/>
          <p:cNvSpPr/>
          <p:nvPr/>
        </p:nvSpPr>
        <p:spPr>
          <a:xfrm>
            <a:off x="5410994" y="1269847"/>
            <a:ext cx="1228546" cy="330864"/>
          </a:xfrm>
          <a:prstGeom prst="rect">
            <a:avLst/>
          </a:prstGeom>
        </p:spPr>
        <p:txBody>
          <a:bodyPr wrap="none" lIns="68582" tIns="34292" rIns="68582" bIns="34292">
            <a:spAutoFit/>
          </a:bodyPr>
          <a:lstStyle/>
          <a:p>
            <a:r>
              <a:rPr lang="zh-CN" altLang="en-US" sz="1700" b="1" dirty="0" smtClean="0">
                <a:solidFill>
                  <a:srgbClr val="333333"/>
                </a:solidFill>
                <a:latin typeface="微软雅黑" panose="020B0503020204020204" pitchFamily="34" charset="-122"/>
                <a:ea typeface="微软雅黑" panose="020B0503020204020204" pitchFamily="34" charset="-122"/>
              </a:rPr>
              <a:t>未完成项目</a:t>
            </a:r>
            <a:endParaRPr lang="en-US" altLang="zh-CN" sz="1700" b="1" dirty="0">
              <a:solidFill>
                <a:srgbClr val="333333"/>
              </a:solidFill>
              <a:latin typeface="微软雅黑" panose="020B0503020204020204" pitchFamily="34" charset="-122"/>
              <a:ea typeface="微软雅黑" panose="020B0503020204020204" pitchFamily="34" charset="-122"/>
            </a:endParaRPr>
          </a:p>
        </p:txBody>
      </p:sp>
      <p:sp>
        <p:nvSpPr>
          <p:cNvPr id="187" name="矩形 47"/>
          <p:cNvSpPr>
            <a:spLocks noChangeArrowheads="1"/>
          </p:cNvSpPr>
          <p:nvPr/>
        </p:nvSpPr>
        <p:spPr bwMode="auto">
          <a:xfrm>
            <a:off x="5437559" y="1561161"/>
            <a:ext cx="2716635" cy="678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2" tIns="34292" rIns="68582" bIns="3429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lnSpc>
                <a:spcPct val="120000"/>
              </a:lnSpc>
              <a:spcBef>
                <a:spcPct val="0"/>
              </a:spcBef>
              <a:buNone/>
            </a:pPr>
            <a:r>
              <a:rPr lang="zh-CN" altLang="en-US" sz="1100" b="0" dirty="0">
                <a:solidFill>
                  <a:srgbClr val="333333"/>
                </a:solidFill>
                <a:sym typeface="微软雅黑" panose="020B0503020204020204" pitchFamily="34" charset="-122"/>
              </a:rPr>
              <a:t>在此录入上述图表的综合描述说明，在此录入上述图表的综合描述说明，在此录入上述图表的综合描述说明。</a:t>
            </a:r>
            <a:endParaRPr lang="zh-CN" altLang="en-US" sz="1100" b="0" dirty="0">
              <a:solidFill>
                <a:srgbClr val="333333"/>
              </a:solidFill>
              <a:sym typeface="微软雅黑" panose="020B0503020204020204" pitchFamily="34" charset="-122"/>
            </a:endParaRPr>
          </a:p>
        </p:txBody>
      </p:sp>
      <p:sp>
        <p:nvSpPr>
          <p:cNvPr id="188" name="矩形 187"/>
          <p:cNvSpPr/>
          <p:nvPr/>
        </p:nvSpPr>
        <p:spPr>
          <a:xfrm>
            <a:off x="5437558" y="2413144"/>
            <a:ext cx="1010537" cy="330864"/>
          </a:xfrm>
          <a:prstGeom prst="rect">
            <a:avLst/>
          </a:prstGeom>
        </p:spPr>
        <p:txBody>
          <a:bodyPr wrap="none" lIns="68582" tIns="34292" rIns="68582" bIns="34292">
            <a:spAutoFit/>
          </a:bodyPr>
          <a:lstStyle/>
          <a:p>
            <a:r>
              <a:rPr lang="zh-CN" altLang="en-US" sz="1700" b="1" dirty="0">
                <a:solidFill>
                  <a:srgbClr val="333333"/>
                </a:solidFill>
                <a:latin typeface="微软雅黑" panose="020B0503020204020204" pitchFamily="34" charset="-122"/>
                <a:ea typeface="微软雅黑" panose="020B0503020204020204" pitchFamily="34" charset="-122"/>
              </a:rPr>
              <a:t>添加标题</a:t>
            </a:r>
            <a:endParaRPr lang="en-US" altLang="zh-CN" sz="1700" b="1" dirty="0">
              <a:solidFill>
                <a:srgbClr val="333333"/>
              </a:solidFill>
              <a:latin typeface="微软雅黑" panose="020B0503020204020204" pitchFamily="34" charset="-122"/>
              <a:ea typeface="微软雅黑" panose="020B0503020204020204" pitchFamily="34" charset="-122"/>
            </a:endParaRPr>
          </a:p>
        </p:txBody>
      </p:sp>
      <p:sp>
        <p:nvSpPr>
          <p:cNvPr id="189" name="矩形 47"/>
          <p:cNvSpPr>
            <a:spLocks noChangeArrowheads="1"/>
          </p:cNvSpPr>
          <p:nvPr/>
        </p:nvSpPr>
        <p:spPr bwMode="auto">
          <a:xfrm>
            <a:off x="5437559" y="2704457"/>
            <a:ext cx="2716635" cy="678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2" tIns="34292" rIns="68582" bIns="3429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lnSpc>
                <a:spcPct val="120000"/>
              </a:lnSpc>
              <a:spcBef>
                <a:spcPct val="0"/>
              </a:spcBef>
              <a:buNone/>
            </a:pPr>
            <a:r>
              <a:rPr lang="zh-CN" altLang="en-US" sz="1100" b="0" dirty="0">
                <a:solidFill>
                  <a:srgbClr val="333333"/>
                </a:solidFill>
                <a:sym typeface="微软雅黑" panose="020B0503020204020204" pitchFamily="34" charset="-122"/>
              </a:rPr>
              <a:t>在此录入上述图表的综合描述说明，在此录入上述图表的综合描述说明，在此录入上述图表的综合描述说明。</a:t>
            </a:r>
            <a:endParaRPr lang="zh-CN" altLang="en-US" sz="1100" b="0" dirty="0">
              <a:solidFill>
                <a:srgbClr val="333333"/>
              </a:solidFill>
              <a:sym typeface="微软雅黑" panose="020B0503020204020204" pitchFamily="34" charset="-122"/>
            </a:endParaRPr>
          </a:p>
        </p:txBody>
      </p:sp>
      <p:sp>
        <p:nvSpPr>
          <p:cNvPr id="190" name="矩形 189"/>
          <p:cNvSpPr/>
          <p:nvPr/>
        </p:nvSpPr>
        <p:spPr>
          <a:xfrm>
            <a:off x="5437558" y="3556440"/>
            <a:ext cx="1010537" cy="330864"/>
          </a:xfrm>
          <a:prstGeom prst="rect">
            <a:avLst/>
          </a:prstGeom>
        </p:spPr>
        <p:txBody>
          <a:bodyPr wrap="none" lIns="68582" tIns="34292" rIns="68582" bIns="34292">
            <a:spAutoFit/>
          </a:bodyPr>
          <a:lstStyle/>
          <a:p>
            <a:r>
              <a:rPr lang="zh-CN" altLang="en-US" sz="1700" b="1" dirty="0">
                <a:solidFill>
                  <a:srgbClr val="333333"/>
                </a:solidFill>
                <a:latin typeface="微软雅黑" panose="020B0503020204020204" pitchFamily="34" charset="-122"/>
                <a:ea typeface="微软雅黑" panose="020B0503020204020204" pitchFamily="34" charset="-122"/>
              </a:rPr>
              <a:t>添加标题</a:t>
            </a:r>
            <a:endParaRPr lang="en-US" altLang="zh-CN" sz="1700" b="1" dirty="0">
              <a:solidFill>
                <a:srgbClr val="333333"/>
              </a:solidFill>
              <a:latin typeface="微软雅黑" panose="020B0503020204020204" pitchFamily="34" charset="-122"/>
              <a:ea typeface="微软雅黑" panose="020B0503020204020204" pitchFamily="34" charset="-122"/>
            </a:endParaRPr>
          </a:p>
        </p:txBody>
      </p:sp>
      <p:sp>
        <p:nvSpPr>
          <p:cNvPr id="191" name="矩形 47"/>
          <p:cNvSpPr>
            <a:spLocks noChangeArrowheads="1"/>
          </p:cNvSpPr>
          <p:nvPr/>
        </p:nvSpPr>
        <p:spPr bwMode="auto">
          <a:xfrm>
            <a:off x="5437559" y="3847752"/>
            <a:ext cx="2716635" cy="678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2" tIns="34292" rIns="68582" bIns="3429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lnSpc>
                <a:spcPct val="120000"/>
              </a:lnSpc>
              <a:spcBef>
                <a:spcPct val="0"/>
              </a:spcBef>
              <a:buNone/>
            </a:pPr>
            <a:r>
              <a:rPr lang="zh-CN" altLang="en-US" sz="1100" b="0" dirty="0">
                <a:solidFill>
                  <a:srgbClr val="333333"/>
                </a:solidFill>
                <a:sym typeface="微软雅黑" panose="020B0503020204020204" pitchFamily="34" charset="-122"/>
              </a:rPr>
              <a:t>在此录入上述图表的综合描述说明，在此录入上述图表的综合描述说明，在此录入上述图表的描述说明。</a:t>
            </a:r>
            <a:endParaRPr lang="zh-CN" altLang="en-US" sz="1100" b="0" dirty="0">
              <a:solidFill>
                <a:srgbClr val="333333"/>
              </a:solidFill>
              <a:sym typeface="微软雅黑" panose="020B0503020204020204" pitchFamily="34" charset="-122"/>
            </a:endParaRPr>
          </a:p>
        </p:txBody>
      </p:sp>
      <p:sp>
        <p:nvSpPr>
          <p:cNvPr id="192" name="矩形 191"/>
          <p:cNvSpPr/>
          <p:nvPr/>
        </p:nvSpPr>
        <p:spPr>
          <a:xfrm>
            <a:off x="2626181" y="1171930"/>
            <a:ext cx="907945" cy="300086"/>
          </a:xfrm>
          <a:prstGeom prst="rect">
            <a:avLst/>
          </a:prstGeom>
        </p:spPr>
        <p:txBody>
          <a:bodyPr wrap="none" lIns="68582" tIns="34292" rIns="68582" bIns="34292">
            <a:spAutoFit/>
          </a:bodyPr>
          <a:lstStyle/>
          <a:p>
            <a:r>
              <a:rPr lang="zh-CN" altLang="en-US" sz="1500" b="1" dirty="0" smtClean="0">
                <a:solidFill>
                  <a:schemeClr val="tx1">
                    <a:lumMod val="65000"/>
                    <a:lumOff val="35000"/>
                  </a:schemeClr>
                </a:solidFill>
                <a:latin typeface="微软雅黑" panose="020B0503020204020204" pitchFamily="34" charset="-122"/>
                <a:ea typeface="微软雅黑" panose="020B0503020204020204" pitchFamily="34" charset="-122"/>
              </a:rPr>
              <a:t>项目之一</a:t>
            </a:r>
            <a:endParaRPr lang="en-US" altLang="zh-CN" sz="15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3" name="矩形 47"/>
          <p:cNvSpPr>
            <a:spLocks noChangeArrowheads="1"/>
          </p:cNvSpPr>
          <p:nvPr/>
        </p:nvSpPr>
        <p:spPr bwMode="auto">
          <a:xfrm>
            <a:off x="2614285" y="2058758"/>
            <a:ext cx="2109864" cy="40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2" tIns="34292" rIns="68582" bIns="3429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900" dirty="0">
                <a:solidFill>
                  <a:schemeClr val="tx1">
                    <a:lumMod val="65000"/>
                    <a:lumOff val="35000"/>
                  </a:schemeClr>
                </a:solidFill>
                <a:sym typeface="微软雅黑" panose="020B0503020204020204" pitchFamily="34" charset="-122"/>
              </a:rPr>
              <a:t>在此录入上述图表的描述说明，在此录入上述图表的描述说明。</a:t>
            </a:r>
            <a:endParaRPr lang="zh-CN" altLang="en-US" sz="900" dirty="0">
              <a:solidFill>
                <a:schemeClr val="tx1">
                  <a:lumMod val="65000"/>
                  <a:lumOff val="35000"/>
                </a:schemeClr>
              </a:solidFill>
              <a:sym typeface="微软雅黑" panose="020B0503020204020204" pitchFamily="34" charset="-122"/>
            </a:endParaRPr>
          </a:p>
        </p:txBody>
      </p:sp>
      <p:sp>
        <p:nvSpPr>
          <p:cNvPr id="194" name="矩形 193"/>
          <p:cNvSpPr/>
          <p:nvPr/>
        </p:nvSpPr>
        <p:spPr>
          <a:xfrm>
            <a:off x="2626180" y="2826477"/>
            <a:ext cx="907945" cy="300086"/>
          </a:xfrm>
          <a:prstGeom prst="rect">
            <a:avLst/>
          </a:prstGeom>
        </p:spPr>
        <p:txBody>
          <a:bodyPr wrap="none" lIns="68582" tIns="34292" rIns="68582" bIns="34292">
            <a:spAutoFit/>
          </a:bodyPr>
          <a:lstStyle/>
          <a:p>
            <a:r>
              <a:rPr lang="zh-CN" altLang="en-US" sz="1500" b="1" dirty="0" smtClean="0">
                <a:solidFill>
                  <a:schemeClr val="tx1">
                    <a:lumMod val="65000"/>
                    <a:lumOff val="35000"/>
                  </a:schemeClr>
                </a:solidFill>
                <a:latin typeface="微软雅黑" panose="020B0503020204020204" pitchFamily="34" charset="-122"/>
                <a:ea typeface="微软雅黑" panose="020B0503020204020204" pitchFamily="34" charset="-122"/>
              </a:rPr>
              <a:t>项目之二</a:t>
            </a:r>
            <a:endParaRPr lang="en-US" altLang="zh-CN" sz="15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5" name="矩形 47"/>
          <p:cNvSpPr>
            <a:spLocks noChangeArrowheads="1"/>
          </p:cNvSpPr>
          <p:nvPr/>
        </p:nvSpPr>
        <p:spPr bwMode="auto">
          <a:xfrm>
            <a:off x="2614285" y="3701478"/>
            <a:ext cx="2109864" cy="40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2" tIns="34292" rIns="68582" bIns="34292">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900" dirty="0">
                <a:solidFill>
                  <a:schemeClr val="tx1">
                    <a:lumMod val="65000"/>
                    <a:lumOff val="35000"/>
                  </a:schemeClr>
                </a:solidFill>
                <a:sym typeface="微软雅黑" panose="020B0503020204020204" pitchFamily="34" charset="-122"/>
              </a:rPr>
              <a:t>在此录入上述图表的描述说明，在此录入上述图表的描述说明。</a:t>
            </a:r>
            <a:endParaRPr lang="zh-CN" altLang="en-US" sz="900" dirty="0">
              <a:solidFill>
                <a:schemeClr val="tx1">
                  <a:lumMod val="65000"/>
                  <a:lumOff val="35000"/>
                </a:schemeClr>
              </a:solidFill>
              <a:sym typeface="微软雅黑" panose="020B0503020204020204" pitchFamily="34" charset="-122"/>
            </a:endParaRPr>
          </a:p>
        </p:txBody>
      </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53" presetClass="entr" presetSubtype="16" fill="hold" nodeType="afterEffect">
                                  <p:stCondLst>
                                    <p:cond delay="250"/>
                                  </p:stCondLst>
                                  <p:childTnLst>
                                    <p:set>
                                      <p:cBhvr>
                                        <p:cTn id="24" dur="1" fill="hold">
                                          <p:stCondLst>
                                            <p:cond delay="0"/>
                                          </p:stCondLst>
                                        </p:cTn>
                                        <p:tgtEl>
                                          <p:spTgt spid="170"/>
                                        </p:tgtEl>
                                        <p:attrNameLst>
                                          <p:attrName>style.visibility</p:attrName>
                                        </p:attrNameLst>
                                      </p:cBhvr>
                                      <p:to>
                                        <p:strVal val="visible"/>
                                      </p:to>
                                    </p:set>
                                    <p:anim calcmode="lin" valueType="num">
                                      <p:cBhvr>
                                        <p:cTn id="25" dur="350" fill="hold"/>
                                        <p:tgtEl>
                                          <p:spTgt spid="170"/>
                                        </p:tgtEl>
                                        <p:attrNameLst>
                                          <p:attrName>ppt_w</p:attrName>
                                        </p:attrNameLst>
                                      </p:cBhvr>
                                      <p:tavLst>
                                        <p:tav tm="0">
                                          <p:val>
                                            <p:fltVal val="0"/>
                                          </p:val>
                                        </p:tav>
                                        <p:tav tm="100000">
                                          <p:val>
                                            <p:strVal val="#ppt_w"/>
                                          </p:val>
                                        </p:tav>
                                      </p:tavLst>
                                    </p:anim>
                                    <p:anim calcmode="lin" valueType="num">
                                      <p:cBhvr>
                                        <p:cTn id="26" dur="350" fill="hold"/>
                                        <p:tgtEl>
                                          <p:spTgt spid="170"/>
                                        </p:tgtEl>
                                        <p:attrNameLst>
                                          <p:attrName>ppt_h</p:attrName>
                                        </p:attrNameLst>
                                      </p:cBhvr>
                                      <p:tavLst>
                                        <p:tav tm="0">
                                          <p:val>
                                            <p:fltVal val="0"/>
                                          </p:val>
                                        </p:tav>
                                        <p:tav tm="100000">
                                          <p:val>
                                            <p:strVal val="#ppt_h"/>
                                          </p:val>
                                        </p:tav>
                                      </p:tavLst>
                                    </p:anim>
                                    <p:animEffect transition="in" filter="fade">
                                      <p:cBhvr>
                                        <p:cTn id="27" dur="350"/>
                                        <p:tgtEl>
                                          <p:spTgt spid="170"/>
                                        </p:tgtEl>
                                      </p:cBhvr>
                                    </p:animEffect>
                                  </p:childTnLst>
                                </p:cTn>
                              </p:par>
                              <p:par>
                                <p:cTn id="28" presetID="22" presetClass="entr" presetSubtype="8" fill="hold" nodeType="withEffect">
                                  <p:stCondLst>
                                    <p:cond delay="1000"/>
                                  </p:stCondLst>
                                  <p:childTnLst>
                                    <p:set>
                                      <p:cBhvr>
                                        <p:cTn id="29" dur="1" fill="hold">
                                          <p:stCondLst>
                                            <p:cond delay="0"/>
                                          </p:stCondLst>
                                        </p:cTn>
                                        <p:tgtEl>
                                          <p:spTgt spid="152"/>
                                        </p:tgtEl>
                                        <p:attrNameLst>
                                          <p:attrName>style.visibility</p:attrName>
                                        </p:attrNameLst>
                                      </p:cBhvr>
                                      <p:to>
                                        <p:strVal val="visible"/>
                                      </p:to>
                                    </p:set>
                                    <p:animEffect transition="in" filter="wipe(left)">
                                      <p:cBhvr>
                                        <p:cTn id="30" dur="500"/>
                                        <p:tgtEl>
                                          <p:spTgt spid="152"/>
                                        </p:tgtEl>
                                      </p:cBhvr>
                                    </p:animEffect>
                                  </p:childTnLst>
                                </p:cTn>
                              </p:par>
                              <p:par>
                                <p:cTn id="31" presetID="22" presetClass="entr" presetSubtype="8" fill="hold" nodeType="withEffect">
                                  <p:stCondLst>
                                    <p:cond delay="1900"/>
                                  </p:stCondLst>
                                  <p:childTnLst>
                                    <p:set>
                                      <p:cBhvr>
                                        <p:cTn id="32" dur="1" fill="hold">
                                          <p:stCondLst>
                                            <p:cond delay="0"/>
                                          </p:stCondLst>
                                        </p:cTn>
                                        <p:tgtEl>
                                          <p:spTgt spid="157"/>
                                        </p:tgtEl>
                                        <p:attrNameLst>
                                          <p:attrName>style.visibility</p:attrName>
                                        </p:attrNameLst>
                                      </p:cBhvr>
                                      <p:to>
                                        <p:strVal val="visible"/>
                                      </p:to>
                                    </p:set>
                                    <p:animEffect transition="in" filter="wipe(left)">
                                      <p:cBhvr>
                                        <p:cTn id="33" dur="500"/>
                                        <p:tgtEl>
                                          <p:spTgt spid="157"/>
                                        </p:tgtEl>
                                      </p:cBhvr>
                                    </p:animEffect>
                                  </p:childTnLst>
                                </p:cTn>
                              </p:par>
                              <p:par>
                                <p:cTn id="34" presetID="22" presetClass="entr" presetSubtype="4" fill="hold" grpId="0" nodeType="withEffect">
                                  <p:stCondLst>
                                    <p:cond delay="2750"/>
                                  </p:stCondLst>
                                  <p:childTnLst>
                                    <p:set>
                                      <p:cBhvr>
                                        <p:cTn id="35" dur="1" fill="hold">
                                          <p:stCondLst>
                                            <p:cond delay="0"/>
                                          </p:stCondLst>
                                        </p:cTn>
                                        <p:tgtEl>
                                          <p:spTgt spid="192"/>
                                        </p:tgtEl>
                                        <p:attrNameLst>
                                          <p:attrName>style.visibility</p:attrName>
                                        </p:attrNameLst>
                                      </p:cBhvr>
                                      <p:to>
                                        <p:strVal val="visible"/>
                                      </p:to>
                                    </p:set>
                                    <p:animEffect transition="in" filter="wipe(down)">
                                      <p:cBhvr>
                                        <p:cTn id="36" dur="500"/>
                                        <p:tgtEl>
                                          <p:spTgt spid="192"/>
                                        </p:tgtEl>
                                      </p:cBhvr>
                                    </p:animEffect>
                                  </p:childTnLst>
                                </p:cTn>
                              </p:par>
                              <p:par>
                                <p:cTn id="37" presetID="22" presetClass="entr" presetSubtype="1" fill="hold" grpId="0" nodeType="withEffect">
                                  <p:stCondLst>
                                    <p:cond delay="2750"/>
                                  </p:stCondLst>
                                  <p:childTnLst>
                                    <p:set>
                                      <p:cBhvr>
                                        <p:cTn id="38" dur="1" fill="hold">
                                          <p:stCondLst>
                                            <p:cond delay="0"/>
                                          </p:stCondLst>
                                        </p:cTn>
                                        <p:tgtEl>
                                          <p:spTgt spid="193"/>
                                        </p:tgtEl>
                                        <p:attrNameLst>
                                          <p:attrName>style.visibility</p:attrName>
                                        </p:attrNameLst>
                                      </p:cBhvr>
                                      <p:to>
                                        <p:strVal val="visible"/>
                                      </p:to>
                                    </p:set>
                                    <p:animEffect transition="in" filter="wipe(up)">
                                      <p:cBhvr>
                                        <p:cTn id="39" dur="500"/>
                                        <p:tgtEl>
                                          <p:spTgt spid="193"/>
                                        </p:tgtEl>
                                      </p:cBhvr>
                                    </p:animEffect>
                                  </p:childTnLst>
                                </p:cTn>
                              </p:par>
                              <p:par>
                                <p:cTn id="40" presetID="53" presetClass="entr" presetSubtype="16" fill="hold" nodeType="withEffect">
                                  <p:stCondLst>
                                    <p:cond delay="3500"/>
                                  </p:stCondLst>
                                  <p:childTnLst>
                                    <p:set>
                                      <p:cBhvr>
                                        <p:cTn id="41" dur="1" fill="hold">
                                          <p:stCondLst>
                                            <p:cond delay="0"/>
                                          </p:stCondLst>
                                        </p:cTn>
                                        <p:tgtEl>
                                          <p:spTgt spid="178"/>
                                        </p:tgtEl>
                                        <p:attrNameLst>
                                          <p:attrName>style.visibility</p:attrName>
                                        </p:attrNameLst>
                                      </p:cBhvr>
                                      <p:to>
                                        <p:strVal val="visible"/>
                                      </p:to>
                                    </p:set>
                                    <p:anim calcmode="lin" valueType="num">
                                      <p:cBhvr>
                                        <p:cTn id="42" dur="350" fill="hold"/>
                                        <p:tgtEl>
                                          <p:spTgt spid="178"/>
                                        </p:tgtEl>
                                        <p:attrNameLst>
                                          <p:attrName>ppt_w</p:attrName>
                                        </p:attrNameLst>
                                      </p:cBhvr>
                                      <p:tavLst>
                                        <p:tav tm="0">
                                          <p:val>
                                            <p:fltVal val="0"/>
                                          </p:val>
                                        </p:tav>
                                        <p:tav tm="100000">
                                          <p:val>
                                            <p:strVal val="#ppt_w"/>
                                          </p:val>
                                        </p:tav>
                                      </p:tavLst>
                                    </p:anim>
                                    <p:anim calcmode="lin" valueType="num">
                                      <p:cBhvr>
                                        <p:cTn id="43" dur="350" fill="hold"/>
                                        <p:tgtEl>
                                          <p:spTgt spid="178"/>
                                        </p:tgtEl>
                                        <p:attrNameLst>
                                          <p:attrName>ppt_h</p:attrName>
                                        </p:attrNameLst>
                                      </p:cBhvr>
                                      <p:tavLst>
                                        <p:tav tm="0">
                                          <p:val>
                                            <p:fltVal val="0"/>
                                          </p:val>
                                        </p:tav>
                                        <p:tav tm="100000">
                                          <p:val>
                                            <p:strVal val="#ppt_h"/>
                                          </p:val>
                                        </p:tav>
                                      </p:tavLst>
                                    </p:anim>
                                    <p:animEffect transition="in" filter="fade">
                                      <p:cBhvr>
                                        <p:cTn id="44" dur="350"/>
                                        <p:tgtEl>
                                          <p:spTgt spid="178"/>
                                        </p:tgtEl>
                                      </p:cBhvr>
                                    </p:animEffect>
                                  </p:childTnLst>
                                </p:cTn>
                              </p:par>
                              <p:par>
                                <p:cTn id="45" presetID="22" presetClass="entr" presetSubtype="8" fill="hold" nodeType="withEffect">
                                  <p:stCondLst>
                                    <p:cond delay="4200"/>
                                  </p:stCondLst>
                                  <p:childTnLst>
                                    <p:set>
                                      <p:cBhvr>
                                        <p:cTn id="46" dur="1" fill="hold">
                                          <p:stCondLst>
                                            <p:cond delay="0"/>
                                          </p:stCondLst>
                                        </p:cTn>
                                        <p:tgtEl>
                                          <p:spTgt spid="162"/>
                                        </p:tgtEl>
                                        <p:attrNameLst>
                                          <p:attrName>style.visibility</p:attrName>
                                        </p:attrNameLst>
                                      </p:cBhvr>
                                      <p:to>
                                        <p:strVal val="visible"/>
                                      </p:to>
                                    </p:set>
                                    <p:animEffect transition="in" filter="wipe(left)">
                                      <p:cBhvr>
                                        <p:cTn id="47" dur="500"/>
                                        <p:tgtEl>
                                          <p:spTgt spid="162"/>
                                        </p:tgtEl>
                                      </p:cBhvr>
                                    </p:animEffect>
                                  </p:childTnLst>
                                </p:cTn>
                              </p:par>
                              <p:par>
                                <p:cTn id="48" presetID="22" presetClass="entr" presetSubtype="8" fill="hold" nodeType="withEffect">
                                  <p:stCondLst>
                                    <p:cond delay="5100"/>
                                  </p:stCondLst>
                                  <p:childTnLst>
                                    <p:set>
                                      <p:cBhvr>
                                        <p:cTn id="49" dur="1" fill="hold">
                                          <p:stCondLst>
                                            <p:cond delay="0"/>
                                          </p:stCondLst>
                                        </p:cTn>
                                        <p:tgtEl>
                                          <p:spTgt spid="166"/>
                                        </p:tgtEl>
                                        <p:attrNameLst>
                                          <p:attrName>style.visibility</p:attrName>
                                        </p:attrNameLst>
                                      </p:cBhvr>
                                      <p:to>
                                        <p:strVal val="visible"/>
                                      </p:to>
                                    </p:set>
                                    <p:animEffect transition="in" filter="wipe(left)">
                                      <p:cBhvr>
                                        <p:cTn id="50" dur="500"/>
                                        <p:tgtEl>
                                          <p:spTgt spid="166"/>
                                        </p:tgtEl>
                                      </p:cBhvr>
                                    </p:animEffect>
                                  </p:childTnLst>
                                </p:cTn>
                              </p:par>
                              <p:par>
                                <p:cTn id="51" presetID="22" presetClass="entr" presetSubtype="4" fill="hold" grpId="0" nodeType="withEffect">
                                  <p:stCondLst>
                                    <p:cond delay="6000"/>
                                  </p:stCondLst>
                                  <p:childTnLst>
                                    <p:set>
                                      <p:cBhvr>
                                        <p:cTn id="52" dur="1" fill="hold">
                                          <p:stCondLst>
                                            <p:cond delay="0"/>
                                          </p:stCondLst>
                                        </p:cTn>
                                        <p:tgtEl>
                                          <p:spTgt spid="194"/>
                                        </p:tgtEl>
                                        <p:attrNameLst>
                                          <p:attrName>style.visibility</p:attrName>
                                        </p:attrNameLst>
                                      </p:cBhvr>
                                      <p:to>
                                        <p:strVal val="visible"/>
                                      </p:to>
                                    </p:set>
                                    <p:animEffect transition="in" filter="wipe(down)">
                                      <p:cBhvr>
                                        <p:cTn id="53" dur="500"/>
                                        <p:tgtEl>
                                          <p:spTgt spid="194"/>
                                        </p:tgtEl>
                                      </p:cBhvr>
                                    </p:animEffect>
                                  </p:childTnLst>
                                </p:cTn>
                              </p:par>
                              <p:par>
                                <p:cTn id="54" presetID="22" presetClass="entr" presetSubtype="1" fill="hold" grpId="0" nodeType="withEffect">
                                  <p:stCondLst>
                                    <p:cond delay="6000"/>
                                  </p:stCondLst>
                                  <p:childTnLst>
                                    <p:set>
                                      <p:cBhvr>
                                        <p:cTn id="55" dur="1" fill="hold">
                                          <p:stCondLst>
                                            <p:cond delay="0"/>
                                          </p:stCondLst>
                                        </p:cTn>
                                        <p:tgtEl>
                                          <p:spTgt spid="195"/>
                                        </p:tgtEl>
                                        <p:attrNameLst>
                                          <p:attrName>style.visibility</p:attrName>
                                        </p:attrNameLst>
                                      </p:cBhvr>
                                      <p:to>
                                        <p:strVal val="visible"/>
                                      </p:to>
                                    </p:set>
                                    <p:animEffect transition="in" filter="wipe(up)">
                                      <p:cBhvr>
                                        <p:cTn id="56" dur="500"/>
                                        <p:tgtEl>
                                          <p:spTgt spid="195"/>
                                        </p:tgtEl>
                                      </p:cBhvr>
                                    </p:animEffect>
                                  </p:childTnLst>
                                </p:cTn>
                              </p:par>
                              <p:par>
                                <p:cTn id="57" presetID="16" presetClass="entr" presetSubtype="26" fill="hold" nodeType="withEffect">
                                  <p:stCondLst>
                                    <p:cond delay="6700"/>
                                  </p:stCondLst>
                                  <p:childTnLst>
                                    <p:set>
                                      <p:cBhvr>
                                        <p:cTn id="58" dur="1" fill="hold">
                                          <p:stCondLst>
                                            <p:cond delay="0"/>
                                          </p:stCondLst>
                                        </p:cTn>
                                        <p:tgtEl>
                                          <p:spTgt spid="151"/>
                                        </p:tgtEl>
                                        <p:attrNameLst>
                                          <p:attrName>style.visibility</p:attrName>
                                        </p:attrNameLst>
                                      </p:cBhvr>
                                      <p:to>
                                        <p:strVal val="visible"/>
                                      </p:to>
                                    </p:set>
                                    <p:animEffect transition="in" filter="barn(inHorizontal)">
                                      <p:cBhvr>
                                        <p:cTn id="59" dur="250"/>
                                        <p:tgtEl>
                                          <p:spTgt spid="151"/>
                                        </p:tgtEl>
                                      </p:cBhvr>
                                    </p:animEffect>
                                  </p:childTnLst>
                                </p:cTn>
                              </p:par>
                            </p:childTnLst>
                          </p:cTn>
                        </p:par>
                        <p:par>
                          <p:cTn id="60" fill="hold">
                            <p:stCondLst>
                              <p:cond delay="2250"/>
                            </p:stCondLst>
                            <p:childTnLst>
                              <p:par>
                                <p:cTn id="61" presetID="10" presetClass="entr" presetSubtype="0" fill="hold" grpId="0" nodeType="afterEffect">
                                  <p:stCondLst>
                                    <p:cond delay="0"/>
                                  </p:stCondLst>
                                  <p:childTnLst>
                                    <p:set>
                                      <p:cBhvr>
                                        <p:cTn id="62" dur="1" fill="hold">
                                          <p:stCondLst>
                                            <p:cond delay="0"/>
                                          </p:stCondLst>
                                        </p:cTn>
                                        <p:tgtEl>
                                          <p:spTgt spid="186"/>
                                        </p:tgtEl>
                                        <p:attrNameLst>
                                          <p:attrName>style.visibility</p:attrName>
                                        </p:attrNameLst>
                                      </p:cBhvr>
                                      <p:to>
                                        <p:strVal val="visible"/>
                                      </p:to>
                                    </p:set>
                                    <p:animEffect transition="in" filter="fade">
                                      <p:cBhvr>
                                        <p:cTn id="63" dur="500"/>
                                        <p:tgtEl>
                                          <p:spTgt spid="18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87"/>
                                        </p:tgtEl>
                                        <p:attrNameLst>
                                          <p:attrName>style.visibility</p:attrName>
                                        </p:attrNameLst>
                                      </p:cBhvr>
                                      <p:to>
                                        <p:strVal val="visible"/>
                                      </p:to>
                                    </p:set>
                                    <p:animEffect transition="in" filter="fade">
                                      <p:cBhvr>
                                        <p:cTn id="66" dur="500"/>
                                        <p:tgtEl>
                                          <p:spTgt spid="187"/>
                                        </p:tgtEl>
                                      </p:cBhvr>
                                    </p:animEffect>
                                  </p:childTnLst>
                                </p:cTn>
                              </p:par>
                            </p:childTnLst>
                          </p:cTn>
                        </p:par>
                        <p:par>
                          <p:cTn id="67" fill="hold">
                            <p:stCondLst>
                              <p:cond delay="2750"/>
                            </p:stCondLst>
                            <p:childTnLst>
                              <p:par>
                                <p:cTn id="68" presetID="10" presetClass="entr" presetSubtype="0" fill="hold" grpId="0" nodeType="afterEffect">
                                  <p:stCondLst>
                                    <p:cond delay="500"/>
                                  </p:stCondLst>
                                  <p:childTnLst>
                                    <p:set>
                                      <p:cBhvr>
                                        <p:cTn id="69" dur="1" fill="hold">
                                          <p:stCondLst>
                                            <p:cond delay="0"/>
                                          </p:stCondLst>
                                        </p:cTn>
                                        <p:tgtEl>
                                          <p:spTgt spid="188"/>
                                        </p:tgtEl>
                                        <p:attrNameLst>
                                          <p:attrName>style.visibility</p:attrName>
                                        </p:attrNameLst>
                                      </p:cBhvr>
                                      <p:to>
                                        <p:strVal val="visible"/>
                                      </p:to>
                                    </p:set>
                                    <p:animEffect transition="in" filter="fade">
                                      <p:cBhvr>
                                        <p:cTn id="70" dur="500"/>
                                        <p:tgtEl>
                                          <p:spTgt spid="188"/>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89"/>
                                        </p:tgtEl>
                                        <p:attrNameLst>
                                          <p:attrName>style.visibility</p:attrName>
                                        </p:attrNameLst>
                                      </p:cBhvr>
                                      <p:to>
                                        <p:strVal val="visible"/>
                                      </p:to>
                                    </p:set>
                                    <p:animEffect transition="in" filter="fade">
                                      <p:cBhvr>
                                        <p:cTn id="73" dur="500"/>
                                        <p:tgtEl>
                                          <p:spTgt spid="189"/>
                                        </p:tgtEl>
                                      </p:cBhvr>
                                    </p:animEffect>
                                  </p:childTnLst>
                                </p:cTn>
                              </p:par>
                            </p:childTnLst>
                          </p:cTn>
                        </p:par>
                        <p:par>
                          <p:cTn id="74" fill="hold">
                            <p:stCondLst>
                              <p:cond delay="3750"/>
                            </p:stCondLst>
                            <p:childTnLst>
                              <p:par>
                                <p:cTn id="75" presetID="10" presetClass="entr" presetSubtype="0" fill="hold" grpId="0" nodeType="afterEffect">
                                  <p:stCondLst>
                                    <p:cond delay="500"/>
                                  </p:stCondLst>
                                  <p:childTnLst>
                                    <p:set>
                                      <p:cBhvr>
                                        <p:cTn id="76" dur="1" fill="hold">
                                          <p:stCondLst>
                                            <p:cond delay="0"/>
                                          </p:stCondLst>
                                        </p:cTn>
                                        <p:tgtEl>
                                          <p:spTgt spid="190"/>
                                        </p:tgtEl>
                                        <p:attrNameLst>
                                          <p:attrName>style.visibility</p:attrName>
                                        </p:attrNameLst>
                                      </p:cBhvr>
                                      <p:to>
                                        <p:strVal val="visible"/>
                                      </p:to>
                                    </p:set>
                                    <p:animEffect transition="in" filter="fade">
                                      <p:cBhvr>
                                        <p:cTn id="77" dur="500"/>
                                        <p:tgtEl>
                                          <p:spTgt spid="190"/>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191"/>
                                        </p:tgtEl>
                                        <p:attrNameLst>
                                          <p:attrName>style.visibility</p:attrName>
                                        </p:attrNameLst>
                                      </p:cBhvr>
                                      <p:to>
                                        <p:strVal val="visible"/>
                                      </p:to>
                                    </p:set>
                                    <p:animEffect transition="in" filter="fade">
                                      <p:cBhvr>
                                        <p:cTn id="80"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186" grpId="0"/>
      <p:bldP spid="187" grpId="0"/>
      <p:bldP spid="188" grpId="0"/>
      <p:bldP spid="189" grpId="0"/>
      <p:bldP spid="190" grpId="0"/>
      <p:bldP spid="191" grpId="0"/>
      <p:bldP spid="192" grpId="0"/>
      <p:bldP spid="193" grpId="0"/>
      <p:bldP spid="194" grpId="0"/>
      <p:bldP spid="195"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3070053"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未完成的项目及概况</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cxnSp>
        <p:nvCxnSpPr>
          <p:cNvPr id="119" name="直接连接符 118"/>
          <p:cNvCxnSpPr/>
          <p:nvPr/>
        </p:nvCxnSpPr>
        <p:spPr>
          <a:xfrm>
            <a:off x="-75406" y="4457222"/>
            <a:ext cx="9448800" cy="0"/>
          </a:xfrm>
          <a:prstGeom prst="line">
            <a:avLst/>
          </a:prstGeom>
          <a:ln w="19050">
            <a:solidFill>
              <a:srgbClr val="C0C0C0"/>
            </a:solidFill>
          </a:ln>
        </p:spPr>
        <p:style>
          <a:lnRef idx="1">
            <a:schemeClr val="accent1"/>
          </a:lnRef>
          <a:fillRef idx="0">
            <a:schemeClr val="accent1"/>
          </a:fillRef>
          <a:effectRef idx="0">
            <a:schemeClr val="accent1"/>
          </a:effectRef>
          <a:fontRef idx="minor">
            <a:schemeClr val="tx1"/>
          </a:fontRef>
        </p:style>
      </p:cxnSp>
      <p:sp>
        <p:nvSpPr>
          <p:cNvPr id="120" name="椭圆 119"/>
          <p:cNvSpPr/>
          <p:nvPr/>
        </p:nvSpPr>
        <p:spPr>
          <a:xfrm>
            <a:off x="1821382" y="4318452"/>
            <a:ext cx="235292" cy="235292"/>
          </a:xfrm>
          <a:prstGeom prst="ellipse">
            <a:avLst/>
          </a:prstGeom>
          <a:solidFill>
            <a:schemeClr val="bg1"/>
          </a:solidFill>
          <a:ln w="38100">
            <a:solidFill>
              <a:srgbClr val="004D86"/>
            </a:solidFill>
          </a:ln>
          <a:effectLst>
            <a:outerShdw blurRad="508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21" name="组合 120"/>
          <p:cNvGrpSpPr/>
          <p:nvPr/>
        </p:nvGrpSpPr>
        <p:grpSpPr>
          <a:xfrm>
            <a:off x="1251616" y="1385392"/>
            <a:ext cx="1333322" cy="2791051"/>
            <a:chOff x="1115616" y="1077584"/>
            <a:chExt cx="1224136" cy="2562492"/>
          </a:xfrm>
        </p:grpSpPr>
        <p:sp>
          <p:nvSpPr>
            <p:cNvPr id="122" name="任意多边形 121"/>
            <p:cNvSpPr/>
            <p:nvPr/>
          </p:nvSpPr>
          <p:spPr>
            <a:xfrm flipV="1">
              <a:off x="1115616" y="1077584"/>
              <a:ext cx="1224136" cy="2562492"/>
            </a:xfrm>
            <a:custGeom>
              <a:avLst/>
              <a:gdLst>
                <a:gd name="connsiteX0" fmla="*/ 213563 w 1224136"/>
                <a:gd name="connsiteY0" fmla="*/ 2562492 h 2562492"/>
                <a:gd name="connsiteX1" fmla="*/ 1010573 w 1224136"/>
                <a:gd name="connsiteY1" fmla="*/ 2562492 h 2562492"/>
                <a:gd name="connsiteX2" fmla="*/ 1224136 w 1224136"/>
                <a:gd name="connsiteY2" fmla="*/ 2348929 h 2562492"/>
                <a:gd name="connsiteX3" fmla="*/ 1224136 w 1224136"/>
                <a:gd name="connsiteY3" fmla="*/ 399791 h 2562492"/>
                <a:gd name="connsiteX4" fmla="*/ 1010573 w 1224136"/>
                <a:gd name="connsiteY4" fmla="*/ 186228 h 2562492"/>
                <a:gd name="connsiteX5" fmla="*/ 720080 w 1224136"/>
                <a:gd name="connsiteY5" fmla="*/ 186228 h 2562492"/>
                <a:gd name="connsiteX6" fmla="*/ 612068 w 1224136"/>
                <a:gd name="connsiteY6" fmla="*/ 0 h 2562492"/>
                <a:gd name="connsiteX7" fmla="*/ 504056 w 1224136"/>
                <a:gd name="connsiteY7" fmla="*/ 186228 h 2562492"/>
                <a:gd name="connsiteX8" fmla="*/ 213563 w 1224136"/>
                <a:gd name="connsiteY8" fmla="*/ 186228 h 2562492"/>
                <a:gd name="connsiteX9" fmla="*/ 0 w 1224136"/>
                <a:gd name="connsiteY9" fmla="*/ 399791 h 2562492"/>
                <a:gd name="connsiteX10" fmla="*/ 0 w 1224136"/>
                <a:gd name="connsiteY10" fmla="*/ 2348929 h 2562492"/>
                <a:gd name="connsiteX11" fmla="*/ 213563 w 1224136"/>
                <a:gd name="connsiteY11" fmla="*/ 2562492 h 256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4136" h="2562492">
                  <a:moveTo>
                    <a:pt x="213563" y="2562492"/>
                  </a:moveTo>
                  <a:lnTo>
                    <a:pt x="1010573" y="2562492"/>
                  </a:lnTo>
                  <a:cubicBezTo>
                    <a:pt x="1128521" y="2562492"/>
                    <a:pt x="1224136" y="2466877"/>
                    <a:pt x="1224136" y="2348929"/>
                  </a:cubicBezTo>
                  <a:lnTo>
                    <a:pt x="1224136" y="399791"/>
                  </a:lnTo>
                  <a:cubicBezTo>
                    <a:pt x="1224136" y="281843"/>
                    <a:pt x="1128521" y="186228"/>
                    <a:pt x="1010573" y="186228"/>
                  </a:cubicBezTo>
                  <a:lnTo>
                    <a:pt x="720080" y="186228"/>
                  </a:lnTo>
                  <a:lnTo>
                    <a:pt x="612068" y="0"/>
                  </a:lnTo>
                  <a:lnTo>
                    <a:pt x="504056" y="186228"/>
                  </a:lnTo>
                  <a:lnTo>
                    <a:pt x="213563" y="186228"/>
                  </a:lnTo>
                  <a:cubicBezTo>
                    <a:pt x="95615" y="186228"/>
                    <a:pt x="0" y="281843"/>
                    <a:pt x="0" y="399791"/>
                  </a:cubicBezTo>
                  <a:lnTo>
                    <a:pt x="0" y="2348929"/>
                  </a:lnTo>
                  <a:cubicBezTo>
                    <a:pt x="0" y="2466877"/>
                    <a:pt x="95615" y="2562492"/>
                    <a:pt x="213563" y="2562492"/>
                  </a:cubicBezTo>
                  <a:close/>
                </a:path>
              </a:pathLst>
            </a:custGeom>
            <a:solidFill>
              <a:schemeClr val="bg1"/>
            </a:solidFill>
            <a:ln w="6350">
              <a:gradFill>
                <a:gsLst>
                  <a:gs pos="0">
                    <a:schemeClr val="bg1">
                      <a:lumMod val="85000"/>
                    </a:schemeClr>
                  </a:gs>
                  <a:gs pos="100000">
                    <a:schemeClr val="bg1"/>
                  </a:gs>
                </a:gsLst>
                <a:lin ang="1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3" name="圆角矩形 122"/>
            <p:cNvSpPr/>
            <p:nvPr/>
          </p:nvSpPr>
          <p:spPr>
            <a:xfrm>
              <a:off x="1259632" y="1216298"/>
              <a:ext cx="936104" cy="2088232"/>
            </a:xfrm>
            <a:prstGeom prst="roundRect">
              <a:avLst>
                <a:gd name="adj" fmla="val 14632"/>
              </a:avLst>
            </a:prstGeom>
            <a:solidFill>
              <a:srgbClr val="00B0F0"/>
            </a:solidFill>
            <a:ln>
              <a:noFill/>
            </a:ln>
            <a:effectLst>
              <a:innerShdw blurRad="63500" dist="50800" dir="1890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4" name="矩形 123"/>
            <p:cNvSpPr/>
            <p:nvPr/>
          </p:nvSpPr>
          <p:spPr>
            <a:xfrm>
              <a:off x="1257002" y="1851670"/>
              <a:ext cx="938733"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accent3">
                      <a:lumMod val="50000"/>
                    </a:schemeClr>
                  </a:solidFill>
                  <a:latin typeface="微软雅黑" panose="020B0503020204020204" pitchFamily="34" charset="-122"/>
                  <a:ea typeface="微软雅黑" panose="020B0503020204020204" pitchFamily="34" charset="-122"/>
                </a:rPr>
                <a:t>项目一</a:t>
              </a:r>
              <a:endParaRPr lang="zh-CN" altLang="en-US" sz="1400" b="1"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125" name="文本框 16"/>
            <p:cNvSpPr txBox="1"/>
            <p:nvPr/>
          </p:nvSpPr>
          <p:spPr>
            <a:xfrm>
              <a:off x="1368152" y="1253361"/>
              <a:ext cx="683569" cy="593403"/>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6" name="文本框 17"/>
            <p:cNvSpPr txBox="1"/>
            <p:nvPr/>
          </p:nvSpPr>
          <p:spPr>
            <a:xfrm>
              <a:off x="1257000" y="2214035"/>
              <a:ext cx="938732" cy="1102034"/>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单击此处添加文本，单击此处添加文本</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127" name="椭圆 126"/>
          <p:cNvSpPr/>
          <p:nvPr/>
        </p:nvSpPr>
        <p:spPr>
          <a:xfrm>
            <a:off x="3579933" y="4318452"/>
            <a:ext cx="235292" cy="235292"/>
          </a:xfrm>
          <a:prstGeom prst="ellipse">
            <a:avLst/>
          </a:prstGeom>
          <a:solidFill>
            <a:schemeClr val="bg1"/>
          </a:solidFill>
          <a:ln w="38100">
            <a:solidFill>
              <a:srgbClr val="004D86"/>
            </a:solidFill>
          </a:ln>
          <a:effectLst>
            <a:outerShdw blurRad="508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28" name="组合 127"/>
          <p:cNvGrpSpPr/>
          <p:nvPr/>
        </p:nvGrpSpPr>
        <p:grpSpPr>
          <a:xfrm>
            <a:off x="3010169" y="1385392"/>
            <a:ext cx="1333322" cy="2791051"/>
            <a:chOff x="1115616" y="1077584"/>
            <a:chExt cx="1224136" cy="2562492"/>
          </a:xfrm>
        </p:grpSpPr>
        <p:sp>
          <p:nvSpPr>
            <p:cNvPr id="129" name="任意多边形 128"/>
            <p:cNvSpPr/>
            <p:nvPr/>
          </p:nvSpPr>
          <p:spPr>
            <a:xfrm flipV="1">
              <a:off x="1115616" y="1077584"/>
              <a:ext cx="1224136" cy="2562492"/>
            </a:xfrm>
            <a:custGeom>
              <a:avLst/>
              <a:gdLst>
                <a:gd name="connsiteX0" fmla="*/ 213563 w 1224136"/>
                <a:gd name="connsiteY0" fmla="*/ 2562492 h 2562492"/>
                <a:gd name="connsiteX1" fmla="*/ 1010573 w 1224136"/>
                <a:gd name="connsiteY1" fmla="*/ 2562492 h 2562492"/>
                <a:gd name="connsiteX2" fmla="*/ 1224136 w 1224136"/>
                <a:gd name="connsiteY2" fmla="*/ 2348929 h 2562492"/>
                <a:gd name="connsiteX3" fmla="*/ 1224136 w 1224136"/>
                <a:gd name="connsiteY3" fmla="*/ 399791 h 2562492"/>
                <a:gd name="connsiteX4" fmla="*/ 1010573 w 1224136"/>
                <a:gd name="connsiteY4" fmla="*/ 186228 h 2562492"/>
                <a:gd name="connsiteX5" fmla="*/ 720080 w 1224136"/>
                <a:gd name="connsiteY5" fmla="*/ 186228 h 2562492"/>
                <a:gd name="connsiteX6" fmla="*/ 612068 w 1224136"/>
                <a:gd name="connsiteY6" fmla="*/ 0 h 2562492"/>
                <a:gd name="connsiteX7" fmla="*/ 504056 w 1224136"/>
                <a:gd name="connsiteY7" fmla="*/ 186228 h 2562492"/>
                <a:gd name="connsiteX8" fmla="*/ 213563 w 1224136"/>
                <a:gd name="connsiteY8" fmla="*/ 186228 h 2562492"/>
                <a:gd name="connsiteX9" fmla="*/ 0 w 1224136"/>
                <a:gd name="connsiteY9" fmla="*/ 399791 h 2562492"/>
                <a:gd name="connsiteX10" fmla="*/ 0 w 1224136"/>
                <a:gd name="connsiteY10" fmla="*/ 2348929 h 2562492"/>
                <a:gd name="connsiteX11" fmla="*/ 213563 w 1224136"/>
                <a:gd name="connsiteY11" fmla="*/ 2562492 h 256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4136" h="2562492">
                  <a:moveTo>
                    <a:pt x="213563" y="2562492"/>
                  </a:moveTo>
                  <a:lnTo>
                    <a:pt x="1010573" y="2562492"/>
                  </a:lnTo>
                  <a:cubicBezTo>
                    <a:pt x="1128521" y="2562492"/>
                    <a:pt x="1224136" y="2466877"/>
                    <a:pt x="1224136" y="2348929"/>
                  </a:cubicBezTo>
                  <a:lnTo>
                    <a:pt x="1224136" y="399791"/>
                  </a:lnTo>
                  <a:cubicBezTo>
                    <a:pt x="1224136" y="281843"/>
                    <a:pt x="1128521" y="186228"/>
                    <a:pt x="1010573" y="186228"/>
                  </a:cubicBezTo>
                  <a:lnTo>
                    <a:pt x="720080" y="186228"/>
                  </a:lnTo>
                  <a:lnTo>
                    <a:pt x="612068" y="0"/>
                  </a:lnTo>
                  <a:lnTo>
                    <a:pt x="504056" y="186228"/>
                  </a:lnTo>
                  <a:lnTo>
                    <a:pt x="213563" y="186228"/>
                  </a:lnTo>
                  <a:cubicBezTo>
                    <a:pt x="95615" y="186228"/>
                    <a:pt x="0" y="281843"/>
                    <a:pt x="0" y="399791"/>
                  </a:cubicBezTo>
                  <a:lnTo>
                    <a:pt x="0" y="2348929"/>
                  </a:lnTo>
                  <a:cubicBezTo>
                    <a:pt x="0" y="2466877"/>
                    <a:pt x="95615" y="2562492"/>
                    <a:pt x="213563" y="2562492"/>
                  </a:cubicBezTo>
                  <a:close/>
                </a:path>
              </a:pathLst>
            </a:custGeom>
            <a:solidFill>
              <a:schemeClr val="bg1"/>
            </a:solidFill>
            <a:ln w="6350">
              <a:gradFill>
                <a:gsLst>
                  <a:gs pos="0">
                    <a:schemeClr val="bg1">
                      <a:lumMod val="85000"/>
                    </a:schemeClr>
                  </a:gs>
                  <a:gs pos="100000">
                    <a:schemeClr val="bg1"/>
                  </a:gs>
                </a:gsLst>
                <a:lin ang="1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0" name="圆角矩形 129"/>
            <p:cNvSpPr/>
            <p:nvPr/>
          </p:nvSpPr>
          <p:spPr>
            <a:xfrm>
              <a:off x="1259632" y="1216298"/>
              <a:ext cx="936104" cy="2088232"/>
            </a:xfrm>
            <a:prstGeom prst="roundRect">
              <a:avLst>
                <a:gd name="adj" fmla="val 14632"/>
              </a:avLst>
            </a:prstGeom>
            <a:solidFill>
              <a:srgbClr val="009BD2"/>
            </a:solidFill>
            <a:ln>
              <a:noFill/>
            </a:ln>
            <a:effectLst>
              <a:innerShdw blurRad="63500" dist="50800" dir="1890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1" name="矩形 130"/>
            <p:cNvSpPr/>
            <p:nvPr/>
          </p:nvSpPr>
          <p:spPr>
            <a:xfrm>
              <a:off x="1257002" y="1851670"/>
              <a:ext cx="938733"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202A36"/>
                  </a:solidFill>
                  <a:latin typeface="微软雅黑" panose="020B0503020204020204" pitchFamily="34" charset="-122"/>
                  <a:ea typeface="微软雅黑" panose="020B0503020204020204" pitchFamily="34" charset="-122"/>
                </a:rPr>
                <a:t>项目二</a:t>
              </a:r>
              <a:endParaRPr lang="zh-CN" altLang="en-US" sz="1400" b="1" dirty="0">
                <a:solidFill>
                  <a:srgbClr val="202A36"/>
                </a:solidFill>
                <a:latin typeface="微软雅黑" panose="020B0503020204020204" pitchFamily="34" charset="-122"/>
                <a:ea typeface="微软雅黑" panose="020B0503020204020204" pitchFamily="34" charset="-122"/>
              </a:endParaRPr>
            </a:p>
          </p:txBody>
        </p:sp>
        <p:sp>
          <p:nvSpPr>
            <p:cNvPr id="132" name="文本框 24"/>
            <p:cNvSpPr txBox="1"/>
            <p:nvPr/>
          </p:nvSpPr>
          <p:spPr>
            <a:xfrm>
              <a:off x="1368152" y="1253361"/>
              <a:ext cx="683569" cy="593403"/>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3" name="文本框 25"/>
            <p:cNvSpPr txBox="1"/>
            <p:nvPr/>
          </p:nvSpPr>
          <p:spPr>
            <a:xfrm>
              <a:off x="1257000" y="2214035"/>
              <a:ext cx="938732" cy="1102034"/>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单击此处添加文本，单击此处添加文本</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134" name="椭圆 133"/>
          <p:cNvSpPr/>
          <p:nvPr/>
        </p:nvSpPr>
        <p:spPr>
          <a:xfrm>
            <a:off x="5338487" y="4318452"/>
            <a:ext cx="235292" cy="235292"/>
          </a:xfrm>
          <a:prstGeom prst="ellipse">
            <a:avLst/>
          </a:prstGeom>
          <a:solidFill>
            <a:schemeClr val="bg1"/>
          </a:solidFill>
          <a:ln w="38100">
            <a:solidFill>
              <a:srgbClr val="004D86"/>
            </a:solidFill>
          </a:ln>
          <a:effectLst>
            <a:outerShdw blurRad="508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35" name="组合 134"/>
          <p:cNvGrpSpPr/>
          <p:nvPr/>
        </p:nvGrpSpPr>
        <p:grpSpPr>
          <a:xfrm>
            <a:off x="4768723" y="1385392"/>
            <a:ext cx="1333322" cy="2791051"/>
            <a:chOff x="1115616" y="1077584"/>
            <a:chExt cx="1224136" cy="2562492"/>
          </a:xfrm>
        </p:grpSpPr>
        <p:sp>
          <p:nvSpPr>
            <p:cNvPr id="136" name="任意多边形 135"/>
            <p:cNvSpPr/>
            <p:nvPr/>
          </p:nvSpPr>
          <p:spPr>
            <a:xfrm flipV="1">
              <a:off x="1115616" y="1077584"/>
              <a:ext cx="1224136" cy="2562492"/>
            </a:xfrm>
            <a:custGeom>
              <a:avLst/>
              <a:gdLst>
                <a:gd name="connsiteX0" fmla="*/ 213563 w 1224136"/>
                <a:gd name="connsiteY0" fmla="*/ 2562492 h 2562492"/>
                <a:gd name="connsiteX1" fmla="*/ 1010573 w 1224136"/>
                <a:gd name="connsiteY1" fmla="*/ 2562492 h 2562492"/>
                <a:gd name="connsiteX2" fmla="*/ 1224136 w 1224136"/>
                <a:gd name="connsiteY2" fmla="*/ 2348929 h 2562492"/>
                <a:gd name="connsiteX3" fmla="*/ 1224136 w 1224136"/>
                <a:gd name="connsiteY3" fmla="*/ 399791 h 2562492"/>
                <a:gd name="connsiteX4" fmla="*/ 1010573 w 1224136"/>
                <a:gd name="connsiteY4" fmla="*/ 186228 h 2562492"/>
                <a:gd name="connsiteX5" fmla="*/ 720080 w 1224136"/>
                <a:gd name="connsiteY5" fmla="*/ 186228 h 2562492"/>
                <a:gd name="connsiteX6" fmla="*/ 612068 w 1224136"/>
                <a:gd name="connsiteY6" fmla="*/ 0 h 2562492"/>
                <a:gd name="connsiteX7" fmla="*/ 504056 w 1224136"/>
                <a:gd name="connsiteY7" fmla="*/ 186228 h 2562492"/>
                <a:gd name="connsiteX8" fmla="*/ 213563 w 1224136"/>
                <a:gd name="connsiteY8" fmla="*/ 186228 h 2562492"/>
                <a:gd name="connsiteX9" fmla="*/ 0 w 1224136"/>
                <a:gd name="connsiteY9" fmla="*/ 399791 h 2562492"/>
                <a:gd name="connsiteX10" fmla="*/ 0 w 1224136"/>
                <a:gd name="connsiteY10" fmla="*/ 2348929 h 2562492"/>
                <a:gd name="connsiteX11" fmla="*/ 213563 w 1224136"/>
                <a:gd name="connsiteY11" fmla="*/ 2562492 h 256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4136" h="2562492">
                  <a:moveTo>
                    <a:pt x="213563" y="2562492"/>
                  </a:moveTo>
                  <a:lnTo>
                    <a:pt x="1010573" y="2562492"/>
                  </a:lnTo>
                  <a:cubicBezTo>
                    <a:pt x="1128521" y="2562492"/>
                    <a:pt x="1224136" y="2466877"/>
                    <a:pt x="1224136" y="2348929"/>
                  </a:cubicBezTo>
                  <a:lnTo>
                    <a:pt x="1224136" y="399791"/>
                  </a:lnTo>
                  <a:cubicBezTo>
                    <a:pt x="1224136" y="281843"/>
                    <a:pt x="1128521" y="186228"/>
                    <a:pt x="1010573" y="186228"/>
                  </a:cubicBezTo>
                  <a:lnTo>
                    <a:pt x="720080" y="186228"/>
                  </a:lnTo>
                  <a:lnTo>
                    <a:pt x="612068" y="0"/>
                  </a:lnTo>
                  <a:lnTo>
                    <a:pt x="504056" y="186228"/>
                  </a:lnTo>
                  <a:lnTo>
                    <a:pt x="213563" y="186228"/>
                  </a:lnTo>
                  <a:cubicBezTo>
                    <a:pt x="95615" y="186228"/>
                    <a:pt x="0" y="281843"/>
                    <a:pt x="0" y="399791"/>
                  </a:cubicBezTo>
                  <a:lnTo>
                    <a:pt x="0" y="2348929"/>
                  </a:lnTo>
                  <a:cubicBezTo>
                    <a:pt x="0" y="2466877"/>
                    <a:pt x="95615" y="2562492"/>
                    <a:pt x="213563" y="2562492"/>
                  </a:cubicBezTo>
                  <a:close/>
                </a:path>
              </a:pathLst>
            </a:custGeom>
            <a:solidFill>
              <a:schemeClr val="bg1"/>
            </a:solidFill>
            <a:ln w="6350">
              <a:gradFill>
                <a:gsLst>
                  <a:gs pos="0">
                    <a:schemeClr val="bg1">
                      <a:lumMod val="85000"/>
                    </a:schemeClr>
                  </a:gs>
                  <a:gs pos="100000">
                    <a:schemeClr val="bg1"/>
                  </a:gs>
                </a:gsLst>
                <a:lin ang="1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7" name="圆角矩形 136"/>
            <p:cNvSpPr/>
            <p:nvPr/>
          </p:nvSpPr>
          <p:spPr>
            <a:xfrm>
              <a:off x="1259632" y="1216298"/>
              <a:ext cx="936104" cy="2088232"/>
            </a:xfrm>
            <a:prstGeom prst="roundRect">
              <a:avLst>
                <a:gd name="adj" fmla="val 14632"/>
              </a:avLst>
            </a:prstGeom>
            <a:solidFill>
              <a:srgbClr val="0282D0"/>
            </a:solidFill>
            <a:ln>
              <a:noFill/>
            </a:ln>
            <a:effectLst>
              <a:innerShdw blurRad="63500" dist="50800" dir="1890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8" name="矩形 137"/>
            <p:cNvSpPr/>
            <p:nvPr/>
          </p:nvSpPr>
          <p:spPr>
            <a:xfrm>
              <a:off x="1257002" y="1851670"/>
              <a:ext cx="938733"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accent3">
                      <a:lumMod val="50000"/>
                    </a:schemeClr>
                  </a:solidFill>
                  <a:latin typeface="微软雅黑" panose="020B0503020204020204" pitchFamily="34" charset="-122"/>
                  <a:ea typeface="微软雅黑" panose="020B0503020204020204" pitchFamily="34" charset="-122"/>
                </a:rPr>
                <a:t>项目三</a:t>
              </a:r>
              <a:endParaRPr lang="zh-CN" altLang="en-US" sz="1400" b="1"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139" name="文本框 31"/>
            <p:cNvSpPr txBox="1"/>
            <p:nvPr/>
          </p:nvSpPr>
          <p:spPr>
            <a:xfrm>
              <a:off x="1368152" y="1253361"/>
              <a:ext cx="683569" cy="593403"/>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0" name="文本框 32"/>
            <p:cNvSpPr txBox="1"/>
            <p:nvPr/>
          </p:nvSpPr>
          <p:spPr>
            <a:xfrm>
              <a:off x="1257000" y="2214035"/>
              <a:ext cx="938732" cy="1102034"/>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单击此处添加文本，单击此处添加文本</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141" name="椭圆 140"/>
          <p:cNvSpPr/>
          <p:nvPr/>
        </p:nvSpPr>
        <p:spPr>
          <a:xfrm>
            <a:off x="7097042" y="4318452"/>
            <a:ext cx="235292" cy="235292"/>
          </a:xfrm>
          <a:prstGeom prst="ellipse">
            <a:avLst/>
          </a:prstGeom>
          <a:solidFill>
            <a:schemeClr val="bg1"/>
          </a:solidFill>
          <a:ln w="38100">
            <a:solidFill>
              <a:srgbClr val="004D86"/>
            </a:solidFill>
          </a:ln>
          <a:effectLst>
            <a:outerShdw blurRad="508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42" name="组合 141"/>
          <p:cNvGrpSpPr/>
          <p:nvPr/>
        </p:nvGrpSpPr>
        <p:grpSpPr>
          <a:xfrm>
            <a:off x="6527276" y="1385392"/>
            <a:ext cx="1333322" cy="2791051"/>
            <a:chOff x="1115616" y="1077584"/>
            <a:chExt cx="1224136" cy="2562492"/>
          </a:xfrm>
        </p:grpSpPr>
        <p:sp>
          <p:nvSpPr>
            <p:cNvPr id="143" name="任意多边形 142"/>
            <p:cNvSpPr/>
            <p:nvPr/>
          </p:nvSpPr>
          <p:spPr>
            <a:xfrm flipV="1">
              <a:off x="1115616" y="1077584"/>
              <a:ext cx="1224136" cy="2562492"/>
            </a:xfrm>
            <a:custGeom>
              <a:avLst/>
              <a:gdLst>
                <a:gd name="connsiteX0" fmla="*/ 213563 w 1224136"/>
                <a:gd name="connsiteY0" fmla="*/ 2562492 h 2562492"/>
                <a:gd name="connsiteX1" fmla="*/ 1010573 w 1224136"/>
                <a:gd name="connsiteY1" fmla="*/ 2562492 h 2562492"/>
                <a:gd name="connsiteX2" fmla="*/ 1224136 w 1224136"/>
                <a:gd name="connsiteY2" fmla="*/ 2348929 h 2562492"/>
                <a:gd name="connsiteX3" fmla="*/ 1224136 w 1224136"/>
                <a:gd name="connsiteY3" fmla="*/ 399791 h 2562492"/>
                <a:gd name="connsiteX4" fmla="*/ 1010573 w 1224136"/>
                <a:gd name="connsiteY4" fmla="*/ 186228 h 2562492"/>
                <a:gd name="connsiteX5" fmla="*/ 720080 w 1224136"/>
                <a:gd name="connsiteY5" fmla="*/ 186228 h 2562492"/>
                <a:gd name="connsiteX6" fmla="*/ 612068 w 1224136"/>
                <a:gd name="connsiteY6" fmla="*/ 0 h 2562492"/>
                <a:gd name="connsiteX7" fmla="*/ 504056 w 1224136"/>
                <a:gd name="connsiteY7" fmla="*/ 186228 h 2562492"/>
                <a:gd name="connsiteX8" fmla="*/ 213563 w 1224136"/>
                <a:gd name="connsiteY8" fmla="*/ 186228 h 2562492"/>
                <a:gd name="connsiteX9" fmla="*/ 0 w 1224136"/>
                <a:gd name="connsiteY9" fmla="*/ 399791 h 2562492"/>
                <a:gd name="connsiteX10" fmla="*/ 0 w 1224136"/>
                <a:gd name="connsiteY10" fmla="*/ 2348929 h 2562492"/>
                <a:gd name="connsiteX11" fmla="*/ 213563 w 1224136"/>
                <a:gd name="connsiteY11" fmla="*/ 2562492 h 256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4136" h="2562492">
                  <a:moveTo>
                    <a:pt x="213563" y="2562492"/>
                  </a:moveTo>
                  <a:lnTo>
                    <a:pt x="1010573" y="2562492"/>
                  </a:lnTo>
                  <a:cubicBezTo>
                    <a:pt x="1128521" y="2562492"/>
                    <a:pt x="1224136" y="2466877"/>
                    <a:pt x="1224136" y="2348929"/>
                  </a:cubicBezTo>
                  <a:lnTo>
                    <a:pt x="1224136" y="399791"/>
                  </a:lnTo>
                  <a:cubicBezTo>
                    <a:pt x="1224136" y="281843"/>
                    <a:pt x="1128521" y="186228"/>
                    <a:pt x="1010573" y="186228"/>
                  </a:cubicBezTo>
                  <a:lnTo>
                    <a:pt x="720080" y="186228"/>
                  </a:lnTo>
                  <a:lnTo>
                    <a:pt x="612068" y="0"/>
                  </a:lnTo>
                  <a:lnTo>
                    <a:pt x="504056" y="186228"/>
                  </a:lnTo>
                  <a:lnTo>
                    <a:pt x="213563" y="186228"/>
                  </a:lnTo>
                  <a:cubicBezTo>
                    <a:pt x="95615" y="186228"/>
                    <a:pt x="0" y="281843"/>
                    <a:pt x="0" y="399791"/>
                  </a:cubicBezTo>
                  <a:lnTo>
                    <a:pt x="0" y="2348929"/>
                  </a:lnTo>
                  <a:cubicBezTo>
                    <a:pt x="0" y="2466877"/>
                    <a:pt x="95615" y="2562492"/>
                    <a:pt x="213563" y="2562492"/>
                  </a:cubicBezTo>
                  <a:close/>
                </a:path>
              </a:pathLst>
            </a:custGeom>
            <a:solidFill>
              <a:schemeClr val="bg1"/>
            </a:solidFill>
            <a:ln w="6350">
              <a:gradFill>
                <a:gsLst>
                  <a:gs pos="0">
                    <a:schemeClr val="bg1">
                      <a:lumMod val="85000"/>
                    </a:schemeClr>
                  </a:gs>
                  <a:gs pos="100000">
                    <a:schemeClr val="bg1"/>
                  </a:gs>
                </a:gsLst>
                <a:lin ang="1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4" name="圆角矩形 143"/>
            <p:cNvSpPr/>
            <p:nvPr/>
          </p:nvSpPr>
          <p:spPr>
            <a:xfrm>
              <a:off x="1259632" y="1216298"/>
              <a:ext cx="936104" cy="2088232"/>
            </a:xfrm>
            <a:prstGeom prst="roundRect">
              <a:avLst>
                <a:gd name="adj" fmla="val 14632"/>
              </a:avLst>
            </a:prstGeom>
            <a:solidFill>
              <a:srgbClr val="0067B4"/>
            </a:solidFill>
            <a:ln>
              <a:noFill/>
            </a:ln>
            <a:effectLst>
              <a:innerShdw blurRad="63500" dist="50800" dir="1890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5" name="矩形 144"/>
            <p:cNvSpPr/>
            <p:nvPr/>
          </p:nvSpPr>
          <p:spPr>
            <a:xfrm>
              <a:off x="1257002" y="1851670"/>
              <a:ext cx="938733"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202A36"/>
                  </a:solidFill>
                  <a:latin typeface="微软雅黑" panose="020B0503020204020204" pitchFamily="34" charset="-122"/>
                  <a:ea typeface="微软雅黑" panose="020B0503020204020204" pitchFamily="34" charset="-122"/>
                </a:rPr>
                <a:t>项目四</a:t>
              </a:r>
              <a:endParaRPr lang="zh-CN" altLang="en-US" sz="1400" b="1" dirty="0">
                <a:solidFill>
                  <a:srgbClr val="202A36"/>
                </a:solidFill>
                <a:latin typeface="微软雅黑" panose="020B0503020204020204" pitchFamily="34" charset="-122"/>
                <a:ea typeface="微软雅黑" panose="020B0503020204020204" pitchFamily="34" charset="-122"/>
              </a:endParaRPr>
            </a:p>
          </p:txBody>
        </p:sp>
        <p:sp>
          <p:nvSpPr>
            <p:cNvPr id="146" name="文本框 38"/>
            <p:cNvSpPr txBox="1"/>
            <p:nvPr/>
          </p:nvSpPr>
          <p:spPr>
            <a:xfrm>
              <a:off x="1368152" y="1253361"/>
              <a:ext cx="683569" cy="593403"/>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7" name="文本框 39"/>
            <p:cNvSpPr txBox="1"/>
            <p:nvPr/>
          </p:nvSpPr>
          <p:spPr>
            <a:xfrm>
              <a:off x="1257000" y="2214035"/>
              <a:ext cx="938732" cy="1102034"/>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单击此处添加文本，单击此处添加文本</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119"/>
                                        </p:tgtEl>
                                        <p:attrNameLst>
                                          <p:attrName>style.visibility</p:attrName>
                                        </p:attrNameLst>
                                      </p:cBhvr>
                                      <p:to>
                                        <p:strVal val="visible"/>
                                      </p:to>
                                    </p:set>
                                    <p:animEffect transition="in" filter="wipe(left)">
                                      <p:cBhvr>
                                        <p:cTn id="25" dur="500"/>
                                        <p:tgtEl>
                                          <p:spTgt spid="119"/>
                                        </p:tgtEl>
                                      </p:cBhvr>
                                    </p:animEffect>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20"/>
                                        </p:tgtEl>
                                        <p:attrNameLst>
                                          <p:attrName>style.visibility</p:attrName>
                                        </p:attrNameLst>
                                      </p:cBhvr>
                                      <p:to>
                                        <p:strVal val="visible"/>
                                      </p:to>
                                    </p:set>
                                    <p:animEffect transition="in" filter="fade">
                                      <p:cBhvr>
                                        <p:cTn id="29" dur="500"/>
                                        <p:tgtEl>
                                          <p:spTgt spid="120"/>
                                        </p:tgtEl>
                                      </p:cBhvr>
                                    </p:animEffect>
                                    <p:anim calcmode="lin" valueType="num">
                                      <p:cBhvr>
                                        <p:cTn id="30" dur="500" fill="hold"/>
                                        <p:tgtEl>
                                          <p:spTgt spid="120"/>
                                        </p:tgtEl>
                                        <p:attrNameLst>
                                          <p:attrName>ppt_x</p:attrName>
                                        </p:attrNameLst>
                                      </p:cBhvr>
                                      <p:tavLst>
                                        <p:tav tm="0">
                                          <p:val>
                                            <p:strVal val="#ppt_x"/>
                                          </p:val>
                                        </p:tav>
                                        <p:tav tm="100000">
                                          <p:val>
                                            <p:strVal val="#ppt_x"/>
                                          </p:val>
                                        </p:tav>
                                      </p:tavLst>
                                    </p:anim>
                                    <p:anim calcmode="lin" valueType="num">
                                      <p:cBhvr>
                                        <p:cTn id="31" dur="500" fill="hold"/>
                                        <p:tgtEl>
                                          <p:spTgt spid="120"/>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121"/>
                                        </p:tgtEl>
                                        <p:attrNameLst>
                                          <p:attrName>style.visibility</p:attrName>
                                        </p:attrNameLst>
                                      </p:cBhvr>
                                      <p:to>
                                        <p:strVal val="visible"/>
                                      </p:to>
                                    </p:set>
                                    <p:animEffect transition="in" filter="fade">
                                      <p:cBhvr>
                                        <p:cTn id="34" dur="500"/>
                                        <p:tgtEl>
                                          <p:spTgt spid="121"/>
                                        </p:tgtEl>
                                      </p:cBhvr>
                                    </p:animEffect>
                                    <p:anim calcmode="lin" valueType="num">
                                      <p:cBhvr>
                                        <p:cTn id="35" dur="500" fill="hold"/>
                                        <p:tgtEl>
                                          <p:spTgt spid="121"/>
                                        </p:tgtEl>
                                        <p:attrNameLst>
                                          <p:attrName>ppt_x</p:attrName>
                                        </p:attrNameLst>
                                      </p:cBhvr>
                                      <p:tavLst>
                                        <p:tav tm="0">
                                          <p:val>
                                            <p:strVal val="#ppt_x"/>
                                          </p:val>
                                        </p:tav>
                                        <p:tav tm="100000">
                                          <p:val>
                                            <p:strVal val="#ppt_x"/>
                                          </p:val>
                                        </p:tav>
                                      </p:tavLst>
                                    </p:anim>
                                    <p:anim calcmode="lin" valueType="num">
                                      <p:cBhvr>
                                        <p:cTn id="36" dur="500" fill="hold"/>
                                        <p:tgtEl>
                                          <p:spTgt spid="12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300"/>
                                  </p:stCondLst>
                                  <p:childTnLst>
                                    <p:set>
                                      <p:cBhvr>
                                        <p:cTn id="38" dur="1" fill="hold">
                                          <p:stCondLst>
                                            <p:cond delay="0"/>
                                          </p:stCondLst>
                                        </p:cTn>
                                        <p:tgtEl>
                                          <p:spTgt spid="127"/>
                                        </p:tgtEl>
                                        <p:attrNameLst>
                                          <p:attrName>style.visibility</p:attrName>
                                        </p:attrNameLst>
                                      </p:cBhvr>
                                      <p:to>
                                        <p:strVal val="visible"/>
                                      </p:to>
                                    </p:set>
                                    <p:animEffect transition="in" filter="fade">
                                      <p:cBhvr>
                                        <p:cTn id="39" dur="500"/>
                                        <p:tgtEl>
                                          <p:spTgt spid="127"/>
                                        </p:tgtEl>
                                      </p:cBhvr>
                                    </p:animEffect>
                                    <p:anim calcmode="lin" valueType="num">
                                      <p:cBhvr>
                                        <p:cTn id="40" dur="500" fill="hold"/>
                                        <p:tgtEl>
                                          <p:spTgt spid="127"/>
                                        </p:tgtEl>
                                        <p:attrNameLst>
                                          <p:attrName>ppt_x</p:attrName>
                                        </p:attrNameLst>
                                      </p:cBhvr>
                                      <p:tavLst>
                                        <p:tav tm="0">
                                          <p:val>
                                            <p:strVal val="#ppt_x"/>
                                          </p:val>
                                        </p:tav>
                                        <p:tav tm="100000">
                                          <p:val>
                                            <p:strVal val="#ppt_x"/>
                                          </p:val>
                                        </p:tav>
                                      </p:tavLst>
                                    </p:anim>
                                    <p:anim calcmode="lin" valueType="num">
                                      <p:cBhvr>
                                        <p:cTn id="41" dur="500" fill="hold"/>
                                        <p:tgtEl>
                                          <p:spTgt spid="127"/>
                                        </p:tgtEl>
                                        <p:attrNameLst>
                                          <p:attrName>ppt_y</p:attrName>
                                        </p:attrNameLst>
                                      </p:cBhvr>
                                      <p:tavLst>
                                        <p:tav tm="0">
                                          <p:val>
                                            <p:strVal val="#ppt_y+.1"/>
                                          </p:val>
                                        </p:tav>
                                        <p:tav tm="100000">
                                          <p:val>
                                            <p:strVal val="#ppt_y"/>
                                          </p:val>
                                        </p:tav>
                                      </p:tavLst>
                                    </p:anim>
                                  </p:childTnLst>
                                </p:cTn>
                              </p:par>
                              <p:par>
                                <p:cTn id="42" presetID="47" presetClass="entr" presetSubtype="0" fill="hold" nodeType="withEffect">
                                  <p:stCondLst>
                                    <p:cond delay="300"/>
                                  </p:stCondLst>
                                  <p:childTnLst>
                                    <p:set>
                                      <p:cBhvr>
                                        <p:cTn id="43" dur="1" fill="hold">
                                          <p:stCondLst>
                                            <p:cond delay="0"/>
                                          </p:stCondLst>
                                        </p:cTn>
                                        <p:tgtEl>
                                          <p:spTgt spid="128"/>
                                        </p:tgtEl>
                                        <p:attrNameLst>
                                          <p:attrName>style.visibility</p:attrName>
                                        </p:attrNameLst>
                                      </p:cBhvr>
                                      <p:to>
                                        <p:strVal val="visible"/>
                                      </p:to>
                                    </p:set>
                                    <p:animEffect transition="in" filter="fade">
                                      <p:cBhvr>
                                        <p:cTn id="44" dur="500"/>
                                        <p:tgtEl>
                                          <p:spTgt spid="128"/>
                                        </p:tgtEl>
                                      </p:cBhvr>
                                    </p:animEffect>
                                    <p:anim calcmode="lin" valueType="num">
                                      <p:cBhvr>
                                        <p:cTn id="45" dur="500" fill="hold"/>
                                        <p:tgtEl>
                                          <p:spTgt spid="128"/>
                                        </p:tgtEl>
                                        <p:attrNameLst>
                                          <p:attrName>ppt_x</p:attrName>
                                        </p:attrNameLst>
                                      </p:cBhvr>
                                      <p:tavLst>
                                        <p:tav tm="0">
                                          <p:val>
                                            <p:strVal val="#ppt_x"/>
                                          </p:val>
                                        </p:tav>
                                        <p:tav tm="100000">
                                          <p:val>
                                            <p:strVal val="#ppt_x"/>
                                          </p:val>
                                        </p:tav>
                                      </p:tavLst>
                                    </p:anim>
                                    <p:anim calcmode="lin" valueType="num">
                                      <p:cBhvr>
                                        <p:cTn id="46" dur="500" fill="hold"/>
                                        <p:tgtEl>
                                          <p:spTgt spid="12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600"/>
                                  </p:stCondLst>
                                  <p:childTnLst>
                                    <p:set>
                                      <p:cBhvr>
                                        <p:cTn id="48" dur="1" fill="hold">
                                          <p:stCondLst>
                                            <p:cond delay="0"/>
                                          </p:stCondLst>
                                        </p:cTn>
                                        <p:tgtEl>
                                          <p:spTgt spid="134"/>
                                        </p:tgtEl>
                                        <p:attrNameLst>
                                          <p:attrName>style.visibility</p:attrName>
                                        </p:attrNameLst>
                                      </p:cBhvr>
                                      <p:to>
                                        <p:strVal val="visible"/>
                                      </p:to>
                                    </p:set>
                                    <p:animEffect transition="in" filter="fade">
                                      <p:cBhvr>
                                        <p:cTn id="49" dur="500"/>
                                        <p:tgtEl>
                                          <p:spTgt spid="134"/>
                                        </p:tgtEl>
                                      </p:cBhvr>
                                    </p:animEffect>
                                    <p:anim calcmode="lin" valueType="num">
                                      <p:cBhvr>
                                        <p:cTn id="50" dur="500" fill="hold"/>
                                        <p:tgtEl>
                                          <p:spTgt spid="134"/>
                                        </p:tgtEl>
                                        <p:attrNameLst>
                                          <p:attrName>ppt_x</p:attrName>
                                        </p:attrNameLst>
                                      </p:cBhvr>
                                      <p:tavLst>
                                        <p:tav tm="0">
                                          <p:val>
                                            <p:strVal val="#ppt_x"/>
                                          </p:val>
                                        </p:tav>
                                        <p:tav tm="100000">
                                          <p:val>
                                            <p:strVal val="#ppt_x"/>
                                          </p:val>
                                        </p:tav>
                                      </p:tavLst>
                                    </p:anim>
                                    <p:anim calcmode="lin" valueType="num">
                                      <p:cBhvr>
                                        <p:cTn id="51" dur="500" fill="hold"/>
                                        <p:tgtEl>
                                          <p:spTgt spid="134"/>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600"/>
                                  </p:stCondLst>
                                  <p:childTnLst>
                                    <p:set>
                                      <p:cBhvr>
                                        <p:cTn id="53" dur="1" fill="hold">
                                          <p:stCondLst>
                                            <p:cond delay="0"/>
                                          </p:stCondLst>
                                        </p:cTn>
                                        <p:tgtEl>
                                          <p:spTgt spid="135"/>
                                        </p:tgtEl>
                                        <p:attrNameLst>
                                          <p:attrName>style.visibility</p:attrName>
                                        </p:attrNameLst>
                                      </p:cBhvr>
                                      <p:to>
                                        <p:strVal val="visible"/>
                                      </p:to>
                                    </p:set>
                                    <p:animEffect transition="in" filter="fade">
                                      <p:cBhvr>
                                        <p:cTn id="54" dur="500"/>
                                        <p:tgtEl>
                                          <p:spTgt spid="135"/>
                                        </p:tgtEl>
                                      </p:cBhvr>
                                    </p:animEffect>
                                    <p:anim calcmode="lin" valueType="num">
                                      <p:cBhvr>
                                        <p:cTn id="55" dur="500" fill="hold"/>
                                        <p:tgtEl>
                                          <p:spTgt spid="135"/>
                                        </p:tgtEl>
                                        <p:attrNameLst>
                                          <p:attrName>ppt_x</p:attrName>
                                        </p:attrNameLst>
                                      </p:cBhvr>
                                      <p:tavLst>
                                        <p:tav tm="0">
                                          <p:val>
                                            <p:strVal val="#ppt_x"/>
                                          </p:val>
                                        </p:tav>
                                        <p:tav tm="100000">
                                          <p:val>
                                            <p:strVal val="#ppt_x"/>
                                          </p:val>
                                        </p:tav>
                                      </p:tavLst>
                                    </p:anim>
                                    <p:anim calcmode="lin" valueType="num">
                                      <p:cBhvr>
                                        <p:cTn id="56" dur="500" fill="hold"/>
                                        <p:tgtEl>
                                          <p:spTgt spid="135"/>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900"/>
                                  </p:stCondLst>
                                  <p:childTnLst>
                                    <p:set>
                                      <p:cBhvr>
                                        <p:cTn id="58" dur="1" fill="hold">
                                          <p:stCondLst>
                                            <p:cond delay="0"/>
                                          </p:stCondLst>
                                        </p:cTn>
                                        <p:tgtEl>
                                          <p:spTgt spid="141"/>
                                        </p:tgtEl>
                                        <p:attrNameLst>
                                          <p:attrName>style.visibility</p:attrName>
                                        </p:attrNameLst>
                                      </p:cBhvr>
                                      <p:to>
                                        <p:strVal val="visible"/>
                                      </p:to>
                                    </p:set>
                                    <p:animEffect transition="in" filter="fade">
                                      <p:cBhvr>
                                        <p:cTn id="59" dur="500"/>
                                        <p:tgtEl>
                                          <p:spTgt spid="141"/>
                                        </p:tgtEl>
                                      </p:cBhvr>
                                    </p:animEffect>
                                    <p:anim calcmode="lin" valueType="num">
                                      <p:cBhvr>
                                        <p:cTn id="60" dur="500" fill="hold"/>
                                        <p:tgtEl>
                                          <p:spTgt spid="141"/>
                                        </p:tgtEl>
                                        <p:attrNameLst>
                                          <p:attrName>ppt_x</p:attrName>
                                        </p:attrNameLst>
                                      </p:cBhvr>
                                      <p:tavLst>
                                        <p:tav tm="0">
                                          <p:val>
                                            <p:strVal val="#ppt_x"/>
                                          </p:val>
                                        </p:tav>
                                        <p:tav tm="100000">
                                          <p:val>
                                            <p:strVal val="#ppt_x"/>
                                          </p:val>
                                        </p:tav>
                                      </p:tavLst>
                                    </p:anim>
                                    <p:anim calcmode="lin" valueType="num">
                                      <p:cBhvr>
                                        <p:cTn id="61" dur="500" fill="hold"/>
                                        <p:tgtEl>
                                          <p:spTgt spid="141"/>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900"/>
                                  </p:stCondLst>
                                  <p:childTnLst>
                                    <p:set>
                                      <p:cBhvr>
                                        <p:cTn id="63" dur="1" fill="hold">
                                          <p:stCondLst>
                                            <p:cond delay="0"/>
                                          </p:stCondLst>
                                        </p:cTn>
                                        <p:tgtEl>
                                          <p:spTgt spid="142"/>
                                        </p:tgtEl>
                                        <p:attrNameLst>
                                          <p:attrName>style.visibility</p:attrName>
                                        </p:attrNameLst>
                                      </p:cBhvr>
                                      <p:to>
                                        <p:strVal val="visible"/>
                                      </p:to>
                                    </p:set>
                                    <p:animEffect transition="in" filter="fade">
                                      <p:cBhvr>
                                        <p:cTn id="64" dur="500"/>
                                        <p:tgtEl>
                                          <p:spTgt spid="142"/>
                                        </p:tgtEl>
                                      </p:cBhvr>
                                    </p:animEffect>
                                    <p:anim calcmode="lin" valueType="num">
                                      <p:cBhvr>
                                        <p:cTn id="65" dur="500" fill="hold"/>
                                        <p:tgtEl>
                                          <p:spTgt spid="142"/>
                                        </p:tgtEl>
                                        <p:attrNameLst>
                                          <p:attrName>ppt_x</p:attrName>
                                        </p:attrNameLst>
                                      </p:cBhvr>
                                      <p:tavLst>
                                        <p:tav tm="0">
                                          <p:val>
                                            <p:strVal val="#ppt_x"/>
                                          </p:val>
                                        </p:tav>
                                        <p:tav tm="100000">
                                          <p:val>
                                            <p:strVal val="#ppt_x"/>
                                          </p:val>
                                        </p:tav>
                                      </p:tavLst>
                                    </p:anim>
                                    <p:anim calcmode="lin" valueType="num">
                                      <p:cBhvr>
                                        <p:cTn id="66" dur="500" fill="hold"/>
                                        <p:tgtEl>
                                          <p:spTgt spid="1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120" grpId="0" animBg="1"/>
      <p:bldP spid="127" grpId="0" animBg="1"/>
      <p:bldP spid="134" grpId="0" animBg="1"/>
      <p:bldP spid="141"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2749452"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团队核心力量展示</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pic>
        <p:nvPicPr>
          <p:cNvPr id="66" name="Picture 4" descr="C:\Users\Administrator\Desktop\团队人员.png"/>
          <p:cNvPicPr>
            <a:picLocks noChangeAspect="1" noChangeArrowheads="1"/>
          </p:cNvPicPr>
          <p:nvPr/>
        </p:nvPicPr>
        <p:blipFill rotWithShape="1">
          <a:blip r:embed="rId1">
            <a:extLst>
              <a:ext uri="{28A0092B-C50C-407E-A947-70E740481C1C}">
                <a14:useLocalDpi xmlns:a14="http://schemas.microsoft.com/office/drawing/2010/main" val="0"/>
              </a:ext>
            </a:extLst>
          </a:blip>
          <a:srcRect b="3976"/>
          <a:stretch>
            <a:fillRect/>
          </a:stretch>
        </p:blipFill>
        <p:spPr bwMode="auto">
          <a:xfrm>
            <a:off x="0" y="2863850"/>
            <a:ext cx="3560810" cy="228123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5" descr="C:\Users\Administrator\Desktop\团队人员mm.png"/>
          <p:cNvPicPr>
            <a:picLocks noChangeAspect="1" noChangeArrowheads="1"/>
          </p:cNvPicPr>
          <p:nvPr/>
        </p:nvPicPr>
        <p:blipFill rotWithShape="1">
          <a:blip r:embed="rId2">
            <a:extLst>
              <a:ext uri="{28A0092B-C50C-407E-A947-70E740481C1C}">
                <a14:useLocalDpi xmlns:a14="http://schemas.microsoft.com/office/drawing/2010/main" val="0"/>
              </a:ext>
            </a:extLst>
          </a:blip>
          <a:srcRect b="6415"/>
          <a:stretch>
            <a:fillRect/>
          </a:stretch>
        </p:blipFill>
        <p:spPr bwMode="auto">
          <a:xfrm>
            <a:off x="0" y="2863850"/>
            <a:ext cx="3560810" cy="2223292"/>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5"/>
          <p:cNvSpPr>
            <a:spLocks noChangeArrowheads="1"/>
          </p:cNvSpPr>
          <p:nvPr/>
        </p:nvSpPr>
        <p:spPr bwMode="auto">
          <a:xfrm flipV="1">
            <a:off x="0" y="5010943"/>
            <a:ext cx="9145588" cy="152398"/>
          </a:xfrm>
          <a:prstGeom prst="rect">
            <a:avLst/>
          </a:prstGeom>
          <a:solidFill>
            <a:srgbClr val="0067B4"/>
          </a:solidFill>
          <a:ln>
            <a:noFill/>
          </a:ln>
          <a:effectLst/>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9" name="圆角矩形 68"/>
          <p:cNvSpPr/>
          <p:nvPr/>
        </p:nvSpPr>
        <p:spPr>
          <a:xfrm>
            <a:off x="952862" y="1245508"/>
            <a:ext cx="7345680" cy="1465942"/>
          </a:xfrm>
          <a:prstGeom prst="roundRect">
            <a:avLst>
              <a:gd name="adj" fmla="val 0"/>
            </a:avLst>
          </a:prstGeom>
          <a:solidFill>
            <a:schemeClr val="bg1"/>
          </a:solidFill>
          <a:ln w="3175">
            <a:solidFill>
              <a:srgbClr val="0067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93"/>
          <p:cNvSpPr/>
          <p:nvPr/>
        </p:nvSpPr>
        <p:spPr>
          <a:xfrm>
            <a:off x="915194" y="120094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006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93"/>
          <p:cNvSpPr/>
          <p:nvPr/>
        </p:nvSpPr>
        <p:spPr>
          <a:xfrm rot="10800000">
            <a:off x="8050173" y="249634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006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1143793" y="1277144"/>
            <a:ext cx="7050396" cy="1361911"/>
          </a:xfrm>
          <a:prstGeom prst="rect">
            <a:avLst/>
          </a:prstGeom>
        </p:spPr>
        <p:txBody>
          <a:bodyPr wrap="square">
            <a:spAutoFit/>
          </a:bodyPr>
          <a:lstStyle/>
          <a:p>
            <a:pPr algn="l" latinLnBrk="1">
              <a:lnSpc>
                <a:spcPct val="150000"/>
              </a:lnSpc>
            </a:pPr>
            <a:r>
              <a:rPr lang="zh-CN" altLang="en-US" sz="1100" b="0" dirty="0">
                <a:solidFill>
                  <a:schemeClr val="accent3">
                    <a:lumMod val="75000"/>
                  </a:schemeClr>
                </a:solidFill>
                <a:latin typeface="微软雅黑" panose="020B0503020204020204" pitchFamily="34" charset="-122"/>
                <a:ea typeface="微软雅黑" panose="020B0503020204020204" pitchFamily="34" charset="-122"/>
              </a:rPr>
              <a:t>团队精神，是一种集体意识，是团队所有成员都认可的一种集体意识。团队精神是高绩效团队中的灵魂</a:t>
            </a:r>
            <a:r>
              <a:rPr lang="en-US" altLang="zh-CN" sz="1100" b="0" dirty="0">
                <a:solidFill>
                  <a:schemeClr val="accent3">
                    <a:lumMod val="75000"/>
                  </a:schemeClr>
                </a:solidFill>
                <a:latin typeface="微软雅黑" panose="020B0503020204020204" pitchFamily="34" charset="-122"/>
                <a:ea typeface="微软雅黑" panose="020B0503020204020204" pitchFamily="34" charset="-122"/>
              </a:rPr>
              <a:t>.</a:t>
            </a:r>
            <a:r>
              <a:rPr lang="zh-CN" altLang="en-US" sz="1100" b="0" dirty="0">
                <a:solidFill>
                  <a:schemeClr val="accent3">
                    <a:lumMod val="75000"/>
                  </a:schemeClr>
                </a:solidFill>
                <a:latin typeface="微软雅黑" panose="020B0503020204020204" pitchFamily="34" charset="-122"/>
                <a:ea typeface="微软雅黑" panose="020B0503020204020204" pitchFamily="34" charset="-122"/>
              </a:rPr>
              <a:t>简单来说，团队精神，就是大局意识、服务意识和协调意识“三识”的综合体。反映团队成员的士气，是团队所有成员价值观与理想信念的基石，是凝聚团队力量，促进团队进步的内在力量。 </a:t>
            </a:r>
            <a:endParaRPr lang="zh-CN" altLang="en-US" sz="1100" b="0" dirty="0">
              <a:solidFill>
                <a:schemeClr val="accent3">
                  <a:lumMod val="75000"/>
                </a:schemeClr>
              </a:solidFill>
              <a:latin typeface="微软雅黑" panose="020B0503020204020204" pitchFamily="34" charset="-122"/>
              <a:ea typeface="微软雅黑" panose="020B0503020204020204" pitchFamily="34" charset="-122"/>
            </a:endParaRPr>
          </a:p>
          <a:p>
            <a:pPr algn="l" latinLnBrk="1">
              <a:lnSpc>
                <a:spcPct val="150000"/>
              </a:lnSpc>
            </a:pPr>
            <a:r>
              <a:rPr lang="zh-CN" altLang="en-US" sz="1100" b="0" dirty="0">
                <a:solidFill>
                  <a:schemeClr val="accent3">
                    <a:lumMod val="75000"/>
                  </a:schemeClr>
                </a:solidFill>
                <a:latin typeface="微软雅黑" panose="020B0503020204020204" pitchFamily="34" charset="-122"/>
                <a:ea typeface="微软雅黑" panose="020B0503020204020204" pitchFamily="34" charset="-122"/>
              </a:rPr>
              <a:t>    团队精神尊重每个成员的兴趣和成就，要求团队的每一个成员，都以提高自身素质和实现团队目标为己任。团队精神的核心是合作协同，目的是最大发挥团队的潜在能量。</a:t>
            </a:r>
            <a:endParaRPr lang="zh-CN" altLang="en-US" sz="1100" b="0" dirty="0">
              <a:solidFill>
                <a:schemeClr val="accent3">
                  <a:lumMod val="75000"/>
                </a:schemeClr>
              </a:solidFill>
              <a:latin typeface="微软雅黑" panose="020B0503020204020204" pitchFamily="34" charset="-122"/>
              <a:ea typeface="微软雅黑" panose="020B0503020204020204" pitchFamily="34" charset="-122"/>
            </a:endParaRPr>
          </a:p>
        </p:txBody>
      </p:sp>
      <p:grpSp>
        <p:nvGrpSpPr>
          <p:cNvPr id="73" name="组合 72"/>
          <p:cNvGrpSpPr/>
          <p:nvPr/>
        </p:nvGrpSpPr>
        <p:grpSpPr>
          <a:xfrm>
            <a:off x="5715794" y="3294305"/>
            <a:ext cx="1004681" cy="866105"/>
            <a:chOff x="5715794" y="3294305"/>
            <a:chExt cx="1004681" cy="866105"/>
          </a:xfrm>
        </p:grpSpPr>
        <p:sp>
          <p:nvSpPr>
            <p:cNvPr id="74" name="六边形 73"/>
            <p:cNvSpPr/>
            <p:nvPr/>
          </p:nvSpPr>
          <p:spPr>
            <a:xfrm>
              <a:off x="5715794" y="3294305"/>
              <a:ext cx="1004681" cy="866105"/>
            </a:xfrm>
            <a:prstGeom prst="hexagon">
              <a:avLst/>
            </a:prstGeom>
            <a:solidFill>
              <a:srgbClr val="0282D0"/>
            </a:solidFill>
            <a:ln>
              <a:solidFill>
                <a:schemeClr val="accent4">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5842915" y="3412452"/>
              <a:ext cx="750438" cy="646331"/>
            </a:xfrm>
            <a:prstGeom prst="rect">
              <a:avLst/>
            </a:prstGeom>
          </p:spPr>
          <p:txBody>
            <a:bodyPr wrap="square">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专业</a:t>
              </a:r>
              <a:endParaRPr lang="en-US" altLang="zh-CN" dirty="0" smtClean="0">
                <a:solidFill>
                  <a:schemeClr val="bg1"/>
                </a:solidFill>
                <a:latin typeface="微软雅黑" panose="020B0503020204020204" pitchFamily="34" charset="-122"/>
                <a:ea typeface="微软雅黑" panose="020B0503020204020204" pitchFamily="34" charset="-122"/>
              </a:endParaRPr>
            </a:p>
            <a:p>
              <a:r>
                <a:rPr lang="zh-CN" altLang="en-US" dirty="0" smtClean="0">
                  <a:solidFill>
                    <a:schemeClr val="bg1"/>
                  </a:solidFill>
                  <a:latin typeface="微软雅黑" panose="020B0503020204020204" pitchFamily="34" charset="-122"/>
                  <a:ea typeface="微软雅黑" panose="020B0503020204020204" pitchFamily="34" charset="-122"/>
                </a:rPr>
                <a:t>技术</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76" name="组合 75"/>
          <p:cNvGrpSpPr/>
          <p:nvPr/>
        </p:nvGrpSpPr>
        <p:grpSpPr>
          <a:xfrm>
            <a:off x="7301913" y="3182144"/>
            <a:ext cx="1004681" cy="866105"/>
            <a:chOff x="7301913" y="3182144"/>
            <a:chExt cx="1004681" cy="866105"/>
          </a:xfrm>
        </p:grpSpPr>
        <p:sp>
          <p:nvSpPr>
            <p:cNvPr id="77" name="六边形 76"/>
            <p:cNvSpPr/>
            <p:nvPr/>
          </p:nvSpPr>
          <p:spPr>
            <a:xfrm>
              <a:off x="7301913" y="3182144"/>
              <a:ext cx="1004681" cy="866105"/>
            </a:xfrm>
            <a:prstGeom prst="hexagon">
              <a:avLst/>
            </a:prstGeom>
            <a:solidFill>
              <a:srgbClr val="00B0F0"/>
            </a:solidFill>
            <a:ln>
              <a:solidFill>
                <a:schemeClr val="accent4">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7352573" y="3292031"/>
              <a:ext cx="903361" cy="646331"/>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共</a:t>
              </a:r>
              <a:r>
                <a:rPr lang="zh-CN" altLang="en-US" dirty="0" smtClean="0">
                  <a:solidFill>
                    <a:schemeClr val="bg1"/>
                  </a:solidFill>
                  <a:latin typeface="微软雅黑" panose="020B0503020204020204" pitchFamily="34" charset="-122"/>
                  <a:ea typeface="微软雅黑" panose="020B0503020204020204" pitchFamily="34" charset="-122"/>
                </a:rPr>
                <a:t>创</a:t>
              </a:r>
              <a:endParaRPr lang="en-US" altLang="zh-CN" dirty="0" smtClean="0">
                <a:solidFill>
                  <a:schemeClr val="bg1"/>
                </a:solidFill>
                <a:latin typeface="微软雅黑" panose="020B0503020204020204" pitchFamily="34" charset="-122"/>
                <a:ea typeface="微软雅黑" panose="020B0503020204020204" pitchFamily="34" charset="-122"/>
              </a:endParaRPr>
            </a:p>
            <a:p>
              <a:r>
                <a:rPr lang="zh-CN" altLang="en-US" dirty="0" smtClean="0">
                  <a:solidFill>
                    <a:schemeClr val="bg1"/>
                  </a:solidFill>
                  <a:latin typeface="微软雅黑" panose="020B0503020204020204" pitchFamily="34" charset="-122"/>
                  <a:ea typeface="微软雅黑" panose="020B0503020204020204" pitchFamily="34" charset="-122"/>
                </a:rPr>
                <a:t>未来</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79" name="组合 78"/>
          <p:cNvGrpSpPr/>
          <p:nvPr/>
        </p:nvGrpSpPr>
        <p:grpSpPr>
          <a:xfrm>
            <a:off x="4782485" y="3605588"/>
            <a:ext cx="1004681" cy="866105"/>
            <a:chOff x="4782485" y="3605588"/>
            <a:chExt cx="1004681" cy="866105"/>
          </a:xfrm>
        </p:grpSpPr>
        <p:sp>
          <p:nvSpPr>
            <p:cNvPr id="81" name="六边形 80"/>
            <p:cNvSpPr/>
            <p:nvPr/>
          </p:nvSpPr>
          <p:spPr>
            <a:xfrm>
              <a:off x="4782485" y="3605588"/>
              <a:ext cx="1004681" cy="866105"/>
            </a:xfrm>
            <a:prstGeom prst="hexagon">
              <a:avLst/>
            </a:prstGeom>
            <a:solidFill>
              <a:srgbClr val="009BD2"/>
            </a:solidFill>
            <a:ln>
              <a:solidFill>
                <a:schemeClr val="accent4">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4896243" y="3735618"/>
              <a:ext cx="813558" cy="646331"/>
            </a:xfrm>
            <a:prstGeom prst="rect">
              <a:avLst/>
            </a:prstGeom>
          </p:spPr>
          <p:txBody>
            <a:bodyPr wrap="square">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沸腾</a:t>
              </a:r>
              <a:endParaRPr lang="en-US" altLang="zh-CN" dirty="0" smtClean="0">
                <a:solidFill>
                  <a:schemeClr val="bg1"/>
                </a:solidFill>
                <a:latin typeface="微软雅黑" panose="020B0503020204020204" pitchFamily="34" charset="-122"/>
                <a:ea typeface="微软雅黑" panose="020B0503020204020204" pitchFamily="34" charset="-122"/>
              </a:endParaRPr>
            </a:p>
            <a:p>
              <a:r>
                <a:rPr lang="zh-CN" altLang="en-US" dirty="0" smtClean="0">
                  <a:solidFill>
                    <a:schemeClr val="bg1"/>
                  </a:solidFill>
                  <a:latin typeface="微软雅黑" panose="020B0503020204020204" pitchFamily="34" charset="-122"/>
                  <a:ea typeface="微软雅黑" panose="020B0503020204020204" pitchFamily="34" charset="-122"/>
                </a:rPr>
                <a:t>理想</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83" name="组合 82"/>
          <p:cNvGrpSpPr/>
          <p:nvPr/>
        </p:nvGrpSpPr>
        <p:grpSpPr>
          <a:xfrm>
            <a:off x="3949113" y="3105944"/>
            <a:ext cx="1004681" cy="866105"/>
            <a:chOff x="3949113" y="3105944"/>
            <a:chExt cx="1004681" cy="866105"/>
          </a:xfrm>
        </p:grpSpPr>
        <p:sp>
          <p:nvSpPr>
            <p:cNvPr id="84" name="六边形 83"/>
            <p:cNvSpPr/>
            <p:nvPr/>
          </p:nvSpPr>
          <p:spPr>
            <a:xfrm>
              <a:off x="3949113" y="3105944"/>
              <a:ext cx="1004681" cy="866105"/>
            </a:xfrm>
            <a:prstGeom prst="hexagon">
              <a:avLst/>
            </a:prstGeom>
            <a:solidFill>
              <a:srgbClr val="00B0F0"/>
            </a:solidFill>
            <a:ln>
              <a:solidFill>
                <a:schemeClr val="accent4">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4025313" y="3198596"/>
              <a:ext cx="870930" cy="646331"/>
            </a:xfrm>
            <a:prstGeom prst="rect">
              <a:avLst/>
            </a:prstGeom>
          </p:spPr>
          <p:txBody>
            <a:bodyPr wrap="square">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燃烧</a:t>
              </a:r>
              <a:endParaRPr lang="en-US" altLang="zh-CN" dirty="0" smtClean="0">
                <a:solidFill>
                  <a:schemeClr val="bg1"/>
                </a:solidFill>
                <a:latin typeface="微软雅黑" panose="020B0503020204020204" pitchFamily="34" charset="-122"/>
                <a:ea typeface="微软雅黑" panose="020B0503020204020204" pitchFamily="34" charset="-122"/>
              </a:endParaRPr>
            </a:p>
            <a:p>
              <a:r>
                <a:rPr lang="zh-CN" altLang="en-US" dirty="0" smtClean="0">
                  <a:solidFill>
                    <a:schemeClr val="bg1"/>
                  </a:solidFill>
                  <a:latin typeface="微软雅黑" panose="020B0503020204020204" pitchFamily="34" charset="-122"/>
                  <a:ea typeface="微软雅黑" panose="020B0503020204020204" pitchFamily="34" charset="-122"/>
                </a:rPr>
                <a:t>激情</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86" name="组合 85"/>
          <p:cNvGrpSpPr/>
          <p:nvPr/>
        </p:nvGrpSpPr>
        <p:grpSpPr>
          <a:xfrm>
            <a:off x="6539913" y="3867943"/>
            <a:ext cx="1004681" cy="866105"/>
            <a:chOff x="6539913" y="3867943"/>
            <a:chExt cx="1004681" cy="866105"/>
          </a:xfrm>
        </p:grpSpPr>
        <p:sp>
          <p:nvSpPr>
            <p:cNvPr id="94" name="六边形 93"/>
            <p:cNvSpPr/>
            <p:nvPr/>
          </p:nvSpPr>
          <p:spPr>
            <a:xfrm>
              <a:off x="6539913" y="3867943"/>
              <a:ext cx="1004681" cy="866105"/>
            </a:xfrm>
            <a:prstGeom prst="hexagon">
              <a:avLst/>
            </a:prstGeom>
            <a:solidFill>
              <a:srgbClr val="0067B4"/>
            </a:solidFill>
            <a:ln>
              <a:solidFill>
                <a:schemeClr val="accent4">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6678081" y="3967827"/>
              <a:ext cx="750438" cy="646331"/>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团结拼搏</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cover dir="rd"/>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par>
                                    <p:cTn id="22" presetID="2" presetClass="entr" presetSubtype="4" fill="hold" grpId="0" nodeType="withEffect" p14:presetBounceEnd="40000">
                                      <p:stCondLst>
                                        <p:cond delay="0"/>
                                      </p:stCondLst>
                                      <p:childTnLst>
                                        <p:set>
                                          <p:cBhvr>
                                            <p:cTn id="23" dur="1" fill="hold">
                                              <p:stCondLst>
                                                <p:cond delay="0"/>
                                              </p:stCondLst>
                                            </p:cTn>
                                            <p:tgtEl>
                                              <p:spTgt spid="68"/>
                                            </p:tgtEl>
                                            <p:attrNameLst>
                                              <p:attrName>style.visibility</p:attrName>
                                            </p:attrNameLst>
                                          </p:cBhvr>
                                          <p:to>
                                            <p:strVal val="visible"/>
                                          </p:to>
                                        </p:set>
                                        <p:anim calcmode="lin" valueType="num" p14:bounceEnd="40000">
                                          <p:cBhvr additive="base">
                                            <p:cTn id="24" dur="500" fill="hold"/>
                                            <p:tgtEl>
                                              <p:spTgt spid="68"/>
                                            </p:tgtEl>
                                            <p:attrNameLst>
                                              <p:attrName>ppt_x</p:attrName>
                                            </p:attrNameLst>
                                          </p:cBhvr>
                                          <p:tavLst>
                                            <p:tav tm="0">
                                              <p:val>
                                                <p:strVal val="#ppt_x"/>
                                              </p:val>
                                            </p:tav>
                                            <p:tav tm="100000">
                                              <p:val>
                                                <p:strVal val="#ppt_x"/>
                                              </p:val>
                                            </p:tav>
                                          </p:tavLst>
                                        </p:anim>
                                        <p:anim calcmode="lin" valueType="num" p14:bounceEnd="40000">
                                          <p:cBhvr additive="base">
                                            <p:cTn id="25" dur="500" fill="hold"/>
                                            <p:tgtEl>
                                              <p:spTgt spid="68"/>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1000"/>
                                            <p:tgtEl>
                                              <p:spTgt spid="66"/>
                                            </p:tgtEl>
                                          </p:cBhvr>
                                        </p:animEffect>
                                        <p:anim calcmode="lin" valueType="num">
                                          <p:cBhvr>
                                            <p:cTn id="30" dur="1000" fill="hold"/>
                                            <p:tgtEl>
                                              <p:spTgt spid="66"/>
                                            </p:tgtEl>
                                            <p:attrNameLst>
                                              <p:attrName>ppt_x</p:attrName>
                                            </p:attrNameLst>
                                          </p:cBhvr>
                                          <p:tavLst>
                                            <p:tav tm="0">
                                              <p:val>
                                                <p:strVal val="#ppt_x"/>
                                              </p:val>
                                            </p:tav>
                                            <p:tav tm="100000">
                                              <p:val>
                                                <p:strVal val="#ppt_x"/>
                                              </p:val>
                                            </p:tav>
                                          </p:tavLst>
                                        </p:anim>
                                        <p:anim calcmode="lin" valueType="num">
                                          <p:cBhvr>
                                            <p:cTn id="31" dur="1000" fill="hold"/>
                                            <p:tgtEl>
                                              <p:spTgt spid="6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1000"/>
                                            <p:tgtEl>
                                              <p:spTgt spid="67"/>
                                            </p:tgtEl>
                                          </p:cBhvr>
                                        </p:animEffect>
                                        <p:anim calcmode="lin" valueType="num">
                                          <p:cBhvr>
                                            <p:cTn id="35" dur="1000" fill="hold"/>
                                            <p:tgtEl>
                                              <p:spTgt spid="67"/>
                                            </p:tgtEl>
                                            <p:attrNameLst>
                                              <p:attrName>ppt_x</p:attrName>
                                            </p:attrNameLst>
                                          </p:cBhvr>
                                          <p:tavLst>
                                            <p:tav tm="0">
                                              <p:val>
                                                <p:strVal val="#ppt_x"/>
                                              </p:val>
                                            </p:tav>
                                            <p:tav tm="100000">
                                              <p:val>
                                                <p:strVal val="#ppt_x"/>
                                              </p:val>
                                            </p:tav>
                                          </p:tavLst>
                                        </p:anim>
                                        <p:anim calcmode="lin" valueType="num">
                                          <p:cBhvr>
                                            <p:cTn id="36" dur="1000" fill="hold"/>
                                            <p:tgtEl>
                                              <p:spTgt spid="67"/>
                                            </p:tgtEl>
                                            <p:attrNameLst>
                                              <p:attrName>ppt_y</p:attrName>
                                            </p:attrNameLst>
                                          </p:cBhvr>
                                          <p:tavLst>
                                            <p:tav tm="0">
                                              <p:val>
                                                <p:strVal val="#ppt_y+.1"/>
                                              </p:val>
                                            </p:tav>
                                            <p:tav tm="100000">
                                              <p:val>
                                                <p:strVal val="#ppt_y"/>
                                              </p:val>
                                            </p:tav>
                                          </p:tavLst>
                                        </p:anim>
                                      </p:childTnLst>
                                    </p:cTn>
                                  </p:par>
                                </p:childTnLst>
                              </p:cTn>
                            </p:par>
                            <p:par>
                              <p:cTn id="37" fill="hold">
                                <p:stCondLst>
                                  <p:cond delay="2500"/>
                                </p:stCondLst>
                                <p:childTnLst>
                                  <p:par>
                                    <p:cTn id="38" presetID="53" presetClass="entr" presetSubtype="528" fill="hold" grpId="0" nodeType="afterEffect">
                                      <p:stCondLst>
                                        <p:cond delay="0"/>
                                      </p:stCondLst>
                                      <p:childTnLst>
                                        <p:set>
                                          <p:cBhvr>
                                            <p:cTn id="39" dur="1" fill="hold">
                                              <p:stCondLst>
                                                <p:cond delay="0"/>
                                              </p:stCondLst>
                                            </p:cTn>
                                            <p:tgtEl>
                                              <p:spTgt spid="70"/>
                                            </p:tgtEl>
                                            <p:attrNameLst>
                                              <p:attrName>style.visibility</p:attrName>
                                            </p:attrNameLst>
                                          </p:cBhvr>
                                          <p:to>
                                            <p:strVal val="visible"/>
                                          </p:to>
                                        </p:set>
                                        <p:anim calcmode="lin" valueType="num">
                                          <p:cBhvr>
                                            <p:cTn id="40" dur="500" fill="hold"/>
                                            <p:tgtEl>
                                              <p:spTgt spid="70"/>
                                            </p:tgtEl>
                                            <p:attrNameLst>
                                              <p:attrName>ppt_w</p:attrName>
                                            </p:attrNameLst>
                                          </p:cBhvr>
                                          <p:tavLst>
                                            <p:tav tm="0">
                                              <p:val>
                                                <p:fltVal val="0"/>
                                              </p:val>
                                            </p:tav>
                                            <p:tav tm="100000">
                                              <p:val>
                                                <p:strVal val="#ppt_w"/>
                                              </p:val>
                                            </p:tav>
                                          </p:tavLst>
                                        </p:anim>
                                        <p:anim calcmode="lin" valueType="num">
                                          <p:cBhvr>
                                            <p:cTn id="41" dur="500" fill="hold"/>
                                            <p:tgtEl>
                                              <p:spTgt spid="70"/>
                                            </p:tgtEl>
                                            <p:attrNameLst>
                                              <p:attrName>ppt_h</p:attrName>
                                            </p:attrNameLst>
                                          </p:cBhvr>
                                          <p:tavLst>
                                            <p:tav tm="0">
                                              <p:val>
                                                <p:fltVal val="0"/>
                                              </p:val>
                                            </p:tav>
                                            <p:tav tm="100000">
                                              <p:val>
                                                <p:strVal val="#ppt_h"/>
                                              </p:val>
                                            </p:tav>
                                          </p:tavLst>
                                        </p:anim>
                                        <p:animEffect transition="in" filter="fade">
                                          <p:cBhvr>
                                            <p:cTn id="42" dur="500"/>
                                            <p:tgtEl>
                                              <p:spTgt spid="70"/>
                                            </p:tgtEl>
                                          </p:cBhvr>
                                        </p:animEffect>
                                        <p:anim calcmode="lin" valueType="num">
                                          <p:cBhvr>
                                            <p:cTn id="43" dur="500" fill="hold"/>
                                            <p:tgtEl>
                                              <p:spTgt spid="70"/>
                                            </p:tgtEl>
                                            <p:attrNameLst>
                                              <p:attrName>ppt_x</p:attrName>
                                            </p:attrNameLst>
                                          </p:cBhvr>
                                          <p:tavLst>
                                            <p:tav tm="0">
                                              <p:val>
                                                <p:fltVal val="0.5"/>
                                              </p:val>
                                            </p:tav>
                                            <p:tav tm="100000">
                                              <p:val>
                                                <p:strVal val="#ppt_x"/>
                                              </p:val>
                                            </p:tav>
                                          </p:tavLst>
                                        </p:anim>
                                        <p:anim calcmode="lin" valueType="num">
                                          <p:cBhvr>
                                            <p:cTn id="44" dur="500" fill="hold"/>
                                            <p:tgtEl>
                                              <p:spTgt spid="70"/>
                                            </p:tgtEl>
                                            <p:attrNameLst>
                                              <p:attrName>ppt_y</p:attrName>
                                            </p:attrNameLst>
                                          </p:cBhvr>
                                          <p:tavLst>
                                            <p:tav tm="0">
                                              <p:val>
                                                <p:fltVal val="0.5"/>
                                              </p:val>
                                            </p:tav>
                                            <p:tav tm="100000">
                                              <p:val>
                                                <p:strVal val="#ppt_y"/>
                                              </p:val>
                                            </p:tav>
                                          </p:tavLst>
                                        </p:anim>
                                      </p:childTnLst>
                                    </p:cTn>
                                  </p:par>
                                  <p:par>
                                    <p:cTn id="45" presetID="53" presetClass="entr" presetSubtype="528"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anim calcmode="lin" valueType="num">
                                          <p:cBhvr>
                                            <p:cTn id="47" dur="500" fill="hold"/>
                                            <p:tgtEl>
                                              <p:spTgt spid="71"/>
                                            </p:tgtEl>
                                            <p:attrNameLst>
                                              <p:attrName>ppt_w</p:attrName>
                                            </p:attrNameLst>
                                          </p:cBhvr>
                                          <p:tavLst>
                                            <p:tav tm="0">
                                              <p:val>
                                                <p:fltVal val="0"/>
                                              </p:val>
                                            </p:tav>
                                            <p:tav tm="100000">
                                              <p:val>
                                                <p:strVal val="#ppt_w"/>
                                              </p:val>
                                            </p:tav>
                                          </p:tavLst>
                                        </p:anim>
                                        <p:anim calcmode="lin" valueType="num">
                                          <p:cBhvr>
                                            <p:cTn id="48" dur="500" fill="hold"/>
                                            <p:tgtEl>
                                              <p:spTgt spid="71"/>
                                            </p:tgtEl>
                                            <p:attrNameLst>
                                              <p:attrName>ppt_h</p:attrName>
                                            </p:attrNameLst>
                                          </p:cBhvr>
                                          <p:tavLst>
                                            <p:tav tm="0">
                                              <p:val>
                                                <p:fltVal val="0"/>
                                              </p:val>
                                            </p:tav>
                                            <p:tav tm="100000">
                                              <p:val>
                                                <p:strVal val="#ppt_h"/>
                                              </p:val>
                                            </p:tav>
                                          </p:tavLst>
                                        </p:anim>
                                        <p:animEffect transition="in" filter="fade">
                                          <p:cBhvr>
                                            <p:cTn id="49" dur="500"/>
                                            <p:tgtEl>
                                              <p:spTgt spid="71"/>
                                            </p:tgtEl>
                                          </p:cBhvr>
                                        </p:animEffect>
                                        <p:anim calcmode="lin" valueType="num">
                                          <p:cBhvr>
                                            <p:cTn id="50" dur="500" fill="hold"/>
                                            <p:tgtEl>
                                              <p:spTgt spid="71"/>
                                            </p:tgtEl>
                                            <p:attrNameLst>
                                              <p:attrName>ppt_x</p:attrName>
                                            </p:attrNameLst>
                                          </p:cBhvr>
                                          <p:tavLst>
                                            <p:tav tm="0">
                                              <p:val>
                                                <p:fltVal val="0.5"/>
                                              </p:val>
                                            </p:tav>
                                            <p:tav tm="100000">
                                              <p:val>
                                                <p:strVal val="#ppt_x"/>
                                              </p:val>
                                            </p:tav>
                                          </p:tavLst>
                                        </p:anim>
                                        <p:anim calcmode="lin" valueType="num">
                                          <p:cBhvr>
                                            <p:cTn id="51" dur="500" fill="hold"/>
                                            <p:tgtEl>
                                              <p:spTgt spid="71"/>
                                            </p:tgtEl>
                                            <p:attrNameLst>
                                              <p:attrName>ppt_y</p:attrName>
                                            </p:attrNameLst>
                                          </p:cBhvr>
                                          <p:tavLst>
                                            <p:tav tm="0">
                                              <p:val>
                                                <p:fltVal val="0.5"/>
                                              </p:val>
                                            </p:tav>
                                            <p:tav tm="100000">
                                              <p:val>
                                                <p:strVal val="#ppt_y"/>
                                              </p:val>
                                            </p:tav>
                                          </p:tavLst>
                                        </p:anim>
                                      </p:childTnLst>
                                    </p:cTn>
                                  </p:par>
                                </p:childTnLst>
                              </p:cTn>
                            </p:par>
                            <p:par>
                              <p:cTn id="52" fill="hold">
                                <p:stCondLst>
                                  <p:cond delay="3000"/>
                                </p:stCondLst>
                                <p:childTnLst>
                                  <p:par>
                                    <p:cTn id="53" presetID="22" presetClass="entr" presetSubtype="1" fill="hold" grpId="0" nodeType="after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wipe(up)">
                                          <p:cBhvr>
                                            <p:cTn id="55" dur="500"/>
                                            <p:tgtEl>
                                              <p:spTgt spid="69"/>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wipe(up)">
                                          <p:cBhvr>
                                            <p:cTn id="58" dur="1000"/>
                                            <p:tgtEl>
                                              <p:spTgt spid="72"/>
                                            </p:tgtEl>
                                          </p:cBhvr>
                                        </p:animEffect>
                                      </p:childTnLst>
                                    </p:cTn>
                                  </p:par>
                                </p:childTnLst>
                              </p:cTn>
                            </p:par>
                            <p:par>
                              <p:cTn id="59" fill="hold">
                                <p:stCondLst>
                                  <p:cond delay="3500"/>
                                </p:stCondLst>
                                <p:childTnLst>
                                  <p:par>
                                    <p:cTn id="60" presetID="23" presetClass="entr" presetSubtype="16" fill="hold" nodeType="afterEffect">
                                      <p:stCondLst>
                                        <p:cond delay="0"/>
                                      </p:stCondLst>
                                      <p:childTnLst>
                                        <p:set>
                                          <p:cBhvr>
                                            <p:cTn id="61" dur="1" fill="hold">
                                              <p:stCondLst>
                                                <p:cond delay="0"/>
                                              </p:stCondLst>
                                            </p:cTn>
                                            <p:tgtEl>
                                              <p:spTgt spid="83"/>
                                            </p:tgtEl>
                                            <p:attrNameLst>
                                              <p:attrName>style.visibility</p:attrName>
                                            </p:attrNameLst>
                                          </p:cBhvr>
                                          <p:to>
                                            <p:strVal val="visible"/>
                                          </p:to>
                                        </p:set>
                                        <p:anim calcmode="lin" valueType="num">
                                          <p:cBhvr>
                                            <p:cTn id="62" dur="500" fill="hold"/>
                                            <p:tgtEl>
                                              <p:spTgt spid="83"/>
                                            </p:tgtEl>
                                            <p:attrNameLst>
                                              <p:attrName>ppt_w</p:attrName>
                                            </p:attrNameLst>
                                          </p:cBhvr>
                                          <p:tavLst>
                                            <p:tav tm="0">
                                              <p:val>
                                                <p:fltVal val="0"/>
                                              </p:val>
                                            </p:tav>
                                            <p:tav tm="100000">
                                              <p:val>
                                                <p:strVal val="#ppt_w"/>
                                              </p:val>
                                            </p:tav>
                                          </p:tavLst>
                                        </p:anim>
                                        <p:anim calcmode="lin" valueType="num">
                                          <p:cBhvr>
                                            <p:cTn id="63" dur="500" fill="hold"/>
                                            <p:tgtEl>
                                              <p:spTgt spid="83"/>
                                            </p:tgtEl>
                                            <p:attrNameLst>
                                              <p:attrName>ppt_h</p:attrName>
                                            </p:attrNameLst>
                                          </p:cBhvr>
                                          <p:tavLst>
                                            <p:tav tm="0">
                                              <p:val>
                                                <p:fltVal val="0"/>
                                              </p:val>
                                            </p:tav>
                                            <p:tav tm="100000">
                                              <p:val>
                                                <p:strVal val="#ppt_h"/>
                                              </p:val>
                                            </p:tav>
                                          </p:tavLst>
                                        </p:anim>
                                      </p:childTnLst>
                                    </p:cTn>
                                  </p:par>
                                  <p:par>
                                    <p:cTn id="64" presetID="23" presetClass="entr" presetSubtype="16" fill="hold" nodeType="withEffect">
                                      <p:stCondLst>
                                        <p:cond delay="100"/>
                                      </p:stCondLst>
                                      <p:childTnLst>
                                        <p:set>
                                          <p:cBhvr>
                                            <p:cTn id="65" dur="1" fill="hold">
                                              <p:stCondLst>
                                                <p:cond delay="0"/>
                                              </p:stCondLst>
                                            </p:cTn>
                                            <p:tgtEl>
                                              <p:spTgt spid="79"/>
                                            </p:tgtEl>
                                            <p:attrNameLst>
                                              <p:attrName>style.visibility</p:attrName>
                                            </p:attrNameLst>
                                          </p:cBhvr>
                                          <p:to>
                                            <p:strVal val="visible"/>
                                          </p:to>
                                        </p:set>
                                        <p:anim calcmode="lin" valueType="num">
                                          <p:cBhvr>
                                            <p:cTn id="66" dur="500" fill="hold"/>
                                            <p:tgtEl>
                                              <p:spTgt spid="79"/>
                                            </p:tgtEl>
                                            <p:attrNameLst>
                                              <p:attrName>ppt_w</p:attrName>
                                            </p:attrNameLst>
                                          </p:cBhvr>
                                          <p:tavLst>
                                            <p:tav tm="0">
                                              <p:val>
                                                <p:fltVal val="0"/>
                                              </p:val>
                                            </p:tav>
                                            <p:tav tm="100000">
                                              <p:val>
                                                <p:strVal val="#ppt_w"/>
                                              </p:val>
                                            </p:tav>
                                          </p:tavLst>
                                        </p:anim>
                                        <p:anim calcmode="lin" valueType="num">
                                          <p:cBhvr>
                                            <p:cTn id="67" dur="500" fill="hold"/>
                                            <p:tgtEl>
                                              <p:spTgt spid="79"/>
                                            </p:tgtEl>
                                            <p:attrNameLst>
                                              <p:attrName>ppt_h</p:attrName>
                                            </p:attrNameLst>
                                          </p:cBhvr>
                                          <p:tavLst>
                                            <p:tav tm="0">
                                              <p:val>
                                                <p:fltVal val="0"/>
                                              </p:val>
                                            </p:tav>
                                            <p:tav tm="100000">
                                              <p:val>
                                                <p:strVal val="#ppt_h"/>
                                              </p:val>
                                            </p:tav>
                                          </p:tavLst>
                                        </p:anim>
                                      </p:childTnLst>
                                    </p:cTn>
                                  </p:par>
                                  <p:par>
                                    <p:cTn id="68" presetID="23" presetClass="entr" presetSubtype="16" fill="hold" nodeType="withEffect">
                                      <p:stCondLst>
                                        <p:cond delay="200"/>
                                      </p:stCondLst>
                                      <p:childTnLst>
                                        <p:set>
                                          <p:cBhvr>
                                            <p:cTn id="69" dur="1" fill="hold">
                                              <p:stCondLst>
                                                <p:cond delay="0"/>
                                              </p:stCondLst>
                                            </p:cTn>
                                            <p:tgtEl>
                                              <p:spTgt spid="73"/>
                                            </p:tgtEl>
                                            <p:attrNameLst>
                                              <p:attrName>style.visibility</p:attrName>
                                            </p:attrNameLst>
                                          </p:cBhvr>
                                          <p:to>
                                            <p:strVal val="visible"/>
                                          </p:to>
                                        </p:set>
                                        <p:anim calcmode="lin" valueType="num">
                                          <p:cBhvr>
                                            <p:cTn id="70" dur="500" fill="hold"/>
                                            <p:tgtEl>
                                              <p:spTgt spid="73"/>
                                            </p:tgtEl>
                                            <p:attrNameLst>
                                              <p:attrName>ppt_w</p:attrName>
                                            </p:attrNameLst>
                                          </p:cBhvr>
                                          <p:tavLst>
                                            <p:tav tm="0">
                                              <p:val>
                                                <p:fltVal val="0"/>
                                              </p:val>
                                            </p:tav>
                                            <p:tav tm="100000">
                                              <p:val>
                                                <p:strVal val="#ppt_w"/>
                                              </p:val>
                                            </p:tav>
                                          </p:tavLst>
                                        </p:anim>
                                        <p:anim calcmode="lin" valueType="num">
                                          <p:cBhvr>
                                            <p:cTn id="71" dur="500" fill="hold"/>
                                            <p:tgtEl>
                                              <p:spTgt spid="73"/>
                                            </p:tgtEl>
                                            <p:attrNameLst>
                                              <p:attrName>ppt_h</p:attrName>
                                            </p:attrNameLst>
                                          </p:cBhvr>
                                          <p:tavLst>
                                            <p:tav tm="0">
                                              <p:val>
                                                <p:fltVal val="0"/>
                                              </p:val>
                                            </p:tav>
                                            <p:tav tm="100000">
                                              <p:val>
                                                <p:strVal val="#ppt_h"/>
                                              </p:val>
                                            </p:tav>
                                          </p:tavLst>
                                        </p:anim>
                                      </p:childTnLst>
                                    </p:cTn>
                                  </p:par>
                                  <p:par>
                                    <p:cTn id="72" presetID="23" presetClass="entr" presetSubtype="16" fill="hold" nodeType="withEffect">
                                      <p:stCondLst>
                                        <p:cond delay="400"/>
                                      </p:stCondLst>
                                      <p:childTnLst>
                                        <p:set>
                                          <p:cBhvr>
                                            <p:cTn id="73" dur="1" fill="hold">
                                              <p:stCondLst>
                                                <p:cond delay="0"/>
                                              </p:stCondLst>
                                            </p:cTn>
                                            <p:tgtEl>
                                              <p:spTgt spid="86"/>
                                            </p:tgtEl>
                                            <p:attrNameLst>
                                              <p:attrName>style.visibility</p:attrName>
                                            </p:attrNameLst>
                                          </p:cBhvr>
                                          <p:to>
                                            <p:strVal val="visible"/>
                                          </p:to>
                                        </p:set>
                                        <p:anim calcmode="lin" valueType="num">
                                          <p:cBhvr>
                                            <p:cTn id="74" dur="500" fill="hold"/>
                                            <p:tgtEl>
                                              <p:spTgt spid="86"/>
                                            </p:tgtEl>
                                            <p:attrNameLst>
                                              <p:attrName>ppt_w</p:attrName>
                                            </p:attrNameLst>
                                          </p:cBhvr>
                                          <p:tavLst>
                                            <p:tav tm="0">
                                              <p:val>
                                                <p:fltVal val="0"/>
                                              </p:val>
                                            </p:tav>
                                            <p:tav tm="100000">
                                              <p:val>
                                                <p:strVal val="#ppt_w"/>
                                              </p:val>
                                            </p:tav>
                                          </p:tavLst>
                                        </p:anim>
                                        <p:anim calcmode="lin" valueType="num">
                                          <p:cBhvr>
                                            <p:cTn id="75" dur="500" fill="hold"/>
                                            <p:tgtEl>
                                              <p:spTgt spid="86"/>
                                            </p:tgtEl>
                                            <p:attrNameLst>
                                              <p:attrName>ppt_h</p:attrName>
                                            </p:attrNameLst>
                                          </p:cBhvr>
                                          <p:tavLst>
                                            <p:tav tm="0">
                                              <p:val>
                                                <p:fltVal val="0"/>
                                              </p:val>
                                            </p:tav>
                                            <p:tav tm="100000">
                                              <p:val>
                                                <p:strVal val="#ppt_h"/>
                                              </p:val>
                                            </p:tav>
                                          </p:tavLst>
                                        </p:anim>
                                      </p:childTnLst>
                                    </p:cTn>
                                  </p:par>
                                  <p:par>
                                    <p:cTn id="76" presetID="23" presetClass="entr" presetSubtype="16" fill="hold" nodeType="withEffect">
                                      <p:stCondLst>
                                        <p:cond delay="600"/>
                                      </p:stCondLst>
                                      <p:childTnLst>
                                        <p:set>
                                          <p:cBhvr>
                                            <p:cTn id="77" dur="1" fill="hold">
                                              <p:stCondLst>
                                                <p:cond delay="0"/>
                                              </p:stCondLst>
                                            </p:cTn>
                                            <p:tgtEl>
                                              <p:spTgt spid="76"/>
                                            </p:tgtEl>
                                            <p:attrNameLst>
                                              <p:attrName>style.visibility</p:attrName>
                                            </p:attrNameLst>
                                          </p:cBhvr>
                                          <p:to>
                                            <p:strVal val="visible"/>
                                          </p:to>
                                        </p:set>
                                        <p:anim calcmode="lin" valueType="num">
                                          <p:cBhvr>
                                            <p:cTn id="78" dur="500" fill="hold"/>
                                            <p:tgtEl>
                                              <p:spTgt spid="76"/>
                                            </p:tgtEl>
                                            <p:attrNameLst>
                                              <p:attrName>ppt_w</p:attrName>
                                            </p:attrNameLst>
                                          </p:cBhvr>
                                          <p:tavLst>
                                            <p:tav tm="0">
                                              <p:val>
                                                <p:fltVal val="0"/>
                                              </p:val>
                                            </p:tav>
                                            <p:tav tm="100000">
                                              <p:val>
                                                <p:strVal val="#ppt_w"/>
                                              </p:val>
                                            </p:tav>
                                          </p:tavLst>
                                        </p:anim>
                                        <p:anim calcmode="lin" valueType="num">
                                          <p:cBhvr>
                                            <p:cTn id="79" dur="500" fill="hold"/>
                                            <p:tgtEl>
                                              <p:spTgt spid="7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68" grpId="0" animBg="1"/>
          <p:bldP spid="69" grpId="0" animBg="1"/>
          <p:bldP spid="70" grpId="0" animBg="1"/>
          <p:bldP spid="71" grpId="0" animBg="1"/>
          <p:bldP spid="7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par>
                                    <p:cTn id="22" presetID="2" presetClass="entr" presetSubtype="4" fill="hold" grpId="0" nodeType="withEffect">
                                      <p:stCondLst>
                                        <p:cond delay="0"/>
                                      </p:stCondLst>
                                      <p:childTnLst>
                                        <p:set>
                                          <p:cBhvr>
                                            <p:cTn id="23" dur="1" fill="hold">
                                              <p:stCondLst>
                                                <p:cond delay="0"/>
                                              </p:stCondLst>
                                            </p:cTn>
                                            <p:tgtEl>
                                              <p:spTgt spid="68"/>
                                            </p:tgtEl>
                                            <p:attrNameLst>
                                              <p:attrName>style.visibility</p:attrName>
                                            </p:attrNameLst>
                                          </p:cBhvr>
                                          <p:to>
                                            <p:strVal val="visible"/>
                                          </p:to>
                                        </p:set>
                                        <p:anim calcmode="lin" valueType="num">
                                          <p:cBhvr additive="base">
                                            <p:cTn id="24" dur="500" fill="hold"/>
                                            <p:tgtEl>
                                              <p:spTgt spid="68"/>
                                            </p:tgtEl>
                                            <p:attrNameLst>
                                              <p:attrName>ppt_x</p:attrName>
                                            </p:attrNameLst>
                                          </p:cBhvr>
                                          <p:tavLst>
                                            <p:tav tm="0">
                                              <p:val>
                                                <p:strVal val="#ppt_x"/>
                                              </p:val>
                                            </p:tav>
                                            <p:tav tm="100000">
                                              <p:val>
                                                <p:strVal val="#ppt_x"/>
                                              </p:val>
                                            </p:tav>
                                          </p:tavLst>
                                        </p:anim>
                                        <p:anim calcmode="lin" valueType="num">
                                          <p:cBhvr additive="base">
                                            <p:cTn id="25" dur="500" fill="hold"/>
                                            <p:tgtEl>
                                              <p:spTgt spid="68"/>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1000"/>
                                            <p:tgtEl>
                                              <p:spTgt spid="66"/>
                                            </p:tgtEl>
                                          </p:cBhvr>
                                        </p:animEffect>
                                        <p:anim calcmode="lin" valueType="num">
                                          <p:cBhvr>
                                            <p:cTn id="30" dur="1000" fill="hold"/>
                                            <p:tgtEl>
                                              <p:spTgt spid="66"/>
                                            </p:tgtEl>
                                            <p:attrNameLst>
                                              <p:attrName>ppt_x</p:attrName>
                                            </p:attrNameLst>
                                          </p:cBhvr>
                                          <p:tavLst>
                                            <p:tav tm="0">
                                              <p:val>
                                                <p:strVal val="#ppt_x"/>
                                              </p:val>
                                            </p:tav>
                                            <p:tav tm="100000">
                                              <p:val>
                                                <p:strVal val="#ppt_x"/>
                                              </p:val>
                                            </p:tav>
                                          </p:tavLst>
                                        </p:anim>
                                        <p:anim calcmode="lin" valueType="num">
                                          <p:cBhvr>
                                            <p:cTn id="31" dur="1000" fill="hold"/>
                                            <p:tgtEl>
                                              <p:spTgt spid="6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1000"/>
                                            <p:tgtEl>
                                              <p:spTgt spid="67"/>
                                            </p:tgtEl>
                                          </p:cBhvr>
                                        </p:animEffect>
                                        <p:anim calcmode="lin" valueType="num">
                                          <p:cBhvr>
                                            <p:cTn id="35" dur="1000" fill="hold"/>
                                            <p:tgtEl>
                                              <p:spTgt spid="67"/>
                                            </p:tgtEl>
                                            <p:attrNameLst>
                                              <p:attrName>ppt_x</p:attrName>
                                            </p:attrNameLst>
                                          </p:cBhvr>
                                          <p:tavLst>
                                            <p:tav tm="0">
                                              <p:val>
                                                <p:strVal val="#ppt_x"/>
                                              </p:val>
                                            </p:tav>
                                            <p:tav tm="100000">
                                              <p:val>
                                                <p:strVal val="#ppt_x"/>
                                              </p:val>
                                            </p:tav>
                                          </p:tavLst>
                                        </p:anim>
                                        <p:anim calcmode="lin" valueType="num">
                                          <p:cBhvr>
                                            <p:cTn id="36" dur="1000" fill="hold"/>
                                            <p:tgtEl>
                                              <p:spTgt spid="67"/>
                                            </p:tgtEl>
                                            <p:attrNameLst>
                                              <p:attrName>ppt_y</p:attrName>
                                            </p:attrNameLst>
                                          </p:cBhvr>
                                          <p:tavLst>
                                            <p:tav tm="0">
                                              <p:val>
                                                <p:strVal val="#ppt_y+.1"/>
                                              </p:val>
                                            </p:tav>
                                            <p:tav tm="100000">
                                              <p:val>
                                                <p:strVal val="#ppt_y"/>
                                              </p:val>
                                            </p:tav>
                                          </p:tavLst>
                                        </p:anim>
                                      </p:childTnLst>
                                    </p:cTn>
                                  </p:par>
                                </p:childTnLst>
                              </p:cTn>
                            </p:par>
                            <p:par>
                              <p:cTn id="37" fill="hold">
                                <p:stCondLst>
                                  <p:cond delay="2500"/>
                                </p:stCondLst>
                                <p:childTnLst>
                                  <p:par>
                                    <p:cTn id="38" presetID="53" presetClass="entr" presetSubtype="528" fill="hold" grpId="0" nodeType="afterEffect">
                                      <p:stCondLst>
                                        <p:cond delay="0"/>
                                      </p:stCondLst>
                                      <p:childTnLst>
                                        <p:set>
                                          <p:cBhvr>
                                            <p:cTn id="39" dur="1" fill="hold">
                                              <p:stCondLst>
                                                <p:cond delay="0"/>
                                              </p:stCondLst>
                                            </p:cTn>
                                            <p:tgtEl>
                                              <p:spTgt spid="70"/>
                                            </p:tgtEl>
                                            <p:attrNameLst>
                                              <p:attrName>style.visibility</p:attrName>
                                            </p:attrNameLst>
                                          </p:cBhvr>
                                          <p:to>
                                            <p:strVal val="visible"/>
                                          </p:to>
                                        </p:set>
                                        <p:anim calcmode="lin" valueType="num">
                                          <p:cBhvr>
                                            <p:cTn id="40" dur="500" fill="hold"/>
                                            <p:tgtEl>
                                              <p:spTgt spid="70"/>
                                            </p:tgtEl>
                                            <p:attrNameLst>
                                              <p:attrName>ppt_w</p:attrName>
                                            </p:attrNameLst>
                                          </p:cBhvr>
                                          <p:tavLst>
                                            <p:tav tm="0">
                                              <p:val>
                                                <p:fltVal val="0"/>
                                              </p:val>
                                            </p:tav>
                                            <p:tav tm="100000">
                                              <p:val>
                                                <p:strVal val="#ppt_w"/>
                                              </p:val>
                                            </p:tav>
                                          </p:tavLst>
                                        </p:anim>
                                        <p:anim calcmode="lin" valueType="num">
                                          <p:cBhvr>
                                            <p:cTn id="41" dur="500" fill="hold"/>
                                            <p:tgtEl>
                                              <p:spTgt spid="70"/>
                                            </p:tgtEl>
                                            <p:attrNameLst>
                                              <p:attrName>ppt_h</p:attrName>
                                            </p:attrNameLst>
                                          </p:cBhvr>
                                          <p:tavLst>
                                            <p:tav tm="0">
                                              <p:val>
                                                <p:fltVal val="0"/>
                                              </p:val>
                                            </p:tav>
                                            <p:tav tm="100000">
                                              <p:val>
                                                <p:strVal val="#ppt_h"/>
                                              </p:val>
                                            </p:tav>
                                          </p:tavLst>
                                        </p:anim>
                                        <p:animEffect transition="in" filter="fade">
                                          <p:cBhvr>
                                            <p:cTn id="42" dur="500"/>
                                            <p:tgtEl>
                                              <p:spTgt spid="70"/>
                                            </p:tgtEl>
                                          </p:cBhvr>
                                        </p:animEffect>
                                        <p:anim calcmode="lin" valueType="num">
                                          <p:cBhvr>
                                            <p:cTn id="43" dur="500" fill="hold"/>
                                            <p:tgtEl>
                                              <p:spTgt spid="70"/>
                                            </p:tgtEl>
                                            <p:attrNameLst>
                                              <p:attrName>ppt_x</p:attrName>
                                            </p:attrNameLst>
                                          </p:cBhvr>
                                          <p:tavLst>
                                            <p:tav tm="0">
                                              <p:val>
                                                <p:fltVal val="0.5"/>
                                              </p:val>
                                            </p:tav>
                                            <p:tav tm="100000">
                                              <p:val>
                                                <p:strVal val="#ppt_x"/>
                                              </p:val>
                                            </p:tav>
                                          </p:tavLst>
                                        </p:anim>
                                        <p:anim calcmode="lin" valueType="num">
                                          <p:cBhvr>
                                            <p:cTn id="44" dur="500" fill="hold"/>
                                            <p:tgtEl>
                                              <p:spTgt spid="70"/>
                                            </p:tgtEl>
                                            <p:attrNameLst>
                                              <p:attrName>ppt_y</p:attrName>
                                            </p:attrNameLst>
                                          </p:cBhvr>
                                          <p:tavLst>
                                            <p:tav tm="0">
                                              <p:val>
                                                <p:fltVal val="0.5"/>
                                              </p:val>
                                            </p:tav>
                                            <p:tav tm="100000">
                                              <p:val>
                                                <p:strVal val="#ppt_y"/>
                                              </p:val>
                                            </p:tav>
                                          </p:tavLst>
                                        </p:anim>
                                      </p:childTnLst>
                                    </p:cTn>
                                  </p:par>
                                  <p:par>
                                    <p:cTn id="45" presetID="53" presetClass="entr" presetSubtype="528"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anim calcmode="lin" valueType="num">
                                          <p:cBhvr>
                                            <p:cTn id="47" dur="500" fill="hold"/>
                                            <p:tgtEl>
                                              <p:spTgt spid="71"/>
                                            </p:tgtEl>
                                            <p:attrNameLst>
                                              <p:attrName>ppt_w</p:attrName>
                                            </p:attrNameLst>
                                          </p:cBhvr>
                                          <p:tavLst>
                                            <p:tav tm="0">
                                              <p:val>
                                                <p:fltVal val="0"/>
                                              </p:val>
                                            </p:tav>
                                            <p:tav tm="100000">
                                              <p:val>
                                                <p:strVal val="#ppt_w"/>
                                              </p:val>
                                            </p:tav>
                                          </p:tavLst>
                                        </p:anim>
                                        <p:anim calcmode="lin" valueType="num">
                                          <p:cBhvr>
                                            <p:cTn id="48" dur="500" fill="hold"/>
                                            <p:tgtEl>
                                              <p:spTgt spid="71"/>
                                            </p:tgtEl>
                                            <p:attrNameLst>
                                              <p:attrName>ppt_h</p:attrName>
                                            </p:attrNameLst>
                                          </p:cBhvr>
                                          <p:tavLst>
                                            <p:tav tm="0">
                                              <p:val>
                                                <p:fltVal val="0"/>
                                              </p:val>
                                            </p:tav>
                                            <p:tav tm="100000">
                                              <p:val>
                                                <p:strVal val="#ppt_h"/>
                                              </p:val>
                                            </p:tav>
                                          </p:tavLst>
                                        </p:anim>
                                        <p:animEffect transition="in" filter="fade">
                                          <p:cBhvr>
                                            <p:cTn id="49" dur="500"/>
                                            <p:tgtEl>
                                              <p:spTgt spid="71"/>
                                            </p:tgtEl>
                                          </p:cBhvr>
                                        </p:animEffect>
                                        <p:anim calcmode="lin" valueType="num">
                                          <p:cBhvr>
                                            <p:cTn id="50" dur="500" fill="hold"/>
                                            <p:tgtEl>
                                              <p:spTgt spid="71"/>
                                            </p:tgtEl>
                                            <p:attrNameLst>
                                              <p:attrName>ppt_x</p:attrName>
                                            </p:attrNameLst>
                                          </p:cBhvr>
                                          <p:tavLst>
                                            <p:tav tm="0">
                                              <p:val>
                                                <p:fltVal val="0.5"/>
                                              </p:val>
                                            </p:tav>
                                            <p:tav tm="100000">
                                              <p:val>
                                                <p:strVal val="#ppt_x"/>
                                              </p:val>
                                            </p:tav>
                                          </p:tavLst>
                                        </p:anim>
                                        <p:anim calcmode="lin" valueType="num">
                                          <p:cBhvr>
                                            <p:cTn id="51" dur="500" fill="hold"/>
                                            <p:tgtEl>
                                              <p:spTgt spid="71"/>
                                            </p:tgtEl>
                                            <p:attrNameLst>
                                              <p:attrName>ppt_y</p:attrName>
                                            </p:attrNameLst>
                                          </p:cBhvr>
                                          <p:tavLst>
                                            <p:tav tm="0">
                                              <p:val>
                                                <p:fltVal val="0.5"/>
                                              </p:val>
                                            </p:tav>
                                            <p:tav tm="100000">
                                              <p:val>
                                                <p:strVal val="#ppt_y"/>
                                              </p:val>
                                            </p:tav>
                                          </p:tavLst>
                                        </p:anim>
                                      </p:childTnLst>
                                    </p:cTn>
                                  </p:par>
                                </p:childTnLst>
                              </p:cTn>
                            </p:par>
                            <p:par>
                              <p:cTn id="52" fill="hold">
                                <p:stCondLst>
                                  <p:cond delay="3000"/>
                                </p:stCondLst>
                                <p:childTnLst>
                                  <p:par>
                                    <p:cTn id="53" presetID="22" presetClass="entr" presetSubtype="1" fill="hold" grpId="0" nodeType="after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wipe(up)">
                                          <p:cBhvr>
                                            <p:cTn id="55" dur="500"/>
                                            <p:tgtEl>
                                              <p:spTgt spid="69"/>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wipe(up)">
                                          <p:cBhvr>
                                            <p:cTn id="58" dur="1000"/>
                                            <p:tgtEl>
                                              <p:spTgt spid="72"/>
                                            </p:tgtEl>
                                          </p:cBhvr>
                                        </p:animEffect>
                                      </p:childTnLst>
                                    </p:cTn>
                                  </p:par>
                                </p:childTnLst>
                              </p:cTn>
                            </p:par>
                            <p:par>
                              <p:cTn id="59" fill="hold">
                                <p:stCondLst>
                                  <p:cond delay="3500"/>
                                </p:stCondLst>
                                <p:childTnLst>
                                  <p:par>
                                    <p:cTn id="60" presetID="23" presetClass="entr" presetSubtype="16" fill="hold" nodeType="afterEffect">
                                      <p:stCondLst>
                                        <p:cond delay="0"/>
                                      </p:stCondLst>
                                      <p:childTnLst>
                                        <p:set>
                                          <p:cBhvr>
                                            <p:cTn id="61" dur="1" fill="hold">
                                              <p:stCondLst>
                                                <p:cond delay="0"/>
                                              </p:stCondLst>
                                            </p:cTn>
                                            <p:tgtEl>
                                              <p:spTgt spid="83"/>
                                            </p:tgtEl>
                                            <p:attrNameLst>
                                              <p:attrName>style.visibility</p:attrName>
                                            </p:attrNameLst>
                                          </p:cBhvr>
                                          <p:to>
                                            <p:strVal val="visible"/>
                                          </p:to>
                                        </p:set>
                                        <p:anim calcmode="lin" valueType="num">
                                          <p:cBhvr>
                                            <p:cTn id="62" dur="500" fill="hold"/>
                                            <p:tgtEl>
                                              <p:spTgt spid="83"/>
                                            </p:tgtEl>
                                            <p:attrNameLst>
                                              <p:attrName>ppt_w</p:attrName>
                                            </p:attrNameLst>
                                          </p:cBhvr>
                                          <p:tavLst>
                                            <p:tav tm="0">
                                              <p:val>
                                                <p:fltVal val="0"/>
                                              </p:val>
                                            </p:tav>
                                            <p:tav tm="100000">
                                              <p:val>
                                                <p:strVal val="#ppt_w"/>
                                              </p:val>
                                            </p:tav>
                                          </p:tavLst>
                                        </p:anim>
                                        <p:anim calcmode="lin" valueType="num">
                                          <p:cBhvr>
                                            <p:cTn id="63" dur="500" fill="hold"/>
                                            <p:tgtEl>
                                              <p:spTgt spid="83"/>
                                            </p:tgtEl>
                                            <p:attrNameLst>
                                              <p:attrName>ppt_h</p:attrName>
                                            </p:attrNameLst>
                                          </p:cBhvr>
                                          <p:tavLst>
                                            <p:tav tm="0">
                                              <p:val>
                                                <p:fltVal val="0"/>
                                              </p:val>
                                            </p:tav>
                                            <p:tav tm="100000">
                                              <p:val>
                                                <p:strVal val="#ppt_h"/>
                                              </p:val>
                                            </p:tav>
                                          </p:tavLst>
                                        </p:anim>
                                      </p:childTnLst>
                                    </p:cTn>
                                  </p:par>
                                  <p:par>
                                    <p:cTn id="64" presetID="23" presetClass="entr" presetSubtype="16" fill="hold" nodeType="withEffect">
                                      <p:stCondLst>
                                        <p:cond delay="100"/>
                                      </p:stCondLst>
                                      <p:childTnLst>
                                        <p:set>
                                          <p:cBhvr>
                                            <p:cTn id="65" dur="1" fill="hold">
                                              <p:stCondLst>
                                                <p:cond delay="0"/>
                                              </p:stCondLst>
                                            </p:cTn>
                                            <p:tgtEl>
                                              <p:spTgt spid="79"/>
                                            </p:tgtEl>
                                            <p:attrNameLst>
                                              <p:attrName>style.visibility</p:attrName>
                                            </p:attrNameLst>
                                          </p:cBhvr>
                                          <p:to>
                                            <p:strVal val="visible"/>
                                          </p:to>
                                        </p:set>
                                        <p:anim calcmode="lin" valueType="num">
                                          <p:cBhvr>
                                            <p:cTn id="66" dur="500" fill="hold"/>
                                            <p:tgtEl>
                                              <p:spTgt spid="79"/>
                                            </p:tgtEl>
                                            <p:attrNameLst>
                                              <p:attrName>ppt_w</p:attrName>
                                            </p:attrNameLst>
                                          </p:cBhvr>
                                          <p:tavLst>
                                            <p:tav tm="0">
                                              <p:val>
                                                <p:fltVal val="0"/>
                                              </p:val>
                                            </p:tav>
                                            <p:tav tm="100000">
                                              <p:val>
                                                <p:strVal val="#ppt_w"/>
                                              </p:val>
                                            </p:tav>
                                          </p:tavLst>
                                        </p:anim>
                                        <p:anim calcmode="lin" valueType="num">
                                          <p:cBhvr>
                                            <p:cTn id="67" dur="500" fill="hold"/>
                                            <p:tgtEl>
                                              <p:spTgt spid="79"/>
                                            </p:tgtEl>
                                            <p:attrNameLst>
                                              <p:attrName>ppt_h</p:attrName>
                                            </p:attrNameLst>
                                          </p:cBhvr>
                                          <p:tavLst>
                                            <p:tav tm="0">
                                              <p:val>
                                                <p:fltVal val="0"/>
                                              </p:val>
                                            </p:tav>
                                            <p:tav tm="100000">
                                              <p:val>
                                                <p:strVal val="#ppt_h"/>
                                              </p:val>
                                            </p:tav>
                                          </p:tavLst>
                                        </p:anim>
                                      </p:childTnLst>
                                    </p:cTn>
                                  </p:par>
                                  <p:par>
                                    <p:cTn id="68" presetID="23" presetClass="entr" presetSubtype="16" fill="hold" nodeType="withEffect">
                                      <p:stCondLst>
                                        <p:cond delay="200"/>
                                      </p:stCondLst>
                                      <p:childTnLst>
                                        <p:set>
                                          <p:cBhvr>
                                            <p:cTn id="69" dur="1" fill="hold">
                                              <p:stCondLst>
                                                <p:cond delay="0"/>
                                              </p:stCondLst>
                                            </p:cTn>
                                            <p:tgtEl>
                                              <p:spTgt spid="73"/>
                                            </p:tgtEl>
                                            <p:attrNameLst>
                                              <p:attrName>style.visibility</p:attrName>
                                            </p:attrNameLst>
                                          </p:cBhvr>
                                          <p:to>
                                            <p:strVal val="visible"/>
                                          </p:to>
                                        </p:set>
                                        <p:anim calcmode="lin" valueType="num">
                                          <p:cBhvr>
                                            <p:cTn id="70" dur="500" fill="hold"/>
                                            <p:tgtEl>
                                              <p:spTgt spid="73"/>
                                            </p:tgtEl>
                                            <p:attrNameLst>
                                              <p:attrName>ppt_w</p:attrName>
                                            </p:attrNameLst>
                                          </p:cBhvr>
                                          <p:tavLst>
                                            <p:tav tm="0">
                                              <p:val>
                                                <p:fltVal val="0"/>
                                              </p:val>
                                            </p:tav>
                                            <p:tav tm="100000">
                                              <p:val>
                                                <p:strVal val="#ppt_w"/>
                                              </p:val>
                                            </p:tav>
                                          </p:tavLst>
                                        </p:anim>
                                        <p:anim calcmode="lin" valueType="num">
                                          <p:cBhvr>
                                            <p:cTn id="71" dur="500" fill="hold"/>
                                            <p:tgtEl>
                                              <p:spTgt spid="73"/>
                                            </p:tgtEl>
                                            <p:attrNameLst>
                                              <p:attrName>ppt_h</p:attrName>
                                            </p:attrNameLst>
                                          </p:cBhvr>
                                          <p:tavLst>
                                            <p:tav tm="0">
                                              <p:val>
                                                <p:fltVal val="0"/>
                                              </p:val>
                                            </p:tav>
                                            <p:tav tm="100000">
                                              <p:val>
                                                <p:strVal val="#ppt_h"/>
                                              </p:val>
                                            </p:tav>
                                          </p:tavLst>
                                        </p:anim>
                                      </p:childTnLst>
                                    </p:cTn>
                                  </p:par>
                                  <p:par>
                                    <p:cTn id="72" presetID="23" presetClass="entr" presetSubtype="16" fill="hold" nodeType="withEffect">
                                      <p:stCondLst>
                                        <p:cond delay="400"/>
                                      </p:stCondLst>
                                      <p:childTnLst>
                                        <p:set>
                                          <p:cBhvr>
                                            <p:cTn id="73" dur="1" fill="hold">
                                              <p:stCondLst>
                                                <p:cond delay="0"/>
                                              </p:stCondLst>
                                            </p:cTn>
                                            <p:tgtEl>
                                              <p:spTgt spid="86"/>
                                            </p:tgtEl>
                                            <p:attrNameLst>
                                              <p:attrName>style.visibility</p:attrName>
                                            </p:attrNameLst>
                                          </p:cBhvr>
                                          <p:to>
                                            <p:strVal val="visible"/>
                                          </p:to>
                                        </p:set>
                                        <p:anim calcmode="lin" valueType="num">
                                          <p:cBhvr>
                                            <p:cTn id="74" dur="500" fill="hold"/>
                                            <p:tgtEl>
                                              <p:spTgt spid="86"/>
                                            </p:tgtEl>
                                            <p:attrNameLst>
                                              <p:attrName>ppt_w</p:attrName>
                                            </p:attrNameLst>
                                          </p:cBhvr>
                                          <p:tavLst>
                                            <p:tav tm="0">
                                              <p:val>
                                                <p:fltVal val="0"/>
                                              </p:val>
                                            </p:tav>
                                            <p:tav tm="100000">
                                              <p:val>
                                                <p:strVal val="#ppt_w"/>
                                              </p:val>
                                            </p:tav>
                                          </p:tavLst>
                                        </p:anim>
                                        <p:anim calcmode="lin" valueType="num">
                                          <p:cBhvr>
                                            <p:cTn id="75" dur="500" fill="hold"/>
                                            <p:tgtEl>
                                              <p:spTgt spid="86"/>
                                            </p:tgtEl>
                                            <p:attrNameLst>
                                              <p:attrName>ppt_h</p:attrName>
                                            </p:attrNameLst>
                                          </p:cBhvr>
                                          <p:tavLst>
                                            <p:tav tm="0">
                                              <p:val>
                                                <p:fltVal val="0"/>
                                              </p:val>
                                            </p:tav>
                                            <p:tav tm="100000">
                                              <p:val>
                                                <p:strVal val="#ppt_h"/>
                                              </p:val>
                                            </p:tav>
                                          </p:tavLst>
                                        </p:anim>
                                      </p:childTnLst>
                                    </p:cTn>
                                  </p:par>
                                  <p:par>
                                    <p:cTn id="76" presetID="23" presetClass="entr" presetSubtype="16" fill="hold" nodeType="withEffect">
                                      <p:stCondLst>
                                        <p:cond delay="600"/>
                                      </p:stCondLst>
                                      <p:childTnLst>
                                        <p:set>
                                          <p:cBhvr>
                                            <p:cTn id="77" dur="1" fill="hold">
                                              <p:stCondLst>
                                                <p:cond delay="0"/>
                                              </p:stCondLst>
                                            </p:cTn>
                                            <p:tgtEl>
                                              <p:spTgt spid="76"/>
                                            </p:tgtEl>
                                            <p:attrNameLst>
                                              <p:attrName>style.visibility</p:attrName>
                                            </p:attrNameLst>
                                          </p:cBhvr>
                                          <p:to>
                                            <p:strVal val="visible"/>
                                          </p:to>
                                        </p:set>
                                        <p:anim calcmode="lin" valueType="num">
                                          <p:cBhvr>
                                            <p:cTn id="78" dur="500" fill="hold"/>
                                            <p:tgtEl>
                                              <p:spTgt spid="76"/>
                                            </p:tgtEl>
                                            <p:attrNameLst>
                                              <p:attrName>ppt_w</p:attrName>
                                            </p:attrNameLst>
                                          </p:cBhvr>
                                          <p:tavLst>
                                            <p:tav tm="0">
                                              <p:val>
                                                <p:fltVal val="0"/>
                                              </p:val>
                                            </p:tav>
                                            <p:tav tm="100000">
                                              <p:val>
                                                <p:strVal val="#ppt_w"/>
                                              </p:val>
                                            </p:tav>
                                          </p:tavLst>
                                        </p:anim>
                                        <p:anim calcmode="lin" valueType="num">
                                          <p:cBhvr>
                                            <p:cTn id="79" dur="500" fill="hold"/>
                                            <p:tgtEl>
                                              <p:spTgt spid="7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68" grpId="0" animBg="1"/>
          <p:bldP spid="69" grpId="0" animBg="1"/>
          <p:bldP spid="70" grpId="0" animBg="1"/>
          <p:bldP spid="71" grpId="0" animBg="1"/>
          <p:bldP spid="72"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C:\Users\Administrator\Desktop\图片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25" y="-3968"/>
            <a:ext cx="9136064" cy="514905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a:off x="0" y="0"/>
            <a:ext cx="4877898" cy="5164932"/>
            <a:chOff x="0" y="0"/>
            <a:chExt cx="4877898" cy="5164932"/>
          </a:xfrm>
          <a:solidFill>
            <a:srgbClr val="0067B4"/>
          </a:solidFill>
        </p:grpSpPr>
        <p:sp>
          <p:nvSpPr>
            <p:cNvPr id="13" name="矩形 12"/>
            <p:cNvSpPr/>
            <p:nvPr/>
          </p:nvSpPr>
          <p:spPr>
            <a:xfrm>
              <a:off x="0" y="0"/>
              <a:ext cx="4572794" cy="51649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5400000">
              <a:off x="4541013" y="2426502"/>
              <a:ext cx="361839" cy="31193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1463394" y="1235588"/>
            <a:ext cx="1641756" cy="1641756"/>
          </a:xfrm>
          <a:prstGeom prst="ellipse">
            <a:avLst/>
          </a:prstGeom>
          <a:solidFill>
            <a:srgbClr val="0067B4"/>
          </a:solidFill>
          <a:ln w="127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549615" y="1321809"/>
            <a:ext cx="1469314" cy="1469314"/>
          </a:xfrm>
          <a:prstGeom prst="ellipse">
            <a:avLst/>
          </a:prstGeom>
          <a:solidFill>
            <a:schemeClr val="bg1"/>
          </a:solidFill>
          <a:ln w="127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5705067" y="-116542"/>
            <a:ext cx="3557384" cy="707886"/>
          </a:xfrm>
          <a:prstGeom prst="rect">
            <a:avLst/>
          </a:prstGeom>
          <a:noFill/>
        </p:spPr>
        <p:txBody>
          <a:bodyPr wrap="none" rtlCol="0">
            <a:spAutoFit/>
          </a:bodyPr>
          <a:lstStyle/>
          <a:p>
            <a:r>
              <a:rPr lang="en-US" altLang="zh-CN" sz="4000" b="0" dirty="0" smtClean="0">
                <a:solidFill>
                  <a:schemeClr val="accent6">
                    <a:lumMod val="85000"/>
                  </a:schemeClr>
                </a:solidFill>
                <a:latin typeface="方正兰亭准黑_GBK" panose="02000000000000000000" pitchFamily="2" charset="-122"/>
                <a:ea typeface="方正兰亭准黑_GBK" panose="02000000000000000000" pitchFamily="2" charset="-122"/>
              </a:rPr>
              <a:t>TRANSITION</a:t>
            </a:r>
            <a:endParaRPr lang="zh-CN" altLang="en-US" sz="4000" b="0" dirty="0">
              <a:solidFill>
                <a:schemeClr val="accent6">
                  <a:lumMod val="85000"/>
                </a:schemeClr>
              </a:solidFill>
              <a:latin typeface="方正兰亭准黑_GBK" panose="02000000000000000000" pitchFamily="2" charset="-122"/>
              <a:ea typeface="方正兰亭准黑_GBK" panose="02000000000000000000" pitchFamily="2" charset="-122"/>
            </a:endParaRPr>
          </a:p>
        </p:txBody>
      </p:sp>
      <p:sp>
        <p:nvSpPr>
          <p:cNvPr id="19" name="矩形 18"/>
          <p:cNvSpPr>
            <a:spLocks noChangeArrowheads="1"/>
          </p:cNvSpPr>
          <p:nvPr/>
        </p:nvSpPr>
        <p:spPr bwMode="auto">
          <a:xfrm>
            <a:off x="6988969" y="210344"/>
            <a:ext cx="2003425" cy="553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5" tIns="45656" rIns="91325" bIns="45656" numCol="1" anchor="t" anchorCtr="0" compatLnSpc="1">
            <a:spAutoFit/>
          </a:bodyPr>
          <a:lstStyle/>
          <a:p>
            <a:pPr algn="r" defTabSz="913130" eaLnBrk="1" hangingPunct="1"/>
            <a:r>
              <a:rPr lang="zh-CN" altLang="en-US" sz="1600" b="1" i="1" dirty="0">
                <a:solidFill>
                  <a:srgbClr val="0067B4"/>
                </a:solidFill>
                <a:latin typeface="微软雅黑" panose="020B0503020204020204" pitchFamily="34" charset="-122"/>
                <a:ea typeface="微软雅黑" panose="020B0503020204020204" pitchFamily="34" charset="-122"/>
                <a:cs typeface="宋体" panose="02010600030101010101" pitchFamily="2" charset="-122"/>
              </a:rPr>
              <a:t>过渡页  </a:t>
            </a:r>
            <a:endParaRPr lang="zh-CN" altLang="en-US" sz="1600" b="1" i="1" dirty="0">
              <a:solidFill>
                <a:srgbClr val="0067B4"/>
              </a:solidFill>
              <a:latin typeface="微软雅黑" panose="020B0503020204020204" pitchFamily="34" charset="-122"/>
              <a:ea typeface="微软雅黑" panose="020B0503020204020204" pitchFamily="34" charset="-122"/>
              <a:cs typeface="宋体" panose="02010600030101010101" pitchFamily="2" charset="-122"/>
            </a:endParaRPr>
          </a:p>
          <a:p>
            <a:pPr algn="r" defTabSz="913130" eaLnBrk="1" hangingPunct="1"/>
            <a:r>
              <a:rPr lang="en-US" altLang="zh-CN" sz="1400" b="1" i="1" dirty="0">
                <a:solidFill>
                  <a:srgbClr val="0067B4"/>
                </a:solidFill>
                <a:latin typeface="Calibri" panose="020F0502020204030204" pitchFamily="34" charset="0"/>
                <a:cs typeface="宋体" panose="02010600030101010101" pitchFamily="2" charset="-122"/>
              </a:rPr>
              <a:t>TRANSITION PAGE </a:t>
            </a:r>
            <a:endParaRPr lang="zh-CN" altLang="zh-CN" sz="1400" dirty="0">
              <a:solidFill>
                <a:srgbClr val="0067B4"/>
              </a:solidFill>
              <a:cs typeface="宋体" panose="02010600030101010101" pitchFamily="2" charset="-122"/>
            </a:endParaRPr>
          </a:p>
        </p:txBody>
      </p:sp>
      <p:sp>
        <p:nvSpPr>
          <p:cNvPr id="20" name="矩形 19"/>
          <p:cNvSpPr/>
          <p:nvPr/>
        </p:nvSpPr>
        <p:spPr>
          <a:xfrm>
            <a:off x="1677194" y="1406043"/>
            <a:ext cx="1539837" cy="1328823"/>
          </a:xfrm>
          <a:prstGeom prst="rect">
            <a:avLst/>
          </a:prstGeom>
        </p:spPr>
        <p:txBody>
          <a:bodyPr wrap="square" lIns="96770" tIns="48386" rIns="96770" bIns="48386">
            <a:spAutoFit/>
          </a:bodyPr>
          <a:lstStyle/>
          <a:p>
            <a:pPr algn="l" fontAlgn="auto">
              <a:spcBef>
                <a:spcPts val="0"/>
              </a:spcBef>
              <a:spcAft>
                <a:spcPts val="0"/>
              </a:spcAft>
              <a:defRPr/>
            </a:pPr>
            <a:r>
              <a:rPr lang="en-US" altLang="zh-CN" sz="8000" b="0" kern="0" dirty="0" smtClean="0">
                <a:solidFill>
                  <a:srgbClr val="0067B4"/>
                </a:solidFill>
                <a:effectLst>
                  <a:glow rad="63500">
                    <a:schemeClr val="bg1">
                      <a:lumMod val="65000"/>
                      <a:alpha val="40000"/>
                    </a:schemeClr>
                  </a:glow>
                </a:effectLst>
                <a:latin typeface="Impact" panose="020B0806030902050204" pitchFamily="34" charset="0"/>
              </a:rPr>
              <a:t>03</a:t>
            </a:r>
            <a:endParaRPr lang="zh-CN" altLang="en-US" sz="8000" b="0" kern="0" dirty="0">
              <a:solidFill>
                <a:srgbClr val="0067B4"/>
              </a:solidFill>
              <a:effectLst>
                <a:glow rad="63500">
                  <a:schemeClr val="bg1">
                    <a:lumMod val="65000"/>
                    <a:alpha val="40000"/>
                  </a:schemeClr>
                </a:glow>
              </a:effectLst>
              <a:latin typeface="Impact" panose="020B0806030902050204" pitchFamily="34" charset="0"/>
            </a:endParaRPr>
          </a:p>
        </p:txBody>
      </p:sp>
      <p:sp>
        <p:nvSpPr>
          <p:cNvPr id="21" name="矩形 20"/>
          <p:cNvSpPr/>
          <p:nvPr/>
        </p:nvSpPr>
        <p:spPr>
          <a:xfrm>
            <a:off x="1143794" y="3004506"/>
            <a:ext cx="2362200" cy="482438"/>
          </a:xfrm>
          <a:prstGeom prst="rect">
            <a:avLst/>
          </a:prstGeom>
        </p:spPr>
        <p:txBody>
          <a:bodyPr wrap="square" lIns="96770" tIns="48386" rIns="96770" bIns="48386">
            <a:spAutoFit/>
          </a:bodyPr>
          <a:lstStyle/>
          <a:p>
            <a:pPr fontAlgn="auto">
              <a:spcBef>
                <a:spcPts val="0"/>
              </a:spcBef>
              <a:spcAft>
                <a:spcPts val="0"/>
              </a:spcAft>
              <a:defRPr/>
            </a:pPr>
            <a:r>
              <a:rPr lang="zh-CN" altLang="en-US" sz="2500" b="0" kern="0" dirty="0" smtClean="0">
                <a:solidFill>
                  <a:schemeClr val="bg1"/>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第三部份</a:t>
            </a:r>
            <a:endParaRPr lang="zh-CN" altLang="en-US" sz="2500" b="0" kern="0" dirty="0">
              <a:solidFill>
                <a:schemeClr val="bg1"/>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p:txBody>
      </p:sp>
      <p:sp>
        <p:nvSpPr>
          <p:cNvPr id="22" name="矩形 21"/>
          <p:cNvSpPr/>
          <p:nvPr/>
        </p:nvSpPr>
        <p:spPr>
          <a:xfrm>
            <a:off x="4930210" y="1810544"/>
            <a:ext cx="3757384" cy="636326"/>
          </a:xfrm>
          <a:prstGeom prst="rect">
            <a:avLst/>
          </a:prstGeom>
        </p:spPr>
        <p:txBody>
          <a:bodyPr wrap="square" lIns="96770" tIns="48386" rIns="96770" bIns="48386">
            <a:spAutoFit/>
          </a:bodyPr>
          <a:lstStyle/>
          <a:p>
            <a:pPr algn="l" fontAlgn="auto">
              <a:spcBef>
                <a:spcPts val="0"/>
              </a:spcBef>
              <a:spcAft>
                <a:spcPts val="0"/>
              </a:spcAft>
              <a:defRPr/>
            </a:pPr>
            <a:r>
              <a:rPr lang="zh-CN" altLang="en-US" sz="3500" b="0" kern="0" dirty="0" smtClean="0">
                <a:solidFill>
                  <a:srgbClr val="0067B4"/>
                </a:solidFill>
                <a:effectLst>
                  <a:glow rad="63500">
                    <a:schemeClr val="bg1">
                      <a:lumMod val="65000"/>
                      <a:alpha val="40000"/>
                    </a:schemeClr>
                  </a:glow>
                </a:effectLst>
                <a:latin typeface="方正兰亭大黑_GBK" panose="02000000000000000000" pitchFamily="2" charset="-122"/>
                <a:ea typeface="方正兰亭大黑_GBK" panose="02000000000000000000" pitchFamily="2" charset="-122"/>
              </a:rPr>
              <a:t>成功项目展示</a:t>
            </a:r>
            <a:endParaRPr lang="zh-CN" altLang="en-US" sz="3500" b="0" kern="0" dirty="0">
              <a:solidFill>
                <a:srgbClr val="0067B4"/>
              </a:solidFill>
              <a:effectLst>
                <a:glow rad="63500">
                  <a:schemeClr val="bg1">
                    <a:lumMod val="65000"/>
                    <a:alpha val="40000"/>
                  </a:schemeClr>
                </a:glow>
              </a:effectLst>
              <a:latin typeface="方正兰亭大黑_GBK" panose="02000000000000000000" pitchFamily="2" charset="-122"/>
              <a:ea typeface="方正兰亭大黑_GBK" panose="02000000000000000000" pitchFamily="2" charset="-122"/>
            </a:endParaRPr>
          </a:p>
        </p:txBody>
      </p:sp>
      <p:sp>
        <p:nvSpPr>
          <p:cNvPr id="23" name="矩形 22"/>
          <p:cNvSpPr/>
          <p:nvPr/>
        </p:nvSpPr>
        <p:spPr>
          <a:xfrm>
            <a:off x="4950619" y="2343944"/>
            <a:ext cx="3736975" cy="405494"/>
          </a:xfrm>
          <a:prstGeom prst="rect">
            <a:avLst/>
          </a:prstGeom>
        </p:spPr>
        <p:txBody>
          <a:bodyPr wrap="square" lIns="96770" tIns="48386" rIns="96770" bIns="48386">
            <a:spAutoFit/>
          </a:bodyPr>
          <a:lstStyle/>
          <a:p>
            <a:pPr algn="l" fontAlgn="auto">
              <a:spcBef>
                <a:spcPts val="0"/>
              </a:spcBef>
              <a:spcAft>
                <a:spcPts val="0"/>
              </a:spcAft>
              <a:defRPr/>
            </a:pPr>
            <a:r>
              <a:rPr lang="en-US" altLang="zh-CN" sz="2000" b="0" kern="0" dirty="0">
                <a:solidFill>
                  <a:srgbClr val="0067B4"/>
                </a:solidFill>
                <a:effectLst>
                  <a:glow rad="63500">
                    <a:schemeClr val="bg1">
                      <a:lumMod val="65000"/>
                      <a:alpha val="40000"/>
                    </a:schemeClr>
                  </a:glow>
                </a:effectLst>
                <a:latin typeface="方正小标宋简体" pitchFamily="65" charset="-122"/>
                <a:ea typeface="方正小标宋简体" pitchFamily="65" charset="-122"/>
              </a:rPr>
              <a:t>Successful project </a:t>
            </a:r>
            <a:r>
              <a:rPr lang="en-US" altLang="zh-CN" sz="2000" b="0" kern="0" dirty="0" smtClean="0">
                <a:solidFill>
                  <a:srgbClr val="0067B4"/>
                </a:solidFill>
                <a:effectLst>
                  <a:glow rad="63500">
                    <a:schemeClr val="bg1">
                      <a:lumMod val="65000"/>
                      <a:alpha val="40000"/>
                    </a:schemeClr>
                  </a:glow>
                </a:effectLst>
                <a:latin typeface="方正小标宋简体" pitchFamily="65" charset="-122"/>
                <a:ea typeface="方正小标宋简体" pitchFamily="65" charset="-122"/>
              </a:rPr>
              <a:t>presentation</a:t>
            </a:r>
            <a:endParaRPr lang="zh-CN" altLang="en-US" sz="2000" b="0" kern="0" dirty="0">
              <a:solidFill>
                <a:srgbClr val="0067B4"/>
              </a:solidFill>
              <a:effectLst>
                <a:glow rad="63500">
                  <a:schemeClr val="bg1">
                    <a:lumMod val="65000"/>
                    <a:alpha val="40000"/>
                  </a:schemeClr>
                </a:glow>
              </a:effectLst>
              <a:latin typeface="方正小标宋简体" pitchFamily="65" charset="-122"/>
              <a:ea typeface="方正小标宋简体" pitchFamily="65" charset="-122"/>
            </a:endParaRPr>
          </a:p>
        </p:txBody>
      </p:sp>
      <p:sp>
        <p:nvSpPr>
          <p:cNvPr id="24" name="TextBox 15"/>
          <p:cNvSpPr txBox="1">
            <a:spLocks noChangeArrowheads="1"/>
          </p:cNvSpPr>
          <p:nvPr/>
        </p:nvSpPr>
        <p:spPr bwMode="auto">
          <a:xfrm>
            <a:off x="4990220" y="2724944"/>
            <a:ext cx="2097174" cy="923330"/>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lvl="0" algn="l">
              <a:lnSpc>
                <a:spcPct val="150000"/>
              </a:lnSpc>
              <a:defRPr sz="1200" b="0" kern="0">
                <a:solidFill>
                  <a:schemeClr val="accent3">
                    <a:lumMod val="50000"/>
                  </a:schemeClr>
                </a:solidFill>
                <a:latin typeface="微软雅黑" panose="020B0503020204020204" pitchFamily="34" charset="-122"/>
                <a:ea typeface="微软雅黑" panose="020B0503020204020204" pitchFamily="34" charset="-122"/>
              </a:defRPr>
            </a:lvl1pPr>
          </a:lstStyle>
          <a:p>
            <a:r>
              <a:rPr lang="zh-CN" altLang="en-US" dirty="0"/>
              <a:t>★ 成功项目展示之一     </a:t>
            </a:r>
            <a:endParaRPr lang="zh-CN" altLang="en-US" dirty="0"/>
          </a:p>
          <a:p>
            <a:r>
              <a:rPr lang="zh-CN" altLang="en-US" dirty="0"/>
              <a:t>★ 成功项目展示之</a:t>
            </a:r>
            <a:r>
              <a:rPr lang="zh-CN" altLang="en-US" dirty="0" smtClean="0"/>
              <a:t>二</a:t>
            </a:r>
            <a:endParaRPr lang="en-US" altLang="zh-CN" dirty="0" smtClean="0"/>
          </a:p>
          <a:p>
            <a:r>
              <a:rPr lang="zh-CN" altLang="en-US" dirty="0"/>
              <a:t>★ 成功项目展示</a:t>
            </a:r>
            <a:r>
              <a:rPr lang="zh-CN" altLang="en-US" dirty="0" smtClean="0"/>
              <a:t>之三</a:t>
            </a:r>
            <a:endParaRPr lang="zh-CN" altLang="en-US" dirty="0"/>
          </a:p>
        </p:txBody>
      </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0-#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par>
                                <p:cTn id="21" presetID="53" presetClass="entr" presetSubtype="16" fill="hold" grpId="0" nodeType="withEffect">
                                  <p:stCondLst>
                                    <p:cond delay="3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childTnLst>
                          </p:cTn>
                        </p:par>
                        <p:par>
                          <p:cTn id="26" fill="hold">
                            <p:stCondLst>
                              <p:cond delay="1000"/>
                            </p:stCondLst>
                            <p:childTnLst>
                              <p:par>
                                <p:cTn id="27" presetID="23" presetClass="entr" presetSubtype="32" fill="hold" grpId="0" nodeType="afterEffect">
                                  <p:stCondLst>
                                    <p:cond delay="0"/>
                                  </p:stCondLst>
                                  <p:iterate type="lt">
                                    <p:tmPct val="18000"/>
                                  </p:iterate>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strVal val="4*#ppt_w"/>
                                          </p:val>
                                        </p:tav>
                                        <p:tav tm="100000">
                                          <p:val>
                                            <p:strVal val="#ppt_w"/>
                                          </p:val>
                                        </p:tav>
                                      </p:tavLst>
                                    </p:anim>
                                    <p:anim calcmode="lin" valueType="num">
                                      <p:cBhvr>
                                        <p:cTn id="30" dur="500" fill="hold"/>
                                        <p:tgtEl>
                                          <p:spTgt spid="20"/>
                                        </p:tgtEl>
                                        <p:attrNameLst>
                                          <p:attrName>ppt_h</p:attrName>
                                        </p:attrNameLst>
                                      </p:cBhvr>
                                      <p:tavLst>
                                        <p:tav tm="0">
                                          <p:val>
                                            <p:strVal val="4*#ppt_h"/>
                                          </p:val>
                                        </p:tav>
                                        <p:tav tm="100000">
                                          <p:val>
                                            <p:strVal val="#ppt_h"/>
                                          </p:val>
                                        </p:tav>
                                      </p:tavLst>
                                    </p:anim>
                                  </p:childTnLst>
                                </p:cTn>
                              </p:par>
                            </p:childTnLst>
                          </p:cTn>
                        </p:par>
                        <p:par>
                          <p:cTn id="31" fill="hold">
                            <p:stCondLst>
                              <p:cond delay="2190"/>
                            </p:stCondLst>
                            <p:childTnLst>
                              <p:par>
                                <p:cTn id="32" presetID="53" presetClass="entr" presetSubtype="16"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childTnLst>
                          </p:cTn>
                        </p:par>
                        <p:par>
                          <p:cTn id="37" fill="hold">
                            <p:stCondLst>
                              <p:cond delay="2690"/>
                            </p:stCondLst>
                            <p:childTnLst>
                              <p:par>
                                <p:cTn id="38" presetID="22" presetClass="entr" presetSubtype="8"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left)">
                                      <p:cBhvr>
                                        <p:cTn id="40" dur="500"/>
                                        <p:tgtEl>
                                          <p:spTgt spid="22"/>
                                        </p:tgtEl>
                                      </p:cBhvr>
                                    </p:animEffect>
                                  </p:childTnLst>
                                </p:cTn>
                              </p:par>
                            </p:childTnLst>
                          </p:cTn>
                        </p:par>
                        <p:par>
                          <p:cTn id="41" fill="hold">
                            <p:stCondLst>
                              <p:cond delay="3190"/>
                            </p:stCondLst>
                            <p:childTnLst>
                              <p:par>
                                <p:cTn id="42" presetID="16" presetClass="entr" presetSubtype="21"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arn(inVertical)">
                                      <p:cBhvr>
                                        <p:cTn id="44" dur="500"/>
                                        <p:tgtEl>
                                          <p:spTgt spid="23"/>
                                        </p:tgtEl>
                                      </p:cBhvr>
                                    </p:animEffect>
                                  </p:childTnLst>
                                </p:cTn>
                              </p:par>
                            </p:childTnLst>
                          </p:cTn>
                        </p:par>
                        <p:par>
                          <p:cTn id="45" fill="hold">
                            <p:stCondLst>
                              <p:cond delay="3690"/>
                            </p:stCondLst>
                            <p:childTnLst>
                              <p:par>
                                <p:cTn id="46" presetID="27" presetClass="entr" presetSubtype="0" fill="hold" grpId="0" nodeType="afterEffect">
                                  <p:stCondLst>
                                    <p:cond delay="0"/>
                                  </p:stCondLst>
                                  <p:iterate type="lt">
                                    <p:tmPct val="50000"/>
                                  </p:iterate>
                                  <p:childTnLst>
                                    <p:set>
                                      <p:cBhvr>
                                        <p:cTn id="47" dur="1" fill="hold">
                                          <p:stCondLst>
                                            <p:cond delay="0"/>
                                          </p:stCondLst>
                                        </p:cTn>
                                        <p:tgtEl>
                                          <p:spTgt spid="24"/>
                                        </p:tgtEl>
                                        <p:attrNameLst>
                                          <p:attrName>style.visibility</p:attrName>
                                        </p:attrNameLst>
                                      </p:cBhvr>
                                      <p:to>
                                        <p:strVal val="visible"/>
                                      </p:to>
                                    </p:set>
                                    <p:anim calcmode="discrete" valueType="clr">
                                      <p:cBhvr override="childStyle">
                                        <p:cTn id="48" dur="80"/>
                                        <p:tgtEl>
                                          <p:spTgt spid="24"/>
                                        </p:tgtEl>
                                        <p:attrNameLst>
                                          <p:attrName>style.color</p:attrName>
                                        </p:attrNameLst>
                                      </p:cBhvr>
                                      <p:tavLst>
                                        <p:tav tm="0">
                                          <p:val>
                                            <p:clrVal>
                                              <a:schemeClr val="accent2"/>
                                            </p:clrVal>
                                          </p:val>
                                        </p:tav>
                                        <p:tav tm="50000">
                                          <p:val>
                                            <p:clrVal>
                                              <a:schemeClr val="hlink"/>
                                            </p:clrVal>
                                          </p:val>
                                        </p:tav>
                                      </p:tavLst>
                                    </p:anim>
                                    <p:anim calcmode="discrete" valueType="clr">
                                      <p:cBhvr>
                                        <p:cTn id="49" dur="80"/>
                                        <p:tgtEl>
                                          <p:spTgt spid="24"/>
                                        </p:tgtEl>
                                        <p:attrNameLst>
                                          <p:attrName>fillcolor</p:attrName>
                                        </p:attrNameLst>
                                      </p:cBhvr>
                                      <p:tavLst>
                                        <p:tav tm="0">
                                          <p:val>
                                            <p:clrVal>
                                              <a:schemeClr val="accent2"/>
                                            </p:clrVal>
                                          </p:val>
                                        </p:tav>
                                        <p:tav tm="50000">
                                          <p:val>
                                            <p:clrVal>
                                              <a:schemeClr val="hlink"/>
                                            </p:clrVal>
                                          </p:val>
                                        </p:tav>
                                      </p:tavLst>
                                    </p:anim>
                                    <p:set>
                                      <p:cBhvr>
                                        <p:cTn id="50" dur="80"/>
                                        <p:tgtEl>
                                          <p:spTgt spid="2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P spid="19" grpId="0"/>
      <p:bldP spid="20" grpId="0"/>
      <p:bldP spid="21" grpId="0"/>
      <p:bldP spid="22" grpId="0"/>
      <p:bldP spid="23"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9525" y="1042"/>
            <a:ext cx="9136064" cy="51390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8" descr="E:\我图PPT\00001PNG素材\底边条\分层菱形.png"/>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l="36452" t="56544" b="34700"/>
          <a:stretch>
            <a:fillRect/>
          </a:stretch>
        </p:blipFill>
        <p:spPr bwMode="auto">
          <a:xfrm>
            <a:off x="0" y="4406251"/>
            <a:ext cx="9148423" cy="76423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18"/>
          <p:cNvSpPr>
            <a:spLocks noChangeArrowheads="1"/>
          </p:cNvSpPr>
          <p:nvPr/>
        </p:nvSpPr>
        <p:spPr bwMode="auto">
          <a:xfrm>
            <a:off x="1067594" y="626063"/>
            <a:ext cx="1211076" cy="708641"/>
          </a:xfrm>
          <a:prstGeom prst="rect">
            <a:avLst/>
          </a:prstGeom>
          <a:noFill/>
          <a:ln w="9525">
            <a:noFill/>
            <a:bevel/>
          </a:ln>
        </p:spPr>
        <p:txBody>
          <a:bodyPr wrap="none" lIns="91446" tIns="45723" rIns="91446" bIns="45723">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4000" i="0" u="none" strike="noStrike" kern="0" cap="none" spc="0" normalizeH="0" baseline="0" noProof="0" dirty="0">
                <a:ln>
                  <a:noFill/>
                </a:ln>
                <a:solidFill>
                  <a:srgbClr val="0067B4"/>
                </a:solidFill>
                <a:effectLst/>
                <a:uLnTx/>
                <a:uFillTx/>
                <a:latin typeface="方正兰亭黑_GBK" panose="02000000000000000000" pitchFamily="2" charset="-122"/>
                <a:ea typeface="方正兰亭黑_GBK" panose="02000000000000000000" pitchFamily="2" charset="-122"/>
                <a:sym typeface="方正兰亭黑_GBK" panose="02000000000000000000" pitchFamily="2" charset="-122"/>
              </a:rPr>
              <a:t>前言</a:t>
            </a:r>
            <a:endParaRPr kumimoji="0" lang="zh-CN" altLang="en-US" sz="1800" i="0" u="none" strike="noStrike" kern="0" cap="none" spc="0" normalizeH="0" baseline="0" noProof="0" dirty="0">
              <a:ln>
                <a:noFill/>
              </a:ln>
              <a:solidFill>
                <a:srgbClr val="0067B4"/>
              </a:solidFill>
              <a:effectLst/>
              <a:uLnTx/>
              <a:uFillTx/>
            </a:endParaRPr>
          </a:p>
        </p:txBody>
      </p:sp>
      <p:sp>
        <p:nvSpPr>
          <p:cNvPr id="24" name="前言"/>
          <p:cNvSpPr>
            <a:spLocks noChangeArrowheads="1"/>
          </p:cNvSpPr>
          <p:nvPr/>
        </p:nvSpPr>
        <p:spPr bwMode="auto">
          <a:xfrm>
            <a:off x="2210594" y="899991"/>
            <a:ext cx="1633821" cy="431139"/>
          </a:xfrm>
          <a:prstGeom prst="rect">
            <a:avLst/>
          </a:prstGeom>
          <a:noFill/>
          <a:ln w="9525">
            <a:noFill/>
            <a:bevel/>
          </a:ln>
        </p:spPr>
        <p:txBody>
          <a:bodyPr wrap="none" lIns="91446" tIns="45723" rIns="91446" bIns="45723">
            <a:spAutoFit/>
          </a:bodyPr>
          <a:lstStyle/>
          <a:p>
            <a:pPr algn="ctr"/>
            <a:r>
              <a:rPr lang="en-US" altLang="zh-CN" sz="2200" b="0" dirty="0">
                <a:solidFill>
                  <a:srgbClr val="0067B4"/>
                </a:solidFill>
                <a:latin typeface="Impact" panose="020B0806030902050204" pitchFamily="34" charset="0"/>
                <a:ea typeface="方正兰亭黑_GBK" panose="02000000000000000000" pitchFamily="2" charset="-122"/>
                <a:sym typeface="Impact" panose="020B0806030902050204" pitchFamily="34" charset="0"/>
              </a:rPr>
              <a:t>Introduction</a:t>
            </a:r>
            <a:endParaRPr lang="zh-CN" altLang="en-US" sz="2200" b="0" dirty="0">
              <a:solidFill>
                <a:srgbClr val="0067B4"/>
              </a:solidFill>
              <a:latin typeface="Impact" panose="020B0806030902050204" pitchFamily="34" charset="0"/>
              <a:ea typeface="方正兰亭黑_GBK" panose="02000000000000000000" pitchFamily="2" charset="-122"/>
              <a:sym typeface="Impact" panose="020B0806030902050204" pitchFamily="34" charset="0"/>
            </a:endParaRPr>
          </a:p>
        </p:txBody>
      </p:sp>
      <p:sp>
        <p:nvSpPr>
          <p:cNvPr id="27" name="矩形 5"/>
          <p:cNvSpPr>
            <a:spLocks noChangeArrowheads="1"/>
          </p:cNvSpPr>
          <p:nvPr/>
        </p:nvSpPr>
        <p:spPr bwMode="auto">
          <a:xfrm>
            <a:off x="1070559" y="1356142"/>
            <a:ext cx="7004472" cy="2764293"/>
          </a:xfrm>
          <a:prstGeom prst="rect">
            <a:avLst/>
          </a:prstGeom>
          <a:noFill/>
          <a:ln w="19050">
            <a:solidFill>
              <a:srgbClr val="0067B4"/>
            </a:solidFill>
            <a:bevel/>
          </a:ln>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Rectangle 11"/>
          <p:cNvSpPr>
            <a:spLocks noChangeArrowheads="1"/>
          </p:cNvSpPr>
          <p:nvPr/>
        </p:nvSpPr>
        <p:spPr bwMode="auto">
          <a:xfrm>
            <a:off x="1296194" y="1588549"/>
            <a:ext cx="6410791" cy="2289274"/>
          </a:xfrm>
          <a:prstGeom prst="rect">
            <a:avLst/>
          </a:prstGeom>
          <a:noFill/>
          <a:ln w="9525" cap="flat" cmpd="sng">
            <a:noFill/>
            <a:beve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eaLnBrk="0" hangingPunct="0">
              <a:lnSpc>
                <a:spcPct val="150000"/>
              </a:lnSpc>
            </a:pPr>
            <a:r>
              <a:rPr lang="zh-CN" altLang="en-US" sz="1200" b="0" dirty="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200" b="0" dirty="0" smtClean="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岁月</a:t>
            </a:r>
            <a:r>
              <a:rPr lang="zh-CN" altLang="en-US" sz="1200" b="0" dirty="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流转，时光飞逝，转眼间</a:t>
            </a:r>
            <a:r>
              <a:rPr lang="en-US" altLang="zh-CN" sz="1200" b="0" dirty="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2015</a:t>
            </a:r>
            <a:r>
              <a:rPr lang="zh-CN" altLang="en-US" sz="1200" b="0" dirty="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年的工作又接近尾声。</a:t>
            </a:r>
            <a:endParaRPr lang="zh-CN" altLang="en-US" sz="1200" b="0" dirty="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eaLnBrk="0" hangingPunct="0">
              <a:lnSpc>
                <a:spcPct val="150000"/>
              </a:lnSpc>
            </a:pPr>
            <a:r>
              <a:rPr lang="zh-CN" altLang="en-US" sz="1200" b="0" dirty="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200" b="0" dirty="0" smtClean="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回首</a:t>
            </a:r>
            <a:r>
              <a:rPr lang="zh-CN" altLang="en-US" sz="1200" b="0" dirty="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过去一年的工作，经过全体领导及员工的共同努力，公司经营业绩保持良好，行业地位、社会形象日渐提升</a:t>
            </a:r>
            <a:r>
              <a:rPr lang="zh-CN" altLang="en-US" sz="1200" b="0" dirty="0" smtClean="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，各项</a:t>
            </a:r>
            <a:r>
              <a:rPr lang="zh-CN" altLang="en-US" sz="1200" b="0" dirty="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工作全面发展。今年，</a:t>
            </a:r>
            <a:r>
              <a:rPr lang="zh-CN" altLang="en-US" sz="1200" b="0" dirty="0" smtClean="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面对</a:t>
            </a:r>
            <a:r>
              <a:rPr lang="zh-CN" altLang="en-US" sz="1200" b="0" dirty="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经济下行所带来的影响</a:t>
            </a:r>
            <a:r>
              <a:rPr lang="zh-CN" altLang="en-US" sz="1200" b="0" dirty="0" smtClean="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b="0" dirty="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公司上下团结一致，奋力拼搏</a:t>
            </a:r>
            <a:r>
              <a:rPr lang="zh-CN" altLang="en-US" sz="1200" b="0" dirty="0" smtClean="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，打</a:t>
            </a:r>
            <a:r>
              <a:rPr lang="zh-CN" altLang="en-US" sz="1200" b="0" dirty="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了一场漂亮的安全效益翻身仗。我们不仅在上半年实现了扭亏为赢，而且全年销售收入突破</a:t>
            </a:r>
            <a:r>
              <a:rPr lang="zh-CN" altLang="en-US" sz="1200" b="0" dirty="0" smtClean="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了</a:t>
            </a:r>
            <a:r>
              <a:rPr lang="en-US" altLang="zh-CN" sz="1200" b="0" dirty="0" smtClean="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200" b="0" dirty="0" smtClean="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亿</a:t>
            </a:r>
            <a:r>
              <a:rPr lang="zh-CN" altLang="en-US" sz="1200" b="0" dirty="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元</a:t>
            </a:r>
            <a:r>
              <a:rPr lang="zh-CN" altLang="en-US" sz="1200" b="0" dirty="0" smtClean="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，标志</a:t>
            </a:r>
            <a:r>
              <a:rPr lang="zh-CN" altLang="en-US" sz="1200" b="0" dirty="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着</a:t>
            </a:r>
            <a:r>
              <a:rPr lang="zh-CN" altLang="en-US" sz="1200" b="0" dirty="0" smtClean="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公司</a:t>
            </a:r>
            <a:r>
              <a:rPr lang="zh-CN" altLang="en-US" sz="1200" b="0" dirty="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迈上了一个新台阶，</a:t>
            </a:r>
            <a:r>
              <a:rPr lang="zh-CN" altLang="en-US" sz="1200" b="0" dirty="0" smtClean="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步入</a:t>
            </a:r>
            <a:r>
              <a:rPr lang="zh-CN" altLang="en-US" sz="1200" b="0" dirty="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了一个新的发展阶段。</a:t>
            </a:r>
            <a:endParaRPr lang="zh-CN" altLang="en-US" sz="1200" b="0" dirty="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eaLnBrk="0" hangingPunct="0">
              <a:lnSpc>
                <a:spcPct val="150000"/>
              </a:lnSpc>
            </a:pPr>
            <a:r>
              <a:rPr lang="zh-CN" altLang="en-US" sz="1200" b="0" dirty="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200" b="0" dirty="0" smtClean="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   新</a:t>
            </a:r>
            <a:r>
              <a:rPr lang="zh-CN" altLang="en-US" sz="1200" b="0" dirty="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起点、新希望。站在</a:t>
            </a:r>
            <a:r>
              <a:rPr lang="en-US" altLang="zh-CN" sz="1200" b="0" dirty="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2016</a:t>
            </a:r>
            <a:r>
              <a:rPr lang="zh-CN" altLang="en-US" sz="1200" b="0" dirty="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年的起点，我们将继承和发扬过去工作中存在的优点，汲取经验，摒弃不足，满怀信心，以更清醒的头脑、更旺盛的斗志、更奋发的</a:t>
            </a:r>
            <a:r>
              <a:rPr lang="zh-CN" altLang="en-US" sz="1200" b="0" dirty="0" smtClean="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姿态和</a:t>
            </a:r>
            <a:r>
              <a:rPr lang="zh-CN" altLang="en-US" sz="1200" b="0" dirty="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更充沛的干劲，向我们的既定目标进发！</a:t>
            </a:r>
            <a:endParaRPr lang="zh-CN" altLang="en-US" sz="1200" b="0" dirty="0">
              <a:solidFill>
                <a:schemeClr val="accent3">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334794" y="3983776"/>
            <a:ext cx="1146153" cy="813015"/>
          </a:xfrm>
          <a:prstGeom prst="rect">
            <a:avLst/>
          </a:prstGeom>
          <a:solidFill>
            <a:srgbClr val="FFFFFF">
              <a:shade val="85000"/>
            </a:srgbClr>
          </a:solidFill>
          <a:ln w="1143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6350" h="19050"/>
            <a:contourClr>
              <a:srgbClr val="969696"/>
            </a:contourClr>
          </a:sp3d>
        </p:spPr>
      </p:pic>
      <p:pic>
        <p:nvPicPr>
          <p:cNvPr id="33" name="Picture 6"/>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rot="854817">
            <a:off x="6732247" y="3932706"/>
            <a:ext cx="1244067" cy="788282"/>
          </a:xfrm>
          <a:prstGeom prst="rect">
            <a:avLst/>
          </a:prstGeom>
          <a:solidFill>
            <a:srgbClr val="FFFFFF">
              <a:shade val="85000"/>
            </a:srgbClr>
          </a:solidFill>
          <a:ln w="1143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5" name="Picture 3" descr="D:\360data\重要数据\桌面\未标题-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4048" y="2176335"/>
            <a:ext cx="2222381" cy="298700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D:\360data\重要数据\桌面\未标题2-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0582" y="2147751"/>
            <a:ext cx="2293841" cy="3015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anim calcmode="lin" valueType="num">
                                      <p:cBhvr>
                                        <p:cTn id="12" dur="1000" fill="hold"/>
                                        <p:tgtEl>
                                          <p:spTgt spid="23"/>
                                        </p:tgtEl>
                                        <p:attrNameLst>
                                          <p:attrName>ppt_x</p:attrName>
                                        </p:attrNameLst>
                                      </p:cBhvr>
                                      <p:tavLst>
                                        <p:tav tm="0">
                                          <p:val>
                                            <p:strVal val="#ppt_x"/>
                                          </p:val>
                                        </p:tav>
                                        <p:tav tm="100000">
                                          <p:val>
                                            <p:strVal val="#ppt_x"/>
                                          </p:val>
                                        </p:tav>
                                      </p:tavLst>
                                    </p:anim>
                                    <p:anim calcmode="lin" valueType="num">
                                      <p:cBhvr>
                                        <p:cTn id="13" dur="1000" fill="hold"/>
                                        <p:tgtEl>
                                          <p:spTgt spid="23"/>
                                        </p:tgtEl>
                                        <p:attrNameLst>
                                          <p:attrName>ppt_y</p:attrName>
                                        </p:attrNameLst>
                                      </p:cBhvr>
                                      <p:tavLst>
                                        <p:tav tm="0">
                                          <p:val>
                                            <p:strVal val="#ppt_y+.1"/>
                                          </p:val>
                                        </p:tav>
                                        <p:tav tm="100000">
                                          <p:val>
                                            <p:strVal val="#ppt_y"/>
                                          </p:val>
                                        </p:tav>
                                      </p:tavLst>
                                    </p:anim>
                                  </p:childTnLst>
                                </p:cTn>
                              </p:par>
                              <p:par>
                                <p:cTn id="14" presetID="22" presetClass="entr" presetSubtype="8" fill="hold" grpId="0" nodeType="withEffect">
                                  <p:stCondLst>
                                    <p:cond delay="40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500"/>
                                        <p:tgtEl>
                                          <p:spTgt spid="24"/>
                                        </p:tgtEl>
                                      </p:cBhvr>
                                    </p:animEffect>
                                  </p:childTnLst>
                                </p:cTn>
                              </p:par>
                            </p:childTnLst>
                          </p:cTn>
                        </p:par>
                        <p:par>
                          <p:cTn id="17" fill="hold">
                            <p:stCondLst>
                              <p:cond delay="1500"/>
                            </p:stCondLst>
                            <p:childTnLst>
                              <p:par>
                                <p:cTn id="18" presetID="2" presetClass="entr" presetSubtype="4" decel="100000"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ppt_x"/>
                                          </p:val>
                                        </p:tav>
                                        <p:tav tm="100000">
                                          <p:val>
                                            <p:strVal val="#ppt_x"/>
                                          </p:val>
                                        </p:tav>
                                      </p:tavLst>
                                    </p:anim>
                                    <p:anim calcmode="lin" valueType="num">
                                      <p:cBhvr additive="base">
                                        <p:cTn id="21" dur="500" fill="hold"/>
                                        <p:tgtEl>
                                          <p:spTgt spid="25"/>
                                        </p:tgtEl>
                                        <p:attrNameLst>
                                          <p:attrName>ppt_y</p:attrName>
                                        </p:attrNameLst>
                                      </p:cBhvr>
                                      <p:tavLst>
                                        <p:tav tm="0">
                                          <p:val>
                                            <p:strVal val="1+#ppt_h/2"/>
                                          </p:val>
                                        </p:tav>
                                        <p:tav tm="100000">
                                          <p:val>
                                            <p:strVal val="#ppt_y"/>
                                          </p:val>
                                        </p:tav>
                                      </p:tavLst>
                                    </p:anim>
                                  </p:childTnLst>
                                </p:cTn>
                              </p:par>
                              <p:par>
                                <p:cTn id="22" presetID="2" presetClass="entr" presetSubtype="4" decel="10000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additive="base">
                                        <p:cTn id="24" dur="500" fill="hold"/>
                                        <p:tgtEl>
                                          <p:spTgt spid="26"/>
                                        </p:tgtEl>
                                        <p:attrNameLst>
                                          <p:attrName>ppt_x</p:attrName>
                                        </p:attrNameLst>
                                      </p:cBhvr>
                                      <p:tavLst>
                                        <p:tav tm="0">
                                          <p:val>
                                            <p:strVal val="#ppt_x"/>
                                          </p:val>
                                        </p:tav>
                                        <p:tav tm="100000">
                                          <p:val>
                                            <p:strVal val="#ppt_x"/>
                                          </p:val>
                                        </p:tav>
                                      </p:tavLst>
                                    </p:anim>
                                    <p:anim calcmode="lin" valueType="num">
                                      <p:cBhvr additive="base">
                                        <p:cTn id="25" dur="500" fill="hold"/>
                                        <p:tgtEl>
                                          <p:spTgt spid="26"/>
                                        </p:tgtEl>
                                        <p:attrNameLst>
                                          <p:attrName>ppt_y</p:attrName>
                                        </p:attrNameLst>
                                      </p:cBhvr>
                                      <p:tavLst>
                                        <p:tav tm="0">
                                          <p:val>
                                            <p:strVal val="1+#ppt_h/2"/>
                                          </p:val>
                                        </p:tav>
                                        <p:tav tm="100000">
                                          <p:val>
                                            <p:strVal val="#ppt_y"/>
                                          </p:val>
                                        </p:tav>
                                      </p:tavLst>
                                    </p:anim>
                                  </p:childTnLst>
                                </p:cTn>
                              </p:par>
                              <p:par>
                                <p:cTn id="26" presetID="63" presetClass="path" presetSubtype="0" fill="hold" nodeType="withEffect">
                                  <p:stCondLst>
                                    <p:cond delay="500"/>
                                  </p:stCondLst>
                                  <p:childTnLst>
                                    <p:animMotion origin="layout" path="M 0 0 L 0.25 0 E" pathEditMode="relative" ptsTypes="">
                                      <p:cBhvr>
                                        <p:cTn id="27" dur="500" fill="hold"/>
                                        <p:tgtEl>
                                          <p:spTgt spid="25"/>
                                        </p:tgtEl>
                                        <p:attrNameLst>
                                          <p:attrName>ppt_x</p:attrName>
                                          <p:attrName>ppt_y</p:attrName>
                                        </p:attrNameLst>
                                      </p:cBhvr>
                                    </p:animMotion>
                                  </p:childTnLst>
                                </p:cTn>
                              </p:par>
                              <p:par>
                                <p:cTn id="28" presetID="35" presetClass="path" presetSubtype="0" fill="hold" nodeType="withEffect">
                                  <p:stCondLst>
                                    <p:cond delay="500"/>
                                  </p:stCondLst>
                                  <p:childTnLst>
                                    <p:animMotion origin="layout" path="M 0 0 L -0.25 0 E" pathEditMode="relative" ptsTypes="">
                                      <p:cBhvr>
                                        <p:cTn id="29" dur="500" fill="hold"/>
                                        <p:tgtEl>
                                          <p:spTgt spid="26"/>
                                        </p:tgtEl>
                                        <p:attrNameLst>
                                          <p:attrName>ppt_x</p:attrName>
                                          <p:attrName>ppt_y</p:attrName>
                                        </p:attrNameLst>
                                      </p:cBhvr>
                                    </p:animMotion>
                                  </p:childTnLst>
                                </p:cTn>
                              </p:par>
                              <p:par>
                                <p:cTn id="30" presetID="10" presetClass="exit" presetSubtype="0" fill="hold" nodeType="withEffect">
                                  <p:stCondLst>
                                    <p:cond delay="700"/>
                                  </p:stCondLst>
                                  <p:childTnLst>
                                    <p:animEffect transition="out" filter="fade">
                                      <p:cBhvr>
                                        <p:cTn id="31" dur="300"/>
                                        <p:tgtEl>
                                          <p:spTgt spid="26"/>
                                        </p:tgtEl>
                                      </p:cBhvr>
                                    </p:animEffect>
                                    <p:set>
                                      <p:cBhvr>
                                        <p:cTn id="32" dur="1" fill="hold">
                                          <p:stCondLst>
                                            <p:cond delay="299"/>
                                          </p:stCondLst>
                                        </p:cTn>
                                        <p:tgtEl>
                                          <p:spTgt spid="26"/>
                                        </p:tgtEl>
                                        <p:attrNameLst>
                                          <p:attrName>style.visibility</p:attrName>
                                        </p:attrNameLst>
                                      </p:cBhvr>
                                      <p:to>
                                        <p:strVal val="hidden"/>
                                      </p:to>
                                    </p:set>
                                  </p:childTnLst>
                                </p:cTn>
                              </p:par>
                              <p:par>
                                <p:cTn id="33" presetID="10" presetClass="exit" presetSubtype="0" fill="hold" nodeType="withEffect">
                                  <p:stCondLst>
                                    <p:cond delay="700"/>
                                  </p:stCondLst>
                                  <p:childTnLst>
                                    <p:animEffect transition="out" filter="fade">
                                      <p:cBhvr>
                                        <p:cTn id="34" dur="300"/>
                                        <p:tgtEl>
                                          <p:spTgt spid="25"/>
                                        </p:tgtEl>
                                      </p:cBhvr>
                                    </p:animEffect>
                                    <p:set>
                                      <p:cBhvr>
                                        <p:cTn id="35" dur="1" fill="hold">
                                          <p:stCondLst>
                                            <p:cond delay="299"/>
                                          </p:stCondLst>
                                        </p:cTn>
                                        <p:tgtEl>
                                          <p:spTgt spid="25"/>
                                        </p:tgtEl>
                                        <p:attrNameLst>
                                          <p:attrName>style.visibility</p:attrName>
                                        </p:attrNameLst>
                                      </p:cBhvr>
                                      <p:to>
                                        <p:strVal val="hidden"/>
                                      </p:to>
                                    </p:set>
                                  </p:childTnLst>
                                </p:cTn>
                              </p:par>
                              <p:par>
                                <p:cTn id="36" presetID="16" presetClass="entr" presetSubtype="37" fill="hold" grpId="0" nodeType="withEffect">
                                  <p:stCondLst>
                                    <p:cond delay="400"/>
                                  </p:stCondLst>
                                  <p:childTnLst>
                                    <p:set>
                                      <p:cBhvr>
                                        <p:cTn id="37" dur="1" fill="hold">
                                          <p:stCondLst>
                                            <p:cond delay="0"/>
                                          </p:stCondLst>
                                        </p:cTn>
                                        <p:tgtEl>
                                          <p:spTgt spid="27"/>
                                        </p:tgtEl>
                                        <p:attrNameLst>
                                          <p:attrName>style.visibility</p:attrName>
                                        </p:attrNameLst>
                                      </p:cBhvr>
                                      <p:to>
                                        <p:strVal val="visible"/>
                                      </p:to>
                                    </p:set>
                                    <p:animEffect transition="in" filter="barn(outVertical)">
                                      <p:cBhvr>
                                        <p:cTn id="38" dur="500"/>
                                        <p:tgtEl>
                                          <p:spTgt spid="27"/>
                                        </p:tgtEl>
                                      </p:cBhvr>
                                    </p:animEffect>
                                  </p:childTnLst>
                                </p:cTn>
                              </p:par>
                            </p:childTnLst>
                          </p:cTn>
                        </p:par>
                        <p:par>
                          <p:cTn id="39" fill="hold">
                            <p:stCondLst>
                              <p:cond delay="2000"/>
                            </p:stCondLst>
                            <p:childTnLst>
                              <p:par>
                                <p:cTn id="40" presetID="14" presetClass="entr" presetSubtype="10" fill="hold" nodeType="after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42" dur="1000"/>
                                        <p:tgtEl>
                                          <p:spTgt spid="28">
                                            <p:txEl>
                                              <p:pRg st="0" end="0"/>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28">
                                            <p:txEl>
                                              <p:pRg st="1" end="1"/>
                                            </p:txEl>
                                          </p:spTgt>
                                        </p:tgtEl>
                                        <p:attrNameLst>
                                          <p:attrName>style.visibility</p:attrName>
                                        </p:attrNameLst>
                                      </p:cBhvr>
                                      <p:to>
                                        <p:strVal val="visible"/>
                                      </p:to>
                                    </p:set>
                                    <p:animEffect transition="in" filter="randombar(horizontal)">
                                      <p:cBhvr>
                                        <p:cTn id="45" dur="1000"/>
                                        <p:tgtEl>
                                          <p:spTgt spid="28">
                                            <p:txEl>
                                              <p:pRg st="1" end="1"/>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28">
                                            <p:txEl>
                                              <p:pRg st="2" end="2"/>
                                            </p:txEl>
                                          </p:spTgt>
                                        </p:tgtEl>
                                        <p:attrNameLst>
                                          <p:attrName>style.visibility</p:attrName>
                                        </p:attrNameLst>
                                      </p:cBhvr>
                                      <p:to>
                                        <p:strVal val="visible"/>
                                      </p:to>
                                    </p:set>
                                    <p:animEffect transition="in" filter="randombar(horizontal)">
                                      <p:cBhvr>
                                        <p:cTn id="48" dur="1000"/>
                                        <p:tgtEl>
                                          <p:spTgt spid="28">
                                            <p:txEl>
                                              <p:pRg st="2" end="2"/>
                                            </p:txEl>
                                          </p:spTgt>
                                        </p:tgtEl>
                                      </p:cBhvr>
                                    </p:animEffect>
                                  </p:childTnLst>
                                </p:cTn>
                              </p:par>
                            </p:childTnLst>
                          </p:cTn>
                        </p:par>
                        <p:par>
                          <p:cTn id="49" fill="hold">
                            <p:stCondLst>
                              <p:cond delay="3000"/>
                            </p:stCondLst>
                            <p:childTnLst>
                              <p:par>
                                <p:cTn id="50" presetID="52" presetClass="entr" presetSubtype="0" fill="hold" nodeType="afterEffect">
                                  <p:stCondLst>
                                    <p:cond delay="0"/>
                                  </p:stCondLst>
                                  <p:childTnLst>
                                    <p:set>
                                      <p:cBhvr>
                                        <p:cTn id="51" dur="1" fill="hold">
                                          <p:stCondLst>
                                            <p:cond delay="0"/>
                                          </p:stCondLst>
                                        </p:cTn>
                                        <p:tgtEl>
                                          <p:spTgt spid="29"/>
                                        </p:tgtEl>
                                        <p:attrNameLst>
                                          <p:attrName>style.visibility</p:attrName>
                                        </p:attrNameLst>
                                      </p:cBhvr>
                                      <p:to>
                                        <p:strVal val="visible"/>
                                      </p:to>
                                    </p:set>
                                    <p:animScale>
                                      <p:cBhvr>
                                        <p:cTn id="52" dur="500" decel="50000" fill="hold">
                                          <p:stCondLst>
                                            <p:cond delay="0"/>
                                          </p:stCondLst>
                                        </p:cTn>
                                        <p:tgtEl>
                                          <p:spTgt spid="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500" decel="50000" fill="hold">
                                          <p:stCondLst>
                                            <p:cond delay="0"/>
                                          </p:stCondLst>
                                        </p:cTn>
                                        <p:tgtEl>
                                          <p:spTgt spid="29"/>
                                        </p:tgtEl>
                                        <p:attrNameLst>
                                          <p:attrName>ppt_x</p:attrName>
                                          <p:attrName>ppt_y</p:attrName>
                                        </p:attrNameLst>
                                      </p:cBhvr>
                                    </p:animMotion>
                                    <p:animEffect transition="in" filter="fade">
                                      <p:cBhvr>
                                        <p:cTn id="54" dur="500"/>
                                        <p:tgtEl>
                                          <p:spTgt spid="29"/>
                                        </p:tgtEl>
                                      </p:cBhvr>
                                    </p:animEffect>
                                  </p:childTnLst>
                                </p:cTn>
                              </p:par>
                              <p:par>
                                <p:cTn id="55" presetID="52" presetClass="entr" presetSubtype="0" fill="hold" nodeType="withEffect">
                                  <p:stCondLst>
                                    <p:cond delay="500"/>
                                  </p:stCondLst>
                                  <p:childTnLst>
                                    <p:set>
                                      <p:cBhvr>
                                        <p:cTn id="56" dur="1" fill="hold">
                                          <p:stCondLst>
                                            <p:cond delay="0"/>
                                          </p:stCondLst>
                                        </p:cTn>
                                        <p:tgtEl>
                                          <p:spTgt spid="33"/>
                                        </p:tgtEl>
                                        <p:attrNameLst>
                                          <p:attrName>style.visibility</p:attrName>
                                        </p:attrNameLst>
                                      </p:cBhvr>
                                      <p:to>
                                        <p:strVal val="visible"/>
                                      </p:to>
                                    </p:set>
                                    <p:animScale>
                                      <p:cBhvr>
                                        <p:cTn id="57" dur="5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500" decel="50000" fill="hold">
                                          <p:stCondLst>
                                            <p:cond delay="0"/>
                                          </p:stCondLst>
                                        </p:cTn>
                                        <p:tgtEl>
                                          <p:spTgt spid="33"/>
                                        </p:tgtEl>
                                        <p:attrNameLst>
                                          <p:attrName>ppt_x</p:attrName>
                                          <p:attrName>ppt_y</p:attrName>
                                        </p:attrNameLst>
                                      </p:cBhvr>
                                    </p:animMotion>
                                    <p:animEffect transition="in" filter="fade">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7"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2749452"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成功项目展示之一</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sp>
        <p:nvSpPr>
          <p:cNvPr id="11" name="平行四边形 10"/>
          <p:cNvSpPr/>
          <p:nvPr/>
        </p:nvSpPr>
        <p:spPr>
          <a:xfrm>
            <a:off x="999190" y="1277144"/>
            <a:ext cx="1901102" cy="1371600"/>
          </a:xfrm>
          <a:prstGeom prst="parallelogram">
            <a:avLst/>
          </a:prstGeom>
          <a:blipFill>
            <a:blip r:embed="rId1"/>
            <a:stretch>
              <a:fillRect/>
            </a:stretch>
          </a:bli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p:nvSpPr>
        <p:spPr>
          <a:xfrm>
            <a:off x="2747892" y="1277144"/>
            <a:ext cx="1901102" cy="1371600"/>
          </a:xfrm>
          <a:prstGeom prst="parallelogram">
            <a:avLst/>
          </a:prstGeom>
          <a:blipFill>
            <a:blip r:embed="rId2"/>
            <a:stretch>
              <a:fillRect/>
            </a:stretch>
          </a:bli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a:off x="4500492" y="1277144"/>
            <a:ext cx="1901102" cy="1371600"/>
          </a:xfrm>
          <a:prstGeom prst="parallelogram">
            <a:avLst/>
          </a:prstGeom>
          <a:blipFill>
            <a:blip r:embed="rId3"/>
            <a:stretch>
              <a:fillRect/>
            </a:stretch>
          </a:bli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a:off x="6253092" y="1277144"/>
            <a:ext cx="1901102" cy="1371600"/>
          </a:xfrm>
          <a:prstGeom prst="parallelogram">
            <a:avLst/>
          </a:prstGeom>
          <a:blipFill>
            <a:blip r:embed="rId4"/>
            <a:stretch>
              <a:fillRect/>
            </a:stretch>
          </a:bli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9"/>
          <p:cNvSpPr>
            <a:spLocks noChangeArrowheads="1"/>
          </p:cNvSpPr>
          <p:nvPr/>
        </p:nvSpPr>
        <p:spPr bwMode="auto">
          <a:xfrm>
            <a:off x="6553994" y="2877344"/>
            <a:ext cx="1155556" cy="34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ctr"/>
            <a:r>
              <a:rPr lang="zh-CN" altLang="en-US" b="1" dirty="0" smtClean="0">
                <a:solidFill>
                  <a:srgbClr val="0067B4"/>
                </a:solidFill>
                <a:latin typeface="微软雅黑" panose="020B0503020204020204" pitchFamily="34" charset="-122"/>
                <a:ea typeface="微软雅黑" panose="020B0503020204020204" pitchFamily="34" charset="-122"/>
              </a:rPr>
              <a:t>项目一</a:t>
            </a:r>
            <a:endParaRPr lang="zh-CN" altLang="en-US" b="1" dirty="0">
              <a:solidFill>
                <a:srgbClr val="0067B4"/>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6477794" y="3198394"/>
            <a:ext cx="1231756" cy="253906"/>
            <a:chOff x="6401594" y="3274594"/>
            <a:chExt cx="1231756" cy="253906"/>
          </a:xfrm>
        </p:grpSpPr>
        <p:sp>
          <p:nvSpPr>
            <p:cNvPr id="17" name="圆角矩形 16"/>
            <p:cNvSpPr/>
            <p:nvPr/>
          </p:nvSpPr>
          <p:spPr>
            <a:xfrm>
              <a:off x="6401594" y="3274594"/>
              <a:ext cx="1231756" cy="253906"/>
            </a:xfrm>
            <a:prstGeom prst="roundRect">
              <a:avLst>
                <a:gd name="adj" fmla="val 4167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9"/>
            <p:cNvSpPr>
              <a:spLocks noChangeArrowheads="1"/>
            </p:cNvSpPr>
            <p:nvPr/>
          </p:nvSpPr>
          <p:spPr bwMode="auto">
            <a:xfrm>
              <a:off x="6477794" y="3274594"/>
              <a:ext cx="1155556" cy="253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r>
                <a:rPr lang="zh-CN" altLang="en-US" sz="1200" b="0" dirty="0">
                  <a:solidFill>
                    <a:schemeClr val="bg1"/>
                  </a:solidFill>
                  <a:latin typeface="微软雅黑" panose="020B0503020204020204" pitchFamily="34" charset="-122"/>
                  <a:ea typeface="微软雅黑" panose="020B0503020204020204" pitchFamily="34" charset="-122"/>
                </a:rPr>
                <a:t>添加详细文字</a:t>
              </a:r>
              <a:endParaRPr lang="zh-CN" altLang="en-US" sz="1200" b="0" dirty="0">
                <a:solidFill>
                  <a:schemeClr val="bg1"/>
                </a:solidFill>
                <a:latin typeface="微软雅黑" panose="020B0503020204020204" pitchFamily="34" charset="-122"/>
                <a:ea typeface="微软雅黑" panose="020B0503020204020204" pitchFamily="34" charset="-122"/>
              </a:endParaRPr>
            </a:p>
          </p:txBody>
        </p:sp>
      </p:grpSp>
      <p:sp>
        <p:nvSpPr>
          <p:cNvPr id="19" name="矩形 1"/>
          <p:cNvSpPr>
            <a:spLocks noChangeArrowheads="1"/>
          </p:cNvSpPr>
          <p:nvPr/>
        </p:nvSpPr>
        <p:spPr bwMode="auto">
          <a:xfrm>
            <a:off x="6401595" y="3422665"/>
            <a:ext cx="1447798" cy="113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900" b="0" dirty="0">
                <a:solidFill>
                  <a:srgbClr val="595959"/>
                </a:solidFill>
                <a:latin typeface="微软雅黑" panose="020B0503020204020204" pitchFamily="34" charset="-122"/>
                <a:ea typeface="微软雅黑" panose="020B0503020204020204" pitchFamily="34" charset="-122"/>
              </a:rPr>
              <a:t>此处添加标题</a:t>
            </a:r>
            <a:r>
              <a:rPr lang="zh-CN" altLang="en-US" sz="900" b="0" dirty="0" smtClean="0">
                <a:solidFill>
                  <a:srgbClr val="595959"/>
                </a:solidFill>
                <a:latin typeface="微软雅黑" panose="020B0503020204020204" pitchFamily="34" charset="-122"/>
                <a:ea typeface="微软雅黑" panose="020B0503020204020204" pitchFamily="34" charset="-122"/>
              </a:rPr>
              <a:t>内容点击</a:t>
            </a:r>
            <a:r>
              <a:rPr lang="zh-CN" altLang="en-US" sz="900" b="0" dirty="0">
                <a:solidFill>
                  <a:srgbClr val="595959"/>
                </a:solidFill>
                <a:latin typeface="微软雅黑" panose="020B0503020204020204" pitchFamily="34" charset="-122"/>
                <a:ea typeface="微软雅黑" panose="020B0503020204020204" pitchFamily="34" charset="-122"/>
              </a:rPr>
              <a:t>此处添加</a:t>
            </a:r>
            <a:r>
              <a:rPr lang="zh-CN" altLang="en-US" sz="900" b="0" dirty="0" smtClean="0">
                <a:solidFill>
                  <a:srgbClr val="595959"/>
                </a:solidFill>
                <a:latin typeface="微软雅黑" panose="020B0503020204020204" pitchFamily="34" charset="-122"/>
                <a:ea typeface="微软雅黑" panose="020B0503020204020204" pitchFamily="34" charset="-122"/>
              </a:rPr>
              <a:t>内容点击</a:t>
            </a:r>
            <a:r>
              <a:rPr lang="zh-CN" altLang="en-US" sz="900" b="0" dirty="0">
                <a:solidFill>
                  <a:srgbClr val="595959"/>
                </a:solidFill>
                <a:latin typeface="微软雅黑" panose="020B0503020204020204" pitchFamily="34" charset="-122"/>
                <a:ea typeface="微软雅黑" panose="020B0503020204020204" pitchFamily="34" charset="-122"/>
              </a:rPr>
              <a:t>此处添加内容此处添加标题内容点击此处添加内容点击此处添加</a:t>
            </a:r>
            <a:r>
              <a:rPr lang="zh-CN" altLang="en-US" sz="900" b="0" dirty="0" smtClean="0">
                <a:solidFill>
                  <a:srgbClr val="595959"/>
                </a:solidFill>
                <a:latin typeface="微软雅黑" panose="020B0503020204020204" pitchFamily="34" charset="-122"/>
                <a:ea typeface="微软雅黑" panose="020B0503020204020204" pitchFamily="34" charset="-122"/>
              </a:rPr>
              <a:t>内容</a:t>
            </a:r>
            <a:endParaRPr lang="zh-CN" altLang="zh-CN" sz="900" b="0" dirty="0">
              <a:solidFill>
                <a:srgbClr val="595959"/>
              </a:solidFill>
              <a:latin typeface="微软雅黑" panose="020B0503020204020204" pitchFamily="34" charset="-122"/>
              <a:ea typeface="微软雅黑" panose="020B0503020204020204" pitchFamily="34" charset="-122"/>
            </a:endParaRPr>
          </a:p>
        </p:txBody>
      </p:sp>
      <p:sp>
        <p:nvSpPr>
          <p:cNvPr id="20" name="矩形 9"/>
          <p:cNvSpPr>
            <a:spLocks noChangeArrowheads="1"/>
          </p:cNvSpPr>
          <p:nvPr/>
        </p:nvSpPr>
        <p:spPr bwMode="auto">
          <a:xfrm>
            <a:off x="4725196" y="2877344"/>
            <a:ext cx="1155556" cy="34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ctr"/>
            <a:r>
              <a:rPr lang="zh-CN" altLang="en-US" dirty="0" smtClean="0">
                <a:solidFill>
                  <a:srgbClr val="0067B4"/>
                </a:solidFill>
                <a:latin typeface="微软雅黑" panose="020B0503020204020204" pitchFamily="34" charset="-122"/>
                <a:ea typeface="微软雅黑" panose="020B0503020204020204" pitchFamily="34" charset="-122"/>
              </a:rPr>
              <a:t>项目二</a:t>
            </a:r>
            <a:endParaRPr lang="zh-CN" altLang="en-US" b="1" dirty="0">
              <a:solidFill>
                <a:srgbClr val="0067B4"/>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4648996" y="3198394"/>
            <a:ext cx="1231756" cy="253906"/>
            <a:chOff x="6401594" y="3274594"/>
            <a:chExt cx="1231756" cy="253906"/>
          </a:xfrm>
        </p:grpSpPr>
        <p:sp>
          <p:nvSpPr>
            <p:cNvPr id="22" name="圆角矩形 21"/>
            <p:cNvSpPr/>
            <p:nvPr/>
          </p:nvSpPr>
          <p:spPr>
            <a:xfrm>
              <a:off x="6401594" y="3274594"/>
              <a:ext cx="1231756" cy="253906"/>
            </a:xfrm>
            <a:prstGeom prst="roundRect">
              <a:avLst>
                <a:gd name="adj" fmla="val 4167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9"/>
            <p:cNvSpPr>
              <a:spLocks noChangeArrowheads="1"/>
            </p:cNvSpPr>
            <p:nvPr/>
          </p:nvSpPr>
          <p:spPr bwMode="auto">
            <a:xfrm>
              <a:off x="6477794" y="3274594"/>
              <a:ext cx="1155556" cy="253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r>
                <a:rPr lang="zh-CN" altLang="en-US" sz="1200" b="0" dirty="0">
                  <a:solidFill>
                    <a:schemeClr val="bg1"/>
                  </a:solidFill>
                  <a:latin typeface="微软雅黑" panose="020B0503020204020204" pitchFamily="34" charset="-122"/>
                  <a:ea typeface="微软雅黑" panose="020B0503020204020204" pitchFamily="34" charset="-122"/>
                </a:rPr>
                <a:t>添加详细文字</a:t>
              </a:r>
              <a:endParaRPr lang="zh-CN" altLang="en-US" sz="1200" b="0" dirty="0">
                <a:solidFill>
                  <a:schemeClr val="bg1"/>
                </a:solidFill>
                <a:latin typeface="微软雅黑" panose="020B0503020204020204" pitchFamily="34" charset="-122"/>
                <a:ea typeface="微软雅黑" panose="020B0503020204020204" pitchFamily="34" charset="-122"/>
              </a:endParaRPr>
            </a:p>
          </p:txBody>
        </p:sp>
      </p:grpSp>
      <p:sp>
        <p:nvSpPr>
          <p:cNvPr id="24" name="矩形 1"/>
          <p:cNvSpPr>
            <a:spLocks noChangeArrowheads="1"/>
          </p:cNvSpPr>
          <p:nvPr/>
        </p:nvSpPr>
        <p:spPr bwMode="auto">
          <a:xfrm>
            <a:off x="4572797" y="3422665"/>
            <a:ext cx="1447798" cy="113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900" b="0" dirty="0">
                <a:solidFill>
                  <a:srgbClr val="595959"/>
                </a:solidFill>
                <a:latin typeface="微软雅黑" panose="020B0503020204020204" pitchFamily="34" charset="-122"/>
                <a:ea typeface="微软雅黑" panose="020B0503020204020204" pitchFamily="34" charset="-122"/>
              </a:rPr>
              <a:t>此处添加标题</a:t>
            </a:r>
            <a:r>
              <a:rPr lang="zh-CN" altLang="en-US" sz="900" b="0" dirty="0" smtClean="0">
                <a:solidFill>
                  <a:srgbClr val="595959"/>
                </a:solidFill>
                <a:latin typeface="微软雅黑" panose="020B0503020204020204" pitchFamily="34" charset="-122"/>
                <a:ea typeface="微软雅黑" panose="020B0503020204020204" pitchFamily="34" charset="-122"/>
              </a:rPr>
              <a:t>内容点击</a:t>
            </a:r>
            <a:r>
              <a:rPr lang="zh-CN" altLang="en-US" sz="900" b="0" dirty="0">
                <a:solidFill>
                  <a:srgbClr val="595959"/>
                </a:solidFill>
                <a:latin typeface="微软雅黑" panose="020B0503020204020204" pitchFamily="34" charset="-122"/>
                <a:ea typeface="微软雅黑" panose="020B0503020204020204" pitchFamily="34" charset="-122"/>
              </a:rPr>
              <a:t>此处添加</a:t>
            </a:r>
            <a:r>
              <a:rPr lang="zh-CN" altLang="en-US" sz="900" b="0" dirty="0" smtClean="0">
                <a:solidFill>
                  <a:srgbClr val="595959"/>
                </a:solidFill>
                <a:latin typeface="微软雅黑" panose="020B0503020204020204" pitchFamily="34" charset="-122"/>
                <a:ea typeface="微软雅黑" panose="020B0503020204020204" pitchFamily="34" charset="-122"/>
              </a:rPr>
              <a:t>内容点击</a:t>
            </a:r>
            <a:r>
              <a:rPr lang="zh-CN" altLang="en-US" sz="900" b="0" dirty="0">
                <a:solidFill>
                  <a:srgbClr val="595959"/>
                </a:solidFill>
                <a:latin typeface="微软雅黑" panose="020B0503020204020204" pitchFamily="34" charset="-122"/>
                <a:ea typeface="微软雅黑" panose="020B0503020204020204" pitchFamily="34" charset="-122"/>
              </a:rPr>
              <a:t>此处添加内容此处添加标题内容点击此处添加内容点击此处添加</a:t>
            </a:r>
            <a:r>
              <a:rPr lang="zh-CN" altLang="en-US" sz="900" b="0" dirty="0" smtClean="0">
                <a:solidFill>
                  <a:srgbClr val="595959"/>
                </a:solidFill>
                <a:latin typeface="微软雅黑" panose="020B0503020204020204" pitchFamily="34" charset="-122"/>
                <a:ea typeface="微软雅黑" panose="020B0503020204020204" pitchFamily="34" charset="-122"/>
              </a:rPr>
              <a:t>内容</a:t>
            </a:r>
            <a:endParaRPr lang="zh-CN" altLang="zh-CN" sz="900" b="0" dirty="0">
              <a:solidFill>
                <a:srgbClr val="595959"/>
              </a:solidFill>
              <a:latin typeface="微软雅黑" panose="020B0503020204020204" pitchFamily="34" charset="-122"/>
              <a:ea typeface="微软雅黑" panose="020B0503020204020204" pitchFamily="34" charset="-122"/>
            </a:endParaRPr>
          </a:p>
        </p:txBody>
      </p:sp>
      <p:sp>
        <p:nvSpPr>
          <p:cNvPr id="25" name="矩形 9"/>
          <p:cNvSpPr>
            <a:spLocks noChangeArrowheads="1"/>
          </p:cNvSpPr>
          <p:nvPr/>
        </p:nvSpPr>
        <p:spPr bwMode="auto">
          <a:xfrm>
            <a:off x="2896394" y="2877344"/>
            <a:ext cx="1155556" cy="34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ctr"/>
            <a:r>
              <a:rPr lang="zh-CN" altLang="en-US" b="1" dirty="0" smtClean="0">
                <a:solidFill>
                  <a:srgbClr val="0067B4"/>
                </a:solidFill>
                <a:latin typeface="微软雅黑" panose="020B0503020204020204" pitchFamily="34" charset="-122"/>
                <a:ea typeface="微软雅黑" panose="020B0503020204020204" pitchFamily="34" charset="-122"/>
              </a:rPr>
              <a:t>项目三</a:t>
            </a:r>
            <a:endParaRPr lang="zh-CN" altLang="en-US" b="1" dirty="0">
              <a:solidFill>
                <a:srgbClr val="0067B4"/>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2820194" y="3198394"/>
            <a:ext cx="1231756" cy="253906"/>
            <a:chOff x="6401594" y="3274594"/>
            <a:chExt cx="1231756" cy="253906"/>
          </a:xfrm>
        </p:grpSpPr>
        <p:sp>
          <p:nvSpPr>
            <p:cNvPr id="27" name="圆角矩形 26"/>
            <p:cNvSpPr/>
            <p:nvPr/>
          </p:nvSpPr>
          <p:spPr>
            <a:xfrm>
              <a:off x="6401594" y="3274594"/>
              <a:ext cx="1231756" cy="253906"/>
            </a:xfrm>
            <a:prstGeom prst="roundRect">
              <a:avLst>
                <a:gd name="adj" fmla="val 4167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9"/>
            <p:cNvSpPr>
              <a:spLocks noChangeArrowheads="1"/>
            </p:cNvSpPr>
            <p:nvPr/>
          </p:nvSpPr>
          <p:spPr bwMode="auto">
            <a:xfrm>
              <a:off x="6477794" y="3274594"/>
              <a:ext cx="1155556" cy="253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ctr"/>
              <a:r>
                <a:rPr lang="zh-CN" altLang="en-US" sz="1200" b="0" dirty="0" smtClean="0">
                  <a:solidFill>
                    <a:schemeClr val="bg1"/>
                  </a:solidFill>
                  <a:latin typeface="微软雅黑" panose="020B0503020204020204" pitchFamily="34" charset="-122"/>
                  <a:ea typeface="微软雅黑" panose="020B0503020204020204" pitchFamily="34" charset="-122"/>
                </a:rPr>
                <a:t>添加详细文字</a:t>
              </a:r>
              <a:endParaRPr lang="zh-CN" altLang="en-US" sz="1200" b="0" dirty="0">
                <a:solidFill>
                  <a:schemeClr val="bg1"/>
                </a:solidFill>
                <a:latin typeface="微软雅黑" panose="020B0503020204020204" pitchFamily="34" charset="-122"/>
                <a:ea typeface="微软雅黑" panose="020B0503020204020204" pitchFamily="34" charset="-122"/>
              </a:endParaRPr>
            </a:p>
          </p:txBody>
        </p:sp>
      </p:grpSp>
      <p:sp>
        <p:nvSpPr>
          <p:cNvPr id="29" name="矩形 1"/>
          <p:cNvSpPr>
            <a:spLocks noChangeArrowheads="1"/>
          </p:cNvSpPr>
          <p:nvPr/>
        </p:nvSpPr>
        <p:spPr bwMode="auto">
          <a:xfrm>
            <a:off x="2743995" y="3422665"/>
            <a:ext cx="1447798" cy="113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900" b="0" dirty="0">
                <a:solidFill>
                  <a:srgbClr val="595959"/>
                </a:solidFill>
                <a:latin typeface="微软雅黑" panose="020B0503020204020204" pitchFamily="34" charset="-122"/>
                <a:ea typeface="微软雅黑" panose="020B0503020204020204" pitchFamily="34" charset="-122"/>
              </a:rPr>
              <a:t>此处添加标题</a:t>
            </a:r>
            <a:r>
              <a:rPr lang="zh-CN" altLang="en-US" sz="900" b="0" dirty="0" smtClean="0">
                <a:solidFill>
                  <a:srgbClr val="595959"/>
                </a:solidFill>
                <a:latin typeface="微软雅黑" panose="020B0503020204020204" pitchFamily="34" charset="-122"/>
                <a:ea typeface="微软雅黑" panose="020B0503020204020204" pitchFamily="34" charset="-122"/>
              </a:rPr>
              <a:t>内容点击</a:t>
            </a:r>
            <a:r>
              <a:rPr lang="zh-CN" altLang="en-US" sz="900" b="0" dirty="0">
                <a:solidFill>
                  <a:srgbClr val="595959"/>
                </a:solidFill>
                <a:latin typeface="微软雅黑" panose="020B0503020204020204" pitchFamily="34" charset="-122"/>
                <a:ea typeface="微软雅黑" panose="020B0503020204020204" pitchFamily="34" charset="-122"/>
              </a:rPr>
              <a:t>此处添加</a:t>
            </a:r>
            <a:r>
              <a:rPr lang="zh-CN" altLang="en-US" sz="900" b="0" dirty="0" smtClean="0">
                <a:solidFill>
                  <a:srgbClr val="595959"/>
                </a:solidFill>
                <a:latin typeface="微软雅黑" panose="020B0503020204020204" pitchFamily="34" charset="-122"/>
                <a:ea typeface="微软雅黑" panose="020B0503020204020204" pitchFamily="34" charset="-122"/>
              </a:rPr>
              <a:t>内容点击</a:t>
            </a:r>
            <a:r>
              <a:rPr lang="zh-CN" altLang="en-US" sz="900" b="0" dirty="0">
                <a:solidFill>
                  <a:srgbClr val="595959"/>
                </a:solidFill>
                <a:latin typeface="微软雅黑" panose="020B0503020204020204" pitchFamily="34" charset="-122"/>
                <a:ea typeface="微软雅黑" panose="020B0503020204020204" pitchFamily="34" charset="-122"/>
              </a:rPr>
              <a:t>此处添加内容此处添加标题内容点击此处添加内容点击此处添加</a:t>
            </a:r>
            <a:r>
              <a:rPr lang="zh-CN" altLang="en-US" sz="900" b="0" dirty="0" smtClean="0">
                <a:solidFill>
                  <a:srgbClr val="595959"/>
                </a:solidFill>
                <a:latin typeface="微软雅黑" panose="020B0503020204020204" pitchFamily="34" charset="-122"/>
                <a:ea typeface="微软雅黑" panose="020B0503020204020204" pitchFamily="34" charset="-122"/>
              </a:rPr>
              <a:t>内容</a:t>
            </a:r>
            <a:endParaRPr lang="zh-CN" altLang="zh-CN" sz="900" b="0" dirty="0">
              <a:solidFill>
                <a:srgbClr val="595959"/>
              </a:solidFill>
              <a:latin typeface="微软雅黑" panose="020B0503020204020204" pitchFamily="34" charset="-122"/>
              <a:ea typeface="微软雅黑" panose="020B0503020204020204" pitchFamily="34" charset="-122"/>
            </a:endParaRPr>
          </a:p>
        </p:txBody>
      </p:sp>
      <p:sp>
        <p:nvSpPr>
          <p:cNvPr id="30" name="矩形 9"/>
          <p:cNvSpPr>
            <a:spLocks noChangeArrowheads="1"/>
          </p:cNvSpPr>
          <p:nvPr/>
        </p:nvSpPr>
        <p:spPr bwMode="auto">
          <a:xfrm>
            <a:off x="1143796" y="2877344"/>
            <a:ext cx="1155556" cy="34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ctr"/>
            <a:r>
              <a:rPr lang="zh-CN" altLang="en-US" b="1" dirty="0" smtClean="0">
                <a:solidFill>
                  <a:srgbClr val="0067B4"/>
                </a:solidFill>
                <a:latin typeface="微软雅黑" panose="020B0503020204020204" pitchFamily="34" charset="-122"/>
                <a:ea typeface="微软雅黑" panose="020B0503020204020204" pitchFamily="34" charset="-122"/>
              </a:rPr>
              <a:t>项目四</a:t>
            </a:r>
            <a:endParaRPr lang="zh-CN" altLang="en-US" b="1" dirty="0">
              <a:solidFill>
                <a:srgbClr val="0067B4"/>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067596" y="3198394"/>
            <a:ext cx="1231756" cy="253906"/>
            <a:chOff x="6401594" y="3274594"/>
            <a:chExt cx="1231756" cy="253906"/>
          </a:xfrm>
        </p:grpSpPr>
        <p:sp>
          <p:nvSpPr>
            <p:cNvPr id="32" name="圆角矩形 31"/>
            <p:cNvSpPr/>
            <p:nvPr/>
          </p:nvSpPr>
          <p:spPr>
            <a:xfrm>
              <a:off x="6401594" y="3274594"/>
              <a:ext cx="1231756" cy="253906"/>
            </a:xfrm>
            <a:prstGeom prst="roundRect">
              <a:avLst>
                <a:gd name="adj" fmla="val 4167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9"/>
            <p:cNvSpPr>
              <a:spLocks noChangeArrowheads="1"/>
            </p:cNvSpPr>
            <p:nvPr/>
          </p:nvSpPr>
          <p:spPr bwMode="auto">
            <a:xfrm>
              <a:off x="6477794" y="3274594"/>
              <a:ext cx="1155556" cy="253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ctr"/>
              <a:r>
                <a:rPr lang="zh-CN" altLang="en-US" sz="1200" b="0" dirty="0" smtClean="0">
                  <a:solidFill>
                    <a:schemeClr val="bg1"/>
                  </a:solidFill>
                  <a:latin typeface="微软雅黑" panose="020B0503020204020204" pitchFamily="34" charset="-122"/>
                  <a:ea typeface="微软雅黑" panose="020B0503020204020204" pitchFamily="34" charset="-122"/>
                </a:rPr>
                <a:t>添加详细文字</a:t>
              </a:r>
              <a:endParaRPr lang="zh-CN" altLang="en-US" sz="1200" b="0" dirty="0">
                <a:solidFill>
                  <a:schemeClr val="bg1"/>
                </a:solidFill>
                <a:latin typeface="微软雅黑" panose="020B0503020204020204" pitchFamily="34" charset="-122"/>
                <a:ea typeface="微软雅黑" panose="020B0503020204020204" pitchFamily="34" charset="-122"/>
              </a:endParaRPr>
            </a:p>
          </p:txBody>
        </p:sp>
      </p:grpSp>
      <p:sp>
        <p:nvSpPr>
          <p:cNvPr id="34" name="矩形 1"/>
          <p:cNvSpPr>
            <a:spLocks noChangeArrowheads="1"/>
          </p:cNvSpPr>
          <p:nvPr/>
        </p:nvSpPr>
        <p:spPr bwMode="auto">
          <a:xfrm>
            <a:off x="991397" y="3422665"/>
            <a:ext cx="1447798" cy="113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900" b="0" dirty="0">
                <a:solidFill>
                  <a:srgbClr val="595959"/>
                </a:solidFill>
                <a:latin typeface="微软雅黑" panose="020B0503020204020204" pitchFamily="34" charset="-122"/>
                <a:ea typeface="微软雅黑" panose="020B0503020204020204" pitchFamily="34" charset="-122"/>
              </a:rPr>
              <a:t>此处添加标题</a:t>
            </a:r>
            <a:r>
              <a:rPr lang="zh-CN" altLang="en-US" sz="900" b="0" dirty="0" smtClean="0">
                <a:solidFill>
                  <a:srgbClr val="595959"/>
                </a:solidFill>
                <a:latin typeface="微软雅黑" panose="020B0503020204020204" pitchFamily="34" charset="-122"/>
                <a:ea typeface="微软雅黑" panose="020B0503020204020204" pitchFamily="34" charset="-122"/>
              </a:rPr>
              <a:t>内容点击</a:t>
            </a:r>
            <a:r>
              <a:rPr lang="zh-CN" altLang="en-US" sz="900" b="0" dirty="0">
                <a:solidFill>
                  <a:srgbClr val="595959"/>
                </a:solidFill>
                <a:latin typeface="微软雅黑" panose="020B0503020204020204" pitchFamily="34" charset="-122"/>
                <a:ea typeface="微软雅黑" panose="020B0503020204020204" pitchFamily="34" charset="-122"/>
              </a:rPr>
              <a:t>此处添加</a:t>
            </a:r>
            <a:r>
              <a:rPr lang="zh-CN" altLang="en-US" sz="900" b="0" dirty="0" smtClean="0">
                <a:solidFill>
                  <a:srgbClr val="595959"/>
                </a:solidFill>
                <a:latin typeface="微软雅黑" panose="020B0503020204020204" pitchFamily="34" charset="-122"/>
                <a:ea typeface="微软雅黑" panose="020B0503020204020204" pitchFamily="34" charset="-122"/>
              </a:rPr>
              <a:t>内容点击</a:t>
            </a:r>
            <a:r>
              <a:rPr lang="zh-CN" altLang="en-US" sz="900" b="0" dirty="0">
                <a:solidFill>
                  <a:srgbClr val="595959"/>
                </a:solidFill>
                <a:latin typeface="微软雅黑" panose="020B0503020204020204" pitchFamily="34" charset="-122"/>
                <a:ea typeface="微软雅黑" panose="020B0503020204020204" pitchFamily="34" charset="-122"/>
              </a:rPr>
              <a:t>此处添加内容此处添加标题内容点击此处添加内容点击此处添加</a:t>
            </a:r>
            <a:r>
              <a:rPr lang="zh-CN" altLang="en-US" sz="900" b="0" dirty="0" smtClean="0">
                <a:solidFill>
                  <a:srgbClr val="595959"/>
                </a:solidFill>
                <a:latin typeface="微软雅黑" panose="020B0503020204020204" pitchFamily="34" charset="-122"/>
                <a:ea typeface="微软雅黑" panose="020B0503020204020204" pitchFamily="34" charset="-122"/>
              </a:rPr>
              <a:t>内容</a:t>
            </a:r>
            <a:endParaRPr lang="zh-CN" altLang="zh-CN" sz="900" b="0"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dir="rd"/>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2" presetClass="entr" presetSubtype="8" fill="hold" grpId="0" nodeType="afterEffect" p14:presetBounceEnd="34000">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14:bounceEnd="34000">
                                          <p:cBhvr additive="base">
                                            <p:cTn id="25" dur="500" fill="hold"/>
                                            <p:tgtEl>
                                              <p:spTgt spid="14"/>
                                            </p:tgtEl>
                                            <p:attrNameLst>
                                              <p:attrName>ppt_x</p:attrName>
                                            </p:attrNameLst>
                                          </p:cBhvr>
                                          <p:tavLst>
                                            <p:tav tm="0">
                                              <p:val>
                                                <p:strVal val="0-#ppt_w/2"/>
                                              </p:val>
                                            </p:tav>
                                            <p:tav tm="100000">
                                              <p:val>
                                                <p:strVal val="#ppt_x"/>
                                              </p:val>
                                            </p:tav>
                                          </p:tavLst>
                                        </p:anim>
                                        <p:anim calcmode="lin" valueType="num" p14:bounceEnd="34000">
                                          <p:cBhvr additive="base">
                                            <p:cTn id="26" dur="500" fill="hold"/>
                                            <p:tgtEl>
                                              <p:spTgt spid="14"/>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14:presetBounceEnd="34000">
                                      <p:stCondLst>
                                        <p:cond delay="200"/>
                                      </p:stCondLst>
                                      <p:childTnLst>
                                        <p:set>
                                          <p:cBhvr>
                                            <p:cTn id="28" dur="1" fill="hold">
                                              <p:stCondLst>
                                                <p:cond delay="0"/>
                                              </p:stCondLst>
                                            </p:cTn>
                                            <p:tgtEl>
                                              <p:spTgt spid="13"/>
                                            </p:tgtEl>
                                            <p:attrNameLst>
                                              <p:attrName>style.visibility</p:attrName>
                                            </p:attrNameLst>
                                          </p:cBhvr>
                                          <p:to>
                                            <p:strVal val="visible"/>
                                          </p:to>
                                        </p:set>
                                        <p:anim calcmode="lin" valueType="num" p14:bounceEnd="34000">
                                          <p:cBhvr additive="base">
                                            <p:cTn id="29" dur="500" fill="hold"/>
                                            <p:tgtEl>
                                              <p:spTgt spid="13"/>
                                            </p:tgtEl>
                                            <p:attrNameLst>
                                              <p:attrName>ppt_x</p:attrName>
                                            </p:attrNameLst>
                                          </p:cBhvr>
                                          <p:tavLst>
                                            <p:tav tm="0">
                                              <p:val>
                                                <p:strVal val="0-#ppt_w/2"/>
                                              </p:val>
                                            </p:tav>
                                            <p:tav tm="100000">
                                              <p:val>
                                                <p:strVal val="#ppt_x"/>
                                              </p:val>
                                            </p:tav>
                                          </p:tavLst>
                                        </p:anim>
                                        <p:anim calcmode="lin" valueType="num" p14:bounceEnd="34000">
                                          <p:cBhvr additive="base">
                                            <p:cTn id="30" dur="500" fill="hold"/>
                                            <p:tgtEl>
                                              <p:spTgt spid="13"/>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14:presetBounceEnd="34000">
                                      <p:stCondLst>
                                        <p:cond delay="500"/>
                                      </p:stCondLst>
                                      <p:childTnLst>
                                        <p:set>
                                          <p:cBhvr>
                                            <p:cTn id="32" dur="1" fill="hold">
                                              <p:stCondLst>
                                                <p:cond delay="0"/>
                                              </p:stCondLst>
                                            </p:cTn>
                                            <p:tgtEl>
                                              <p:spTgt spid="12"/>
                                            </p:tgtEl>
                                            <p:attrNameLst>
                                              <p:attrName>style.visibility</p:attrName>
                                            </p:attrNameLst>
                                          </p:cBhvr>
                                          <p:to>
                                            <p:strVal val="visible"/>
                                          </p:to>
                                        </p:set>
                                        <p:anim calcmode="lin" valueType="num" p14:bounceEnd="34000">
                                          <p:cBhvr additive="base">
                                            <p:cTn id="33" dur="500" fill="hold"/>
                                            <p:tgtEl>
                                              <p:spTgt spid="12"/>
                                            </p:tgtEl>
                                            <p:attrNameLst>
                                              <p:attrName>ppt_x</p:attrName>
                                            </p:attrNameLst>
                                          </p:cBhvr>
                                          <p:tavLst>
                                            <p:tav tm="0">
                                              <p:val>
                                                <p:strVal val="0-#ppt_w/2"/>
                                              </p:val>
                                            </p:tav>
                                            <p:tav tm="100000">
                                              <p:val>
                                                <p:strVal val="#ppt_x"/>
                                              </p:val>
                                            </p:tav>
                                          </p:tavLst>
                                        </p:anim>
                                        <p:anim calcmode="lin" valueType="num" p14:bounceEnd="34000">
                                          <p:cBhvr additive="base">
                                            <p:cTn id="34" dur="500" fill="hold"/>
                                            <p:tgtEl>
                                              <p:spTgt spid="12"/>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14:presetBounceEnd="34000">
                                      <p:stCondLst>
                                        <p:cond delay="700"/>
                                      </p:stCondLst>
                                      <p:childTnLst>
                                        <p:set>
                                          <p:cBhvr>
                                            <p:cTn id="36" dur="1" fill="hold">
                                              <p:stCondLst>
                                                <p:cond delay="0"/>
                                              </p:stCondLst>
                                            </p:cTn>
                                            <p:tgtEl>
                                              <p:spTgt spid="11"/>
                                            </p:tgtEl>
                                            <p:attrNameLst>
                                              <p:attrName>style.visibility</p:attrName>
                                            </p:attrNameLst>
                                          </p:cBhvr>
                                          <p:to>
                                            <p:strVal val="visible"/>
                                          </p:to>
                                        </p:set>
                                        <p:anim calcmode="lin" valueType="num" p14:bounceEnd="34000">
                                          <p:cBhvr additive="base">
                                            <p:cTn id="37" dur="500" fill="hold"/>
                                            <p:tgtEl>
                                              <p:spTgt spid="11"/>
                                            </p:tgtEl>
                                            <p:attrNameLst>
                                              <p:attrName>ppt_x</p:attrName>
                                            </p:attrNameLst>
                                          </p:cBhvr>
                                          <p:tavLst>
                                            <p:tav tm="0">
                                              <p:val>
                                                <p:strVal val="0-#ppt_w/2"/>
                                              </p:val>
                                            </p:tav>
                                            <p:tav tm="100000">
                                              <p:val>
                                                <p:strVal val="#ppt_x"/>
                                              </p:val>
                                            </p:tav>
                                          </p:tavLst>
                                        </p:anim>
                                        <p:anim calcmode="lin" valueType="num" p14:bounceEnd="34000">
                                          <p:cBhvr additive="base">
                                            <p:cTn id="38" dur="500" fill="hold"/>
                                            <p:tgtEl>
                                              <p:spTgt spid="11"/>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53" presetClass="entr" presetSubtype="16"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childTnLst>
                              </p:cTn>
                            </p:par>
                            <p:par>
                              <p:cTn id="45" fill="hold">
                                <p:stCondLst>
                                  <p:cond delay="2500"/>
                                </p:stCondLst>
                                <p:childTnLst>
                                  <p:par>
                                    <p:cTn id="46" presetID="16" presetClass="entr" presetSubtype="21"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barn(inVertical)">
                                          <p:cBhvr>
                                            <p:cTn id="48" dur="500"/>
                                            <p:tgtEl>
                                              <p:spTgt spid="16"/>
                                            </p:tgtEl>
                                          </p:cBhvr>
                                        </p:animEffect>
                                      </p:childTnLst>
                                    </p:cTn>
                                  </p:par>
                                  <p:par>
                                    <p:cTn id="49" presetID="47"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1000"/>
                                            <p:tgtEl>
                                              <p:spTgt spid="19"/>
                                            </p:tgtEl>
                                          </p:cBhvr>
                                        </p:animEffect>
                                        <p:anim calcmode="lin" valueType="num">
                                          <p:cBhvr>
                                            <p:cTn id="52" dur="1000" fill="hold"/>
                                            <p:tgtEl>
                                              <p:spTgt spid="19"/>
                                            </p:tgtEl>
                                            <p:attrNameLst>
                                              <p:attrName>ppt_x</p:attrName>
                                            </p:attrNameLst>
                                          </p:cBhvr>
                                          <p:tavLst>
                                            <p:tav tm="0">
                                              <p:val>
                                                <p:strVal val="#ppt_x"/>
                                              </p:val>
                                            </p:tav>
                                            <p:tav tm="100000">
                                              <p:val>
                                                <p:strVal val="#ppt_x"/>
                                              </p:val>
                                            </p:tav>
                                          </p:tavLst>
                                        </p:anim>
                                        <p:anim calcmode="lin" valueType="num">
                                          <p:cBhvr>
                                            <p:cTn id="53" dur="1000" fill="hold"/>
                                            <p:tgtEl>
                                              <p:spTgt spid="19"/>
                                            </p:tgtEl>
                                            <p:attrNameLst>
                                              <p:attrName>ppt_y</p:attrName>
                                            </p:attrNameLst>
                                          </p:cBhvr>
                                          <p:tavLst>
                                            <p:tav tm="0">
                                              <p:val>
                                                <p:strVal val="#ppt_y-.1"/>
                                              </p:val>
                                            </p:tav>
                                            <p:tav tm="100000">
                                              <p:val>
                                                <p:strVal val="#ppt_y"/>
                                              </p:val>
                                            </p:tav>
                                          </p:tavLst>
                                        </p:anim>
                                      </p:childTnLst>
                                    </p:cTn>
                                  </p:par>
                                </p:childTnLst>
                              </p:cTn>
                            </p:par>
                            <p:par>
                              <p:cTn id="54" fill="hold">
                                <p:stCondLst>
                                  <p:cond delay="3000"/>
                                </p:stCondLst>
                                <p:childTnLst>
                                  <p:par>
                                    <p:cTn id="55" presetID="53" presetClass="entr" presetSubtype="16"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p:cTn id="57" dur="500" fill="hold"/>
                                            <p:tgtEl>
                                              <p:spTgt spid="20"/>
                                            </p:tgtEl>
                                            <p:attrNameLst>
                                              <p:attrName>ppt_w</p:attrName>
                                            </p:attrNameLst>
                                          </p:cBhvr>
                                          <p:tavLst>
                                            <p:tav tm="0">
                                              <p:val>
                                                <p:fltVal val="0"/>
                                              </p:val>
                                            </p:tav>
                                            <p:tav tm="100000">
                                              <p:val>
                                                <p:strVal val="#ppt_w"/>
                                              </p:val>
                                            </p:tav>
                                          </p:tavLst>
                                        </p:anim>
                                        <p:anim calcmode="lin" valueType="num">
                                          <p:cBhvr>
                                            <p:cTn id="58" dur="500" fill="hold"/>
                                            <p:tgtEl>
                                              <p:spTgt spid="20"/>
                                            </p:tgtEl>
                                            <p:attrNameLst>
                                              <p:attrName>ppt_h</p:attrName>
                                            </p:attrNameLst>
                                          </p:cBhvr>
                                          <p:tavLst>
                                            <p:tav tm="0">
                                              <p:val>
                                                <p:fltVal val="0"/>
                                              </p:val>
                                            </p:tav>
                                            <p:tav tm="100000">
                                              <p:val>
                                                <p:strVal val="#ppt_h"/>
                                              </p:val>
                                            </p:tav>
                                          </p:tavLst>
                                        </p:anim>
                                        <p:animEffect transition="in" filter="fade">
                                          <p:cBhvr>
                                            <p:cTn id="59" dur="500"/>
                                            <p:tgtEl>
                                              <p:spTgt spid="20"/>
                                            </p:tgtEl>
                                          </p:cBhvr>
                                        </p:animEffect>
                                      </p:childTnLst>
                                    </p:cTn>
                                  </p:par>
                                </p:childTnLst>
                              </p:cTn>
                            </p:par>
                            <p:par>
                              <p:cTn id="60" fill="hold">
                                <p:stCondLst>
                                  <p:cond delay="3500"/>
                                </p:stCondLst>
                                <p:childTnLst>
                                  <p:par>
                                    <p:cTn id="61" presetID="16" presetClass="entr" presetSubtype="21" fill="hold"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barn(inVertical)">
                                          <p:cBhvr>
                                            <p:cTn id="63" dur="500"/>
                                            <p:tgtEl>
                                              <p:spTgt spid="21"/>
                                            </p:tgtEl>
                                          </p:cBhvr>
                                        </p:animEffect>
                                      </p:childTnLst>
                                    </p:cTn>
                                  </p:par>
                                  <p:par>
                                    <p:cTn id="64" presetID="47"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1000"/>
                                            <p:tgtEl>
                                              <p:spTgt spid="24"/>
                                            </p:tgtEl>
                                          </p:cBhvr>
                                        </p:animEffect>
                                        <p:anim calcmode="lin" valueType="num">
                                          <p:cBhvr>
                                            <p:cTn id="67" dur="1000" fill="hold"/>
                                            <p:tgtEl>
                                              <p:spTgt spid="24"/>
                                            </p:tgtEl>
                                            <p:attrNameLst>
                                              <p:attrName>ppt_x</p:attrName>
                                            </p:attrNameLst>
                                          </p:cBhvr>
                                          <p:tavLst>
                                            <p:tav tm="0">
                                              <p:val>
                                                <p:strVal val="#ppt_x"/>
                                              </p:val>
                                            </p:tav>
                                            <p:tav tm="100000">
                                              <p:val>
                                                <p:strVal val="#ppt_x"/>
                                              </p:val>
                                            </p:tav>
                                          </p:tavLst>
                                        </p:anim>
                                        <p:anim calcmode="lin" valueType="num">
                                          <p:cBhvr>
                                            <p:cTn id="68" dur="1000" fill="hold"/>
                                            <p:tgtEl>
                                              <p:spTgt spid="24"/>
                                            </p:tgtEl>
                                            <p:attrNameLst>
                                              <p:attrName>ppt_y</p:attrName>
                                            </p:attrNameLst>
                                          </p:cBhvr>
                                          <p:tavLst>
                                            <p:tav tm="0">
                                              <p:val>
                                                <p:strVal val="#ppt_y-.1"/>
                                              </p:val>
                                            </p:tav>
                                            <p:tav tm="100000">
                                              <p:val>
                                                <p:strVal val="#ppt_y"/>
                                              </p:val>
                                            </p:tav>
                                          </p:tavLst>
                                        </p:anim>
                                      </p:childTnLst>
                                    </p:cTn>
                                  </p:par>
                                </p:childTnLst>
                              </p:cTn>
                            </p:par>
                            <p:par>
                              <p:cTn id="69" fill="hold">
                                <p:stCondLst>
                                  <p:cond delay="4000"/>
                                </p:stCondLst>
                                <p:childTnLst>
                                  <p:par>
                                    <p:cTn id="70" presetID="53" presetClass="entr" presetSubtype="16" fill="hold" grpId="0" nodeType="afterEffect">
                                      <p:stCondLst>
                                        <p:cond delay="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childTnLst>
                              </p:cTn>
                            </p:par>
                            <p:par>
                              <p:cTn id="75" fill="hold">
                                <p:stCondLst>
                                  <p:cond delay="4500"/>
                                </p:stCondLst>
                                <p:childTnLst>
                                  <p:par>
                                    <p:cTn id="76" presetID="16" presetClass="entr" presetSubtype="21" fill="hold" nodeType="after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barn(inVertical)">
                                          <p:cBhvr>
                                            <p:cTn id="78" dur="500"/>
                                            <p:tgtEl>
                                              <p:spTgt spid="26"/>
                                            </p:tgtEl>
                                          </p:cBhvr>
                                        </p:animEffect>
                                      </p:childTnLst>
                                    </p:cTn>
                                  </p:par>
                                  <p:par>
                                    <p:cTn id="79" presetID="47"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1000"/>
                                            <p:tgtEl>
                                              <p:spTgt spid="29"/>
                                            </p:tgtEl>
                                          </p:cBhvr>
                                        </p:animEffect>
                                        <p:anim calcmode="lin" valueType="num">
                                          <p:cBhvr>
                                            <p:cTn id="82" dur="1000" fill="hold"/>
                                            <p:tgtEl>
                                              <p:spTgt spid="29"/>
                                            </p:tgtEl>
                                            <p:attrNameLst>
                                              <p:attrName>ppt_x</p:attrName>
                                            </p:attrNameLst>
                                          </p:cBhvr>
                                          <p:tavLst>
                                            <p:tav tm="0">
                                              <p:val>
                                                <p:strVal val="#ppt_x"/>
                                              </p:val>
                                            </p:tav>
                                            <p:tav tm="100000">
                                              <p:val>
                                                <p:strVal val="#ppt_x"/>
                                              </p:val>
                                            </p:tav>
                                          </p:tavLst>
                                        </p:anim>
                                        <p:anim calcmode="lin" valueType="num">
                                          <p:cBhvr>
                                            <p:cTn id="83" dur="1000" fill="hold"/>
                                            <p:tgtEl>
                                              <p:spTgt spid="29"/>
                                            </p:tgtEl>
                                            <p:attrNameLst>
                                              <p:attrName>ppt_y</p:attrName>
                                            </p:attrNameLst>
                                          </p:cBhvr>
                                          <p:tavLst>
                                            <p:tav tm="0">
                                              <p:val>
                                                <p:strVal val="#ppt_y-.1"/>
                                              </p:val>
                                            </p:tav>
                                            <p:tav tm="100000">
                                              <p:val>
                                                <p:strVal val="#ppt_y"/>
                                              </p:val>
                                            </p:tav>
                                          </p:tavLst>
                                        </p:anim>
                                      </p:childTnLst>
                                    </p:cTn>
                                  </p:par>
                                </p:childTnLst>
                              </p:cTn>
                            </p:par>
                            <p:par>
                              <p:cTn id="84" fill="hold">
                                <p:stCondLst>
                                  <p:cond delay="5000"/>
                                </p:stCondLst>
                                <p:childTnLst>
                                  <p:par>
                                    <p:cTn id="85" presetID="53" presetClass="entr" presetSubtype="16"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cBhvr>
                                            <p:cTn id="87" dur="500" fill="hold"/>
                                            <p:tgtEl>
                                              <p:spTgt spid="30"/>
                                            </p:tgtEl>
                                            <p:attrNameLst>
                                              <p:attrName>ppt_w</p:attrName>
                                            </p:attrNameLst>
                                          </p:cBhvr>
                                          <p:tavLst>
                                            <p:tav tm="0">
                                              <p:val>
                                                <p:fltVal val="0"/>
                                              </p:val>
                                            </p:tav>
                                            <p:tav tm="100000">
                                              <p:val>
                                                <p:strVal val="#ppt_w"/>
                                              </p:val>
                                            </p:tav>
                                          </p:tavLst>
                                        </p:anim>
                                        <p:anim calcmode="lin" valueType="num">
                                          <p:cBhvr>
                                            <p:cTn id="88" dur="500" fill="hold"/>
                                            <p:tgtEl>
                                              <p:spTgt spid="30"/>
                                            </p:tgtEl>
                                            <p:attrNameLst>
                                              <p:attrName>ppt_h</p:attrName>
                                            </p:attrNameLst>
                                          </p:cBhvr>
                                          <p:tavLst>
                                            <p:tav tm="0">
                                              <p:val>
                                                <p:fltVal val="0"/>
                                              </p:val>
                                            </p:tav>
                                            <p:tav tm="100000">
                                              <p:val>
                                                <p:strVal val="#ppt_h"/>
                                              </p:val>
                                            </p:tav>
                                          </p:tavLst>
                                        </p:anim>
                                        <p:animEffect transition="in" filter="fade">
                                          <p:cBhvr>
                                            <p:cTn id="89" dur="500"/>
                                            <p:tgtEl>
                                              <p:spTgt spid="30"/>
                                            </p:tgtEl>
                                          </p:cBhvr>
                                        </p:animEffect>
                                      </p:childTnLst>
                                    </p:cTn>
                                  </p:par>
                                </p:childTnLst>
                              </p:cTn>
                            </p:par>
                            <p:par>
                              <p:cTn id="90" fill="hold">
                                <p:stCondLst>
                                  <p:cond delay="5500"/>
                                </p:stCondLst>
                                <p:childTnLst>
                                  <p:par>
                                    <p:cTn id="91" presetID="16" presetClass="entr" presetSubtype="21" fill="hold" nodeType="after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barn(inVertical)">
                                          <p:cBhvr>
                                            <p:cTn id="93" dur="500"/>
                                            <p:tgtEl>
                                              <p:spTgt spid="31"/>
                                            </p:tgtEl>
                                          </p:cBhvr>
                                        </p:animEffect>
                                      </p:childTnLst>
                                    </p:cTn>
                                  </p:par>
                                  <p:par>
                                    <p:cTn id="94" presetID="47" presetClass="entr" presetSubtype="0" fill="hold" grpId="0" nodeType="with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anim calcmode="lin" valueType="num">
                                          <p:cBhvr>
                                            <p:cTn id="97" dur="1000" fill="hold"/>
                                            <p:tgtEl>
                                              <p:spTgt spid="34"/>
                                            </p:tgtEl>
                                            <p:attrNameLst>
                                              <p:attrName>ppt_x</p:attrName>
                                            </p:attrNameLst>
                                          </p:cBhvr>
                                          <p:tavLst>
                                            <p:tav tm="0">
                                              <p:val>
                                                <p:strVal val="#ppt_x"/>
                                              </p:val>
                                            </p:tav>
                                            <p:tav tm="100000">
                                              <p:val>
                                                <p:strVal val="#ppt_x"/>
                                              </p:val>
                                            </p:tav>
                                          </p:tavLst>
                                        </p:anim>
                                        <p:anim calcmode="lin" valueType="num">
                                          <p:cBhvr>
                                            <p:cTn id="98"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11" grpId="0" animBg="1"/>
          <p:bldP spid="12" grpId="0" animBg="1"/>
          <p:bldP spid="13" grpId="0" animBg="1"/>
          <p:bldP spid="14" grpId="0" animBg="1"/>
          <p:bldP spid="15" grpId="0"/>
          <p:bldP spid="19" grpId="0"/>
          <p:bldP spid="20" grpId="0"/>
          <p:bldP spid="24" grpId="0"/>
          <p:bldP spid="25" grpId="0"/>
          <p:bldP spid="29" grpId="0"/>
          <p:bldP spid="30" grpId="0"/>
          <p:bldP spid="3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2" presetClass="entr" presetSubtype="8"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20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50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0-#ppt_w/2"/>
                                              </p:val>
                                            </p:tav>
                                            <p:tav tm="100000">
                                              <p:val>
                                                <p:strVal val="#ppt_x"/>
                                              </p:val>
                                            </p:tav>
                                          </p:tavLst>
                                        </p:anim>
                                        <p:anim calcmode="lin" valueType="num">
                                          <p:cBhvr additive="base">
                                            <p:cTn id="34" dur="500" fill="hold"/>
                                            <p:tgtEl>
                                              <p:spTgt spid="12"/>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70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0-#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53" presetClass="entr" presetSubtype="16"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childTnLst>
                              </p:cTn>
                            </p:par>
                            <p:par>
                              <p:cTn id="45" fill="hold">
                                <p:stCondLst>
                                  <p:cond delay="2500"/>
                                </p:stCondLst>
                                <p:childTnLst>
                                  <p:par>
                                    <p:cTn id="46" presetID="16" presetClass="entr" presetSubtype="21"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barn(inVertical)">
                                          <p:cBhvr>
                                            <p:cTn id="48" dur="500"/>
                                            <p:tgtEl>
                                              <p:spTgt spid="16"/>
                                            </p:tgtEl>
                                          </p:cBhvr>
                                        </p:animEffect>
                                      </p:childTnLst>
                                    </p:cTn>
                                  </p:par>
                                  <p:par>
                                    <p:cTn id="49" presetID="47"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1000"/>
                                            <p:tgtEl>
                                              <p:spTgt spid="19"/>
                                            </p:tgtEl>
                                          </p:cBhvr>
                                        </p:animEffect>
                                        <p:anim calcmode="lin" valueType="num">
                                          <p:cBhvr>
                                            <p:cTn id="52" dur="1000" fill="hold"/>
                                            <p:tgtEl>
                                              <p:spTgt spid="19"/>
                                            </p:tgtEl>
                                            <p:attrNameLst>
                                              <p:attrName>ppt_x</p:attrName>
                                            </p:attrNameLst>
                                          </p:cBhvr>
                                          <p:tavLst>
                                            <p:tav tm="0">
                                              <p:val>
                                                <p:strVal val="#ppt_x"/>
                                              </p:val>
                                            </p:tav>
                                            <p:tav tm="100000">
                                              <p:val>
                                                <p:strVal val="#ppt_x"/>
                                              </p:val>
                                            </p:tav>
                                          </p:tavLst>
                                        </p:anim>
                                        <p:anim calcmode="lin" valueType="num">
                                          <p:cBhvr>
                                            <p:cTn id="53" dur="1000" fill="hold"/>
                                            <p:tgtEl>
                                              <p:spTgt spid="19"/>
                                            </p:tgtEl>
                                            <p:attrNameLst>
                                              <p:attrName>ppt_y</p:attrName>
                                            </p:attrNameLst>
                                          </p:cBhvr>
                                          <p:tavLst>
                                            <p:tav tm="0">
                                              <p:val>
                                                <p:strVal val="#ppt_y-.1"/>
                                              </p:val>
                                            </p:tav>
                                            <p:tav tm="100000">
                                              <p:val>
                                                <p:strVal val="#ppt_y"/>
                                              </p:val>
                                            </p:tav>
                                          </p:tavLst>
                                        </p:anim>
                                      </p:childTnLst>
                                    </p:cTn>
                                  </p:par>
                                </p:childTnLst>
                              </p:cTn>
                            </p:par>
                            <p:par>
                              <p:cTn id="54" fill="hold">
                                <p:stCondLst>
                                  <p:cond delay="3000"/>
                                </p:stCondLst>
                                <p:childTnLst>
                                  <p:par>
                                    <p:cTn id="55" presetID="53" presetClass="entr" presetSubtype="16"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p:cTn id="57" dur="500" fill="hold"/>
                                            <p:tgtEl>
                                              <p:spTgt spid="20"/>
                                            </p:tgtEl>
                                            <p:attrNameLst>
                                              <p:attrName>ppt_w</p:attrName>
                                            </p:attrNameLst>
                                          </p:cBhvr>
                                          <p:tavLst>
                                            <p:tav tm="0">
                                              <p:val>
                                                <p:fltVal val="0"/>
                                              </p:val>
                                            </p:tav>
                                            <p:tav tm="100000">
                                              <p:val>
                                                <p:strVal val="#ppt_w"/>
                                              </p:val>
                                            </p:tav>
                                          </p:tavLst>
                                        </p:anim>
                                        <p:anim calcmode="lin" valueType="num">
                                          <p:cBhvr>
                                            <p:cTn id="58" dur="500" fill="hold"/>
                                            <p:tgtEl>
                                              <p:spTgt spid="20"/>
                                            </p:tgtEl>
                                            <p:attrNameLst>
                                              <p:attrName>ppt_h</p:attrName>
                                            </p:attrNameLst>
                                          </p:cBhvr>
                                          <p:tavLst>
                                            <p:tav tm="0">
                                              <p:val>
                                                <p:fltVal val="0"/>
                                              </p:val>
                                            </p:tav>
                                            <p:tav tm="100000">
                                              <p:val>
                                                <p:strVal val="#ppt_h"/>
                                              </p:val>
                                            </p:tav>
                                          </p:tavLst>
                                        </p:anim>
                                        <p:animEffect transition="in" filter="fade">
                                          <p:cBhvr>
                                            <p:cTn id="59" dur="500"/>
                                            <p:tgtEl>
                                              <p:spTgt spid="20"/>
                                            </p:tgtEl>
                                          </p:cBhvr>
                                        </p:animEffect>
                                      </p:childTnLst>
                                    </p:cTn>
                                  </p:par>
                                </p:childTnLst>
                              </p:cTn>
                            </p:par>
                            <p:par>
                              <p:cTn id="60" fill="hold">
                                <p:stCondLst>
                                  <p:cond delay="3500"/>
                                </p:stCondLst>
                                <p:childTnLst>
                                  <p:par>
                                    <p:cTn id="61" presetID="16" presetClass="entr" presetSubtype="21" fill="hold"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barn(inVertical)">
                                          <p:cBhvr>
                                            <p:cTn id="63" dur="500"/>
                                            <p:tgtEl>
                                              <p:spTgt spid="21"/>
                                            </p:tgtEl>
                                          </p:cBhvr>
                                        </p:animEffect>
                                      </p:childTnLst>
                                    </p:cTn>
                                  </p:par>
                                  <p:par>
                                    <p:cTn id="64" presetID="47"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1000"/>
                                            <p:tgtEl>
                                              <p:spTgt spid="24"/>
                                            </p:tgtEl>
                                          </p:cBhvr>
                                        </p:animEffect>
                                        <p:anim calcmode="lin" valueType="num">
                                          <p:cBhvr>
                                            <p:cTn id="67" dur="1000" fill="hold"/>
                                            <p:tgtEl>
                                              <p:spTgt spid="24"/>
                                            </p:tgtEl>
                                            <p:attrNameLst>
                                              <p:attrName>ppt_x</p:attrName>
                                            </p:attrNameLst>
                                          </p:cBhvr>
                                          <p:tavLst>
                                            <p:tav tm="0">
                                              <p:val>
                                                <p:strVal val="#ppt_x"/>
                                              </p:val>
                                            </p:tav>
                                            <p:tav tm="100000">
                                              <p:val>
                                                <p:strVal val="#ppt_x"/>
                                              </p:val>
                                            </p:tav>
                                          </p:tavLst>
                                        </p:anim>
                                        <p:anim calcmode="lin" valueType="num">
                                          <p:cBhvr>
                                            <p:cTn id="68" dur="1000" fill="hold"/>
                                            <p:tgtEl>
                                              <p:spTgt spid="24"/>
                                            </p:tgtEl>
                                            <p:attrNameLst>
                                              <p:attrName>ppt_y</p:attrName>
                                            </p:attrNameLst>
                                          </p:cBhvr>
                                          <p:tavLst>
                                            <p:tav tm="0">
                                              <p:val>
                                                <p:strVal val="#ppt_y-.1"/>
                                              </p:val>
                                            </p:tav>
                                            <p:tav tm="100000">
                                              <p:val>
                                                <p:strVal val="#ppt_y"/>
                                              </p:val>
                                            </p:tav>
                                          </p:tavLst>
                                        </p:anim>
                                      </p:childTnLst>
                                    </p:cTn>
                                  </p:par>
                                </p:childTnLst>
                              </p:cTn>
                            </p:par>
                            <p:par>
                              <p:cTn id="69" fill="hold">
                                <p:stCondLst>
                                  <p:cond delay="4000"/>
                                </p:stCondLst>
                                <p:childTnLst>
                                  <p:par>
                                    <p:cTn id="70" presetID="53" presetClass="entr" presetSubtype="16" fill="hold" grpId="0" nodeType="afterEffect">
                                      <p:stCondLst>
                                        <p:cond delay="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childTnLst>
                              </p:cTn>
                            </p:par>
                            <p:par>
                              <p:cTn id="75" fill="hold">
                                <p:stCondLst>
                                  <p:cond delay="4500"/>
                                </p:stCondLst>
                                <p:childTnLst>
                                  <p:par>
                                    <p:cTn id="76" presetID="16" presetClass="entr" presetSubtype="21" fill="hold" nodeType="after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barn(inVertical)">
                                          <p:cBhvr>
                                            <p:cTn id="78" dur="500"/>
                                            <p:tgtEl>
                                              <p:spTgt spid="26"/>
                                            </p:tgtEl>
                                          </p:cBhvr>
                                        </p:animEffect>
                                      </p:childTnLst>
                                    </p:cTn>
                                  </p:par>
                                  <p:par>
                                    <p:cTn id="79" presetID="47"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1000"/>
                                            <p:tgtEl>
                                              <p:spTgt spid="29"/>
                                            </p:tgtEl>
                                          </p:cBhvr>
                                        </p:animEffect>
                                        <p:anim calcmode="lin" valueType="num">
                                          <p:cBhvr>
                                            <p:cTn id="82" dur="1000" fill="hold"/>
                                            <p:tgtEl>
                                              <p:spTgt spid="29"/>
                                            </p:tgtEl>
                                            <p:attrNameLst>
                                              <p:attrName>ppt_x</p:attrName>
                                            </p:attrNameLst>
                                          </p:cBhvr>
                                          <p:tavLst>
                                            <p:tav tm="0">
                                              <p:val>
                                                <p:strVal val="#ppt_x"/>
                                              </p:val>
                                            </p:tav>
                                            <p:tav tm="100000">
                                              <p:val>
                                                <p:strVal val="#ppt_x"/>
                                              </p:val>
                                            </p:tav>
                                          </p:tavLst>
                                        </p:anim>
                                        <p:anim calcmode="lin" valueType="num">
                                          <p:cBhvr>
                                            <p:cTn id="83" dur="1000" fill="hold"/>
                                            <p:tgtEl>
                                              <p:spTgt spid="29"/>
                                            </p:tgtEl>
                                            <p:attrNameLst>
                                              <p:attrName>ppt_y</p:attrName>
                                            </p:attrNameLst>
                                          </p:cBhvr>
                                          <p:tavLst>
                                            <p:tav tm="0">
                                              <p:val>
                                                <p:strVal val="#ppt_y-.1"/>
                                              </p:val>
                                            </p:tav>
                                            <p:tav tm="100000">
                                              <p:val>
                                                <p:strVal val="#ppt_y"/>
                                              </p:val>
                                            </p:tav>
                                          </p:tavLst>
                                        </p:anim>
                                      </p:childTnLst>
                                    </p:cTn>
                                  </p:par>
                                </p:childTnLst>
                              </p:cTn>
                            </p:par>
                            <p:par>
                              <p:cTn id="84" fill="hold">
                                <p:stCondLst>
                                  <p:cond delay="5000"/>
                                </p:stCondLst>
                                <p:childTnLst>
                                  <p:par>
                                    <p:cTn id="85" presetID="53" presetClass="entr" presetSubtype="16"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cBhvr>
                                            <p:cTn id="87" dur="500" fill="hold"/>
                                            <p:tgtEl>
                                              <p:spTgt spid="30"/>
                                            </p:tgtEl>
                                            <p:attrNameLst>
                                              <p:attrName>ppt_w</p:attrName>
                                            </p:attrNameLst>
                                          </p:cBhvr>
                                          <p:tavLst>
                                            <p:tav tm="0">
                                              <p:val>
                                                <p:fltVal val="0"/>
                                              </p:val>
                                            </p:tav>
                                            <p:tav tm="100000">
                                              <p:val>
                                                <p:strVal val="#ppt_w"/>
                                              </p:val>
                                            </p:tav>
                                          </p:tavLst>
                                        </p:anim>
                                        <p:anim calcmode="lin" valueType="num">
                                          <p:cBhvr>
                                            <p:cTn id="88" dur="500" fill="hold"/>
                                            <p:tgtEl>
                                              <p:spTgt spid="30"/>
                                            </p:tgtEl>
                                            <p:attrNameLst>
                                              <p:attrName>ppt_h</p:attrName>
                                            </p:attrNameLst>
                                          </p:cBhvr>
                                          <p:tavLst>
                                            <p:tav tm="0">
                                              <p:val>
                                                <p:fltVal val="0"/>
                                              </p:val>
                                            </p:tav>
                                            <p:tav tm="100000">
                                              <p:val>
                                                <p:strVal val="#ppt_h"/>
                                              </p:val>
                                            </p:tav>
                                          </p:tavLst>
                                        </p:anim>
                                        <p:animEffect transition="in" filter="fade">
                                          <p:cBhvr>
                                            <p:cTn id="89" dur="500"/>
                                            <p:tgtEl>
                                              <p:spTgt spid="30"/>
                                            </p:tgtEl>
                                          </p:cBhvr>
                                        </p:animEffect>
                                      </p:childTnLst>
                                    </p:cTn>
                                  </p:par>
                                </p:childTnLst>
                              </p:cTn>
                            </p:par>
                            <p:par>
                              <p:cTn id="90" fill="hold">
                                <p:stCondLst>
                                  <p:cond delay="5500"/>
                                </p:stCondLst>
                                <p:childTnLst>
                                  <p:par>
                                    <p:cTn id="91" presetID="16" presetClass="entr" presetSubtype="21" fill="hold" nodeType="after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barn(inVertical)">
                                          <p:cBhvr>
                                            <p:cTn id="93" dur="500"/>
                                            <p:tgtEl>
                                              <p:spTgt spid="31"/>
                                            </p:tgtEl>
                                          </p:cBhvr>
                                        </p:animEffect>
                                      </p:childTnLst>
                                    </p:cTn>
                                  </p:par>
                                  <p:par>
                                    <p:cTn id="94" presetID="47" presetClass="entr" presetSubtype="0" fill="hold" grpId="0" nodeType="with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anim calcmode="lin" valueType="num">
                                          <p:cBhvr>
                                            <p:cTn id="97" dur="1000" fill="hold"/>
                                            <p:tgtEl>
                                              <p:spTgt spid="34"/>
                                            </p:tgtEl>
                                            <p:attrNameLst>
                                              <p:attrName>ppt_x</p:attrName>
                                            </p:attrNameLst>
                                          </p:cBhvr>
                                          <p:tavLst>
                                            <p:tav tm="0">
                                              <p:val>
                                                <p:strVal val="#ppt_x"/>
                                              </p:val>
                                            </p:tav>
                                            <p:tav tm="100000">
                                              <p:val>
                                                <p:strVal val="#ppt_x"/>
                                              </p:val>
                                            </p:tav>
                                          </p:tavLst>
                                        </p:anim>
                                        <p:anim calcmode="lin" valueType="num">
                                          <p:cBhvr>
                                            <p:cTn id="98"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11" grpId="0" animBg="1"/>
          <p:bldP spid="12" grpId="0" animBg="1"/>
          <p:bldP spid="13" grpId="0" animBg="1"/>
          <p:bldP spid="14" grpId="0" animBg="1"/>
          <p:bldP spid="15" grpId="0"/>
          <p:bldP spid="19" grpId="0"/>
          <p:bldP spid="20" grpId="0"/>
          <p:bldP spid="24" grpId="0"/>
          <p:bldP spid="25" grpId="0"/>
          <p:bldP spid="29" grpId="0"/>
          <p:bldP spid="30" grpId="0"/>
          <p:bldP spid="34"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95" name="Straight Arrow Connector 6"/>
          <p:cNvCxnSpPr/>
          <p:nvPr/>
        </p:nvCxnSpPr>
        <p:spPr>
          <a:xfrm flipV="1">
            <a:off x="4660347" y="1009603"/>
            <a:ext cx="0" cy="4135486"/>
          </a:xfrm>
          <a:prstGeom prst="straightConnector1">
            <a:avLst/>
          </a:prstGeom>
          <a:ln w="7620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2749452"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成功项目展示之二</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sp>
        <p:nvSpPr>
          <p:cNvPr id="196" name="Oval 7"/>
          <p:cNvSpPr/>
          <p:nvPr/>
        </p:nvSpPr>
        <p:spPr>
          <a:xfrm>
            <a:off x="4573147" y="1522601"/>
            <a:ext cx="174402" cy="174425"/>
          </a:xfrm>
          <a:prstGeom prst="ellipse">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sz="1100" b="1">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7" name="Oval 8"/>
          <p:cNvSpPr/>
          <p:nvPr/>
        </p:nvSpPr>
        <p:spPr>
          <a:xfrm>
            <a:off x="4573144" y="2183348"/>
            <a:ext cx="174402" cy="174425"/>
          </a:xfrm>
          <a:prstGeom prst="ellipse">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sz="1100" b="1">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8" name="Oval 9"/>
          <p:cNvSpPr/>
          <p:nvPr/>
        </p:nvSpPr>
        <p:spPr>
          <a:xfrm>
            <a:off x="4573147" y="2806893"/>
            <a:ext cx="174402" cy="174425"/>
          </a:xfrm>
          <a:prstGeom prst="ellipse">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sz="1100" b="1">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9" name="Oval 10"/>
          <p:cNvSpPr/>
          <p:nvPr/>
        </p:nvSpPr>
        <p:spPr>
          <a:xfrm>
            <a:off x="4573147" y="3505895"/>
            <a:ext cx="174402" cy="174425"/>
          </a:xfrm>
          <a:prstGeom prst="ellipse">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sz="1100" b="1">
              <a:solidFill>
                <a:schemeClr val="accent2">
                  <a:lumMod val="75000"/>
                </a:schemeClr>
              </a:solidFill>
              <a:latin typeface="微软雅黑" panose="020B0503020204020204" pitchFamily="34" charset="-122"/>
              <a:ea typeface="微软雅黑" panose="020B0503020204020204" pitchFamily="34" charset="-122"/>
            </a:endParaRPr>
          </a:p>
        </p:txBody>
      </p:sp>
      <p:sp>
        <p:nvSpPr>
          <p:cNvPr id="200" name="Oval 11"/>
          <p:cNvSpPr/>
          <p:nvPr/>
        </p:nvSpPr>
        <p:spPr>
          <a:xfrm>
            <a:off x="4573145" y="4180418"/>
            <a:ext cx="174402" cy="174425"/>
          </a:xfrm>
          <a:prstGeom prst="ellipse">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sz="1100" b="1">
              <a:solidFill>
                <a:schemeClr val="accent2">
                  <a:lumMod val="75000"/>
                </a:schemeClr>
              </a:solidFill>
              <a:latin typeface="微软雅黑" panose="020B0503020204020204" pitchFamily="34" charset="-122"/>
              <a:ea typeface="微软雅黑" panose="020B0503020204020204" pitchFamily="34" charset="-122"/>
            </a:endParaRPr>
          </a:p>
        </p:txBody>
      </p:sp>
      <p:grpSp>
        <p:nvGrpSpPr>
          <p:cNvPr id="201" name="Group 72"/>
          <p:cNvGrpSpPr/>
          <p:nvPr/>
        </p:nvGrpSpPr>
        <p:grpSpPr>
          <a:xfrm>
            <a:off x="2591594" y="3866679"/>
            <a:ext cx="1867700" cy="869040"/>
            <a:chOff x="2101796" y="4606597"/>
            <a:chExt cx="3535402" cy="952107"/>
          </a:xfrm>
          <a:solidFill>
            <a:srgbClr val="0067B4"/>
          </a:solidFill>
        </p:grpSpPr>
        <p:sp>
          <p:nvSpPr>
            <p:cNvPr id="202" name="Isosceles Triangle 73"/>
            <p:cNvSpPr/>
            <p:nvPr/>
          </p:nvSpPr>
          <p:spPr>
            <a:xfrm rot="5400000">
              <a:off x="5328847" y="4920507"/>
              <a:ext cx="346303" cy="27039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0"/>
            </a:p>
          </p:txBody>
        </p:sp>
        <p:sp>
          <p:nvSpPr>
            <p:cNvPr id="203" name="Rectangle 74"/>
            <p:cNvSpPr/>
            <p:nvPr/>
          </p:nvSpPr>
          <p:spPr>
            <a:xfrm>
              <a:off x="2101796" y="4606597"/>
              <a:ext cx="3337089" cy="9521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0"/>
            </a:p>
          </p:txBody>
        </p:sp>
      </p:grpSp>
      <p:sp>
        <p:nvSpPr>
          <p:cNvPr id="204" name="Rectangle 94"/>
          <p:cNvSpPr/>
          <p:nvPr/>
        </p:nvSpPr>
        <p:spPr>
          <a:xfrm>
            <a:off x="3076239" y="4367786"/>
            <a:ext cx="1259427" cy="238537"/>
          </a:xfrm>
          <a:prstGeom prst="rect">
            <a:avLst/>
          </a:prstGeom>
        </p:spPr>
        <p:txBody>
          <a:bodyPr wrap="square" lIns="68589" tIns="34295" rIns="68589" bIns="34295">
            <a:spAutoFit/>
          </a:bodyPr>
          <a:lstStyle/>
          <a:p>
            <a:r>
              <a:rPr lang="zh-CN" altLang="en-US" sz="1100" b="1" dirty="0">
                <a:solidFill>
                  <a:schemeClr val="bg1"/>
                </a:solidFill>
                <a:latin typeface="微软雅黑" panose="020B0503020204020204" pitchFamily="34" charset="-122"/>
                <a:ea typeface="微软雅黑" panose="020B0503020204020204" pitchFamily="34" charset="-122"/>
              </a:rPr>
              <a:t>单击此处添加标题</a:t>
            </a:r>
            <a:endParaRPr lang="id-ID" sz="1100" b="1" dirty="0">
              <a:solidFill>
                <a:schemeClr val="bg1"/>
              </a:solidFill>
              <a:latin typeface="微软雅黑" panose="020B0503020204020204" pitchFamily="34" charset="-122"/>
              <a:ea typeface="微软雅黑" panose="020B0503020204020204" pitchFamily="34" charset="-122"/>
            </a:endParaRPr>
          </a:p>
        </p:txBody>
      </p:sp>
      <p:sp>
        <p:nvSpPr>
          <p:cNvPr id="205" name="Rectangle 96"/>
          <p:cNvSpPr/>
          <p:nvPr/>
        </p:nvSpPr>
        <p:spPr>
          <a:xfrm>
            <a:off x="3009431" y="3952729"/>
            <a:ext cx="1296861" cy="253994"/>
          </a:xfrm>
          <a:prstGeom prst="rect">
            <a:avLst/>
          </a:prstGeom>
        </p:spPr>
        <p:txBody>
          <a:bodyPr wrap="square" lIns="68589" tIns="34295" rIns="68589" bIns="34295">
            <a:spAutoFit/>
          </a:bodyPr>
          <a:lstStyle/>
          <a:p>
            <a:pPr algn="ctr"/>
            <a:r>
              <a:rPr lang="zh-CN" altLang="en-US" sz="1200" b="1" dirty="0" smtClean="0">
                <a:solidFill>
                  <a:schemeClr val="bg1">
                    <a:lumMod val="95000"/>
                  </a:schemeClr>
                </a:solidFill>
                <a:latin typeface="微软雅黑" panose="020B0503020204020204" pitchFamily="34" charset="-122"/>
                <a:ea typeface="微软雅黑" panose="020B0503020204020204" pitchFamily="34" charset="-122"/>
              </a:rPr>
              <a:t>项目展示</a:t>
            </a:r>
            <a:r>
              <a:rPr lang="en-US" altLang="zh-CN" sz="1200" b="1" dirty="0" smtClean="0">
                <a:solidFill>
                  <a:schemeClr val="bg1">
                    <a:lumMod val="95000"/>
                  </a:schemeClr>
                </a:solidFill>
                <a:latin typeface="微软雅黑" panose="020B0503020204020204" pitchFamily="34" charset="-122"/>
                <a:ea typeface="微软雅黑" panose="020B0503020204020204" pitchFamily="34" charset="-122"/>
              </a:rPr>
              <a:t>01</a:t>
            </a:r>
            <a:endParaRPr lang="id-ID" sz="1200" b="1" dirty="0">
              <a:solidFill>
                <a:schemeClr val="bg1">
                  <a:lumMod val="95000"/>
                </a:schemeClr>
              </a:solidFill>
              <a:latin typeface="微软雅黑" panose="020B0503020204020204" pitchFamily="34" charset="-122"/>
              <a:ea typeface="微软雅黑" panose="020B0503020204020204" pitchFamily="34" charset="-122"/>
            </a:endParaRPr>
          </a:p>
        </p:txBody>
      </p:sp>
      <p:cxnSp>
        <p:nvCxnSpPr>
          <p:cNvPr id="206" name="直接连接符 205"/>
          <p:cNvCxnSpPr/>
          <p:nvPr/>
        </p:nvCxnSpPr>
        <p:spPr>
          <a:xfrm>
            <a:off x="2928716" y="4270133"/>
            <a:ext cx="1426968"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nvGrpSpPr>
          <p:cNvPr id="208" name="Group 72"/>
          <p:cNvGrpSpPr/>
          <p:nvPr/>
        </p:nvGrpSpPr>
        <p:grpSpPr>
          <a:xfrm>
            <a:off x="2667794" y="2485470"/>
            <a:ext cx="1791500" cy="869040"/>
            <a:chOff x="1718835" y="4606597"/>
            <a:chExt cx="3918363" cy="952107"/>
          </a:xfrm>
          <a:solidFill>
            <a:srgbClr val="0067B4"/>
          </a:solidFill>
        </p:grpSpPr>
        <p:sp>
          <p:nvSpPr>
            <p:cNvPr id="209" name="Isosceles Triangle 73"/>
            <p:cNvSpPr/>
            <p:nvPr/>
          </p:nvSpPr>
          <p:spPr>
            <a:xfrm rot="5400000">
              <a:off x="5328847" y="4920507"/>
              <a:ext cx="346303" cy="27039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0"/>
            </a:p>
          </p:txBody>
        </p:sp>
        <p:sp>
          <p:nvSpPr>
            <p:cNvPr id="210" name="Rectangle 74"/>
            <p:cNvSpPr/>
            <p:nvPr/>
          </p:nvSpPr>
          <p:spPr>
            <a:xfrm>
              <a:off x="1718835" y="4606597"/>
              <a:ext cx="3720050" cy="9521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0"/>
            </a:p>
          </p:txBody>
        </p:sp>
      </p:grpSp>
      <p:sp>
        <p:nvSpPr>
          <p:cNvPr id="211" name="Rectangle 94"/>
          <p:cNvSpPr/>
          <p:nvPr/>
        </p:nvSpPr>
        <p:spPr>
          <a:xfrm>
            <a:off x="3076239" y="2986578"/>
            <a:ext cx="1259427" cy="238537"/>
          </a:xfrm>
          <a:prstGeom prst="rect">
            <a:avLst/>
          </a:prstGeom>
        </p:spPr>
        <p:txBody>
          <a:bodyPr wrap="square" lIns="68589" tIns="34295" rIns="68589" bIns="34295">
            <a:spAutoFit/>
          </a:bodyPr>
          <a:lstStyle/>
          <a:p>
            <a:r>
              <a:rPr lang="zh-CN" altLang="en-US" sz="1100" b="1" dirty="0">
                <a:solidFill>
                  <a:schemeClr val="bg1"/>
                </a:solidFill>
                <a:latin typeface="微软雅黑" panose="020B0503020204020204" pitchFamily="34" charset="-122"/>
                <a:ea typeface="微软雅黑" panose="020B0503020204020204" pitchFamily="34" charset="-122"/>
              </a:rPr>
              <a:t>单击此处添加标题</a:t>
            </a:r>
            <a:endParaRPr lang="id-ID" sz="1100" b="1" dirty="0">
              <a:solidFill>
                <a:schemeClr val="bg1"/>
              </a:solidFill>
              <a:latin typeface="微软雅黑" panose="020B0503020204020204" pitchFamily="34" charset="-122"/>
              <a:ea typeface="微软雅黑" panose="020B0503020204020204" pitchFamily="34" charset="-122"/>
            </a:endParaRPr>
          </a:p>
        </p:txBody>
      </p:sp>
      <p:sp>
        <p:nvSpPr>
          <p:cNvPr id="212" name="Rectangle 96"/>
          <p:cNvSpPr/>
          <p:nvPr/>
        </p:nvSpPr>
        <p:spPr>
          <a:xfrm>
            <a:off x="3009431" y="2571521"/>
            <a:ext cx="1296861" cy="253994"/>
          </a:xfrm>
          <a:prstGeom prst="rect">
            <a:avLst/>
          </a:prstGeom>
        </p:spPr>
        <p:txBody>
          <a:bodyPr wrap="square" lIns="68589" tIns="34295" rIns="68589" bIns="34295">
            <a:spAutoFit/>
          </a:bodyPr>
          <a:lstStyle/>
          <a:p>
            <a:pPr algn="ctr"/>
            <a:r>
              <a:rPr lang="zh-CN" altLang="en-US" sz="1200" b="1" dirty="0" smtClean="0">
                <a:solidFill>
                  <a:schemeClr val="bg1">
                    <a:lumMod val="95000"/>
                  </a:schemeClr>
                </a:solidFill>
                <a:latin typeface="微软雅黑" panose="020B0503020204020204" pitchFamily="34" charset="-122"/>
                <a:ea typeface="微软雅黑" panose="020B0503020204020204" pitchFamily="34" charset="-122"/>
              </a:rPr>
              <a:t>项目展示</a:t>
            </a:r>
            <a:r>
              <a:rPr lang="en-US" altLang="zh-CN" sz="1200" b="1" dirty="0" smtClean="0">
                <a:solidFill>
                  <a:schemeClr val="bg1">
                    <a:lumMod val="95000"/>
                  </a:schemeClr>
                </a:solidFill>
                <a:latin typeface="微软雅黑" panose="020B0503020204020204" pitchFamily="34" charset="-122"/>
                <a:ea typeface="微软雅黑" panose="020B0503020204020204" pitchFamily="34" charset="-122"/>
              </a:rPr>
              <a:t>03</a:t>
            </a:r>
            <a:endParaRPr lang="id-ID" sz="1200" b="1" dirty="0">
              <a:solidFill>
                <a:schemeClr val="bg1">
                  <a:lumMod val="95000"/>
                </a:schemeClr>
              </a:solidFill>
              <a:latin typeface="微软雅黑" panose="020B0503020204020204" pitchFamily="34" charset="-122"/>
              <a:ea typeface="微软雅黑" panose="020B0503020204020204" pitchFamily="34" charset="-122"/>
            </a:endParaRPr>
          </a:p>
        </p:txBody>
      </p:sp>
      <p:cxnSp>
        <p:nvCxnSpPr>
          <p:cNvPr id="213" name="直接连接符 212"/>
          <p:cNvCxnSpPr/>
          <p:nvPr/>
        </p:nvCxnSpPr>
        <p:spPr>
          <a:xfrm>
            <a:off x="2928716" y="2888925"/>
            <a:ext cx="1426968"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nvGrpSpPr>
          <p:cNvPr id="215" name="Group 72"/>
          <p:cNvGrpSpPr/>
          <p:nvPr/>
        </p:nvGrpSpPr>
        <p:grpSpPr>
          <a:xfrm>
            <a:off x="2591594" y="1194707"/>
            <a:ext cx="1867699" cy="869040"/>
            <a:chOff x="1552173" y="4606597"/>
            <a:chExt cx="4085025" cy="952107"/>
          </a:xfrm>
          <a:solidFill>
            <a:srgbClr val="0067B4"/>
          </a:solidFill>
        </p:grpSpPr>
        <p:sp>
          <p:nvSpPr>
            <p:cNvPr id="216" name="Isosceles Triangle 73"/>
            <p:cNvSpPr/>
            <p:nvPr/>
          </p:nvSpPr>
          <p:spPr>
            <a:xfrm rot="5400000">
              <a:off x="5328847" y="4920507"/>
              <a:ext cx="346303" cy="27039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0"/>
            </a:p>
          </p:txBody>
        </p:sp>
        <p:sp>
          <p:nvSpPr>
            <p:cNvPr id="217" name="Rectangle 74"/>
            <p:cNvSpPr/>
            <p:nvPr/>
          </p:nvSpPr>
          <p:spPr>
            <a:xfrm>
              <a:off x="1552173" y="4606597"/>
              <a:ext cx="3886712" cy="9521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0"/>
            </a:p>
          </p:txBody>
        </p:sp>
      </p:grpSp>
      <p:sp>
        <p:nvSpPr>
          <p:cNvPr id="218" name="Rectangle 94"/>
          <p:cNvSpPr/>
          <p:nvPr/>
        </p:nvSpPr>
        <p:spPr>
          <a:xfrm>
            <a:off x="3076238" y="1695814"/>
            <a:ext cx="1259427" cy="238537"/>
          </a:xfrm>
          <a:prstGeom prst="rect">
            <a:avLst/>
          </a:prstGeom>
        </p:spPr>
        <p:txBody>
          <a:bodyPr wrap="square" lIns="68589" tIns="34295" rIns="68589" bIns="34295">
            <a:spAutoFit/>
          </a:bodyPr>
          <a:lstStyle/>
          <a:p>
            <a:r>
              <a:rPr lang="zh-CN" altLang="en-US" sz="1100" b="1" dirty="0">
                <a:solidFill>
                  <a:schemeClr val="bg1"/>
                </a:solidFill>
                <a:latin typeface="微软雅黑" panose="020B0503020204020204" pitchFamily="34" charset="-122"/>
                <a:ea typeface="微软雅黑" panose="020B0503020204020204" pitchFamily="34" charset="-122"/>
              </a:rPr>
              <a:t>单击此处添加标题</a:t>
            </a:r>
            <a:endParaRPr lang="id-ID" sz="1100" b="1" dirty="0">
              <a:solidFill>
                <a:schemeClr val="bg1"/>
              </a:solidFill>
              <a:latin typeface="微软雅黑" panose="020B0503020204020204" pitchFamily="34" charset="-122"/>
              <a:ea typeface="微软雅黑" panose="020B0503020204020204" pitchFamily="34" charset="-122"/>
            </a:endParaRPr>
          </a:p>
        </p:txBody>
      </p:sp>
      <p:sp>
        <p:nvSpPr>
          <p:cNvPr id="219" name="Rectangle 96"/>
          <p:cNvSpPr/>
          <p:nvPr/>
        </p:nvSpPr>
        <p:spPr>
          <a:xfrm>
            <a:off x="3009430" y="1280757"/>
            <a:ext cx="1296861" cy="253994"/>
          </a:xfrm>
          <a:prstGeom prst="rect">
            <a:avLst/>
          </a:prstGeom>
        </p:spPr>
        <p:txBody>
          <a:bodyPr wrap="square" lIns="68589" tIns="34295" rIns="68589" bIns="34295">
            <a:spAutoFit/>
          </a:bodyPr>
          <a:lstStyle/>
          <a:p>
            <a:pPr algn="ctr"/>
            <a:r>
              <a:rPr lang="zh-CN" altLang="en-US" sz="1200" b="1" dirty="0" smtClean="0">
                <a:solidFill>
                  <a:schemeClr val="bg1">
                    <a:lumMod val="95000"/>
                  </a:schemeClr>
                </a:solidFill>
                <a:latin typeface="微软雅黑" panose="020B0503020204020204" pitchFamily="34" charset="-122"/>
                <a:ea typeface="微软雅黑" panose="020B0503020204020204" pitchFamily="34" charset="-122"/>
              </a:rPr>
              <a:t>项目展示</a:t>
            </a:r>
            <a:r>
              <a:rPr lang="en-US" altLang="zh-CN" sz="1200" b="1" dirty="0" smtClean="0">
                <a:solidFill>
                  <a:schemeClr val="bg1">
                    <a:lumMod val="95000"/>
                  </a:schemeClr>
                </a:solidFill>
                <a:latin typeface="微软雅黑" panose="020B0503020204020204" pitchFamily="34" charset="-122"/>
                <a:ea typeface="微软雅黑" panose="020B0503020204020204" pitchFamily="34" charset="-122"/>
              </a:rPr>
              <a:t>05</a:t>
            </a:r>
            <a:endParaRPr lang="id-ID" sz="1200" b="1" dirty="0">
              <a:solidFill>
                <a:schemeClr val="bg1">
                  <a:lumMod val="95000"/>
                </a:schemeClr>
              </a:solidFill>
              <a:latin typeface="微软雅黑" panose="020B0503020204020204" pitchFamily="34" charset="-122"/>
              <a:ea typeface="微软雅黑" panose="020B0503020204020204" pitchFamily="34" charset="-122"/>
            </a:endParaRPr>
          </a:p>
        </p:txBody>
      </p:sp>
      <p:cxnSp>
        <p:nvCxnSpPr>
          <p:cNvPr id="220" name="直接连接符 219"/>
          <p:cNvCxnSpPr/>
          <p:nvPr/>
        </p:nvCxnSpPr>
        <p:spPr>
          <a:xfrm>
            <a:off x="2928715" y="1598161"/>
            <a:ext cx="1426968"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nvGrpSpPr>
          <p:cNvPr id="222" name="Group 72"/>
          <p:cNvGrpSpPr/>
          <p:nvPr/>
        </p:nvGrpSpPr>
        <p:grpSpPr>
          <a:xfrm rot="10800000">
            <a:off x="4861386" y="3185234"/>
            <a:ext cx="1845006" cy="869040"/>
            <a:chOff x="1601807" y="4606597"/>
            <a:chExt cx="4035391" cy="952107"/>
          </a:xfrm>
          <a:solidFill>
            <a:srgbClr val="0067B4"/>
          </a:solidFill>
        </p:grpSpPr>
        <p:sp>
          <p:nvSpPr>
            <p:cNvPr id="223" name="Isosceles Triangle 73"/>
            <p:cNvSpPr/>
            <p:nvPr/>
          </p:nvSpPr>
          <p:spPr>
            <a:xfrm rot="5400000">
              <a:off x="5328847" y="4961357"/>
              <a:ext cx="346303" cy="27039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0"/>
            </a:p>
          </p:txBody>
        </p:sp>
        <p:sp>
          <p:nvSpPr>
            <p:cNvPr id="224" name="Rectangle 74"/>
            <p:cNvSpPr/>
            <p:nvPr/>
          </p:nvSpPr>
          <p:spPr>
            <a:xfrm>
              <a:off x="1601807" y="4606597"/>
              <a:ext cx="3837080" cy="9521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0"/>
            </a:p>
          </p:txBody>
        </p:sp>
      </p:grpSp>
      <p:sp>
        <p:nvSpPr>
          <p:cNvPr id="225" name="Rectangle 94"/>
          <p:cNvSpPr/>
          <p:nvPr/>
        </p:nvSpPr>
        <p:spPr>
          <a:xfrm>
            <a:off x="5094739" y="3686341"/>
            <a:ext cx="1259427" cy="238537"/>
          </a:xfrm>
          <a:prstGeom prst="rect">
            <a:avLst/>
          </a:prstGeom>
        </p:spPr>
        <p:txBody>
          <a:bodyPr wrap="square" lIns="68589" tIns="34295" rIns="68589" bIns="34295">
            <a:spAutoFit/>
          </a:bodyPr>
          <a:lstStyle/>
          <a:p>
            <a:r>
              <a:rPr lang="zh-CN" altLang="en-US" sz="1100" b="1" dirty="0">
                <a:solidFill>
                  <a:schemeClr val="bg1"/>
                </a:solidFill>
                <a:latin typeface="微软雅黑" panose="020B0503020204020204" pitchFamily="34" charset="-122"/>
                <a:ea typeface="微软雅黑" panose="020B0503020204020204" pitchFamily="34" charset="-122"/>
              </a:rPr>
              <a:t>单击此处添加标题</a:t>
            </a:r>
            <a:endParaRPr lang="id-ID" sz="1100" b="1" dirty="0">
              <a:solidFill>
                <a:schemeClr val="bg1"/>
              </a:solidFill>
              <a:latin typeface="微软雅黑" panose="020B0503020204020204" pitchFamily="34" charset="-122"/>
              <a:ea typeface="微软雅黑" panose="020B0503020204020204" pitchFamily="34" charset="-122"/>
            </a:endParaRPr>
          </a:p>
        </p:txBody>
      </p:sp>
      <p:sp>
        <p:nvSpPr>
          <p:cNvPr id="226" name="Rectangle 96"/>
          <p:cNvSpPr/>
          <p:nvPr/>
        </p:nvSpPr>
        <p:spPr>
          <a:xfrm>
            <a:off x="5027931" y="3271284"/>
            <a:ext cx="1296861" cy="253994"/>
          </a:xfrm>
          <a:prstGeom prst="rect">
            <a:avLst/>
          </a:prstGeom>
        </p:spPr>
        <p:txBody>
          <a:bodyPr wrap="square" lIns="68589" tIns="34295" rIns="68589" bIns="34295">
            <a:spAutoFit/>
          </a:bodyPr>
          <a:lstStyle/>
          <a:p>
            <a:pPr algn="ctr"/>
            <a:r>
              <a:rPr lang="zh-CN" altLang="en-US" sz="1200" dirty="0" smtClean="0">
                <a:solidFill>
                  <a:schemeClr val="bg1">
                    <a:lumMod val="95000"/>
                  </a:schemeClr>
                </a:solidFill>
                <a:latin typeface="微软雅黑" panose="020B0503020204020204" pitchFamily="34" charset="-122"/>
                <a:ea typeface="微软雅黑" panose="020B0503020204020204" pitchFamily="34" charset="-122"/>
              </a:rPr>
              <a:t>项目展示</a:t>
            </a:r>
            <a:r>
              <a:rPr lang="en-US" altLang="zh-CN" sz="1200" dirty="0" smtClean="0">
                <a:solidFill>
                  <a:schemeClr val="bg1">
                    <a:lumMod val="95000"/>
                  </a:schemeClr>
                </a:solidFill>
                <a:latin typeface="微软雅黑" panose="020B0503020204020204" pitchFamily="34" charset="-122"/>
                <a:ea typeface="微软雅黑" panose="020B0503020204020204" pitchFamily="34" charset="-122"/>
              </a:rPr>
              <a:t>02</a:t>
            </a:r>
            <a:endParaRPr lang="id-ID" sz="1200" b="1" dirty="0">
              <a:solidFill>
                <a:schemeClr val="bg1">
                  <a:lumMod val="95000"/>
                </a:schemeClr>
              </a:solidFill>
              <a:latin typeface="微软雅黑" panose="020B0503020204020204" pitchFamily="34" charset="-122"/>
              <a:ea typeface="微软雅黑" panose="020B0503020204020204" pitchFamily="34" charset="-122"/>
            </a:endParaRPr>
          </a:p>
        </p:txBody>
      </p:sp>
      <p:cxnSp>
        <p:nvCxnSpPr>
          <p:cNvPr id="227" name="直接连接符 226"/>
          <p:cNvCxnSpPr/>
          <p:nvPr/>
        </p:nvCxnSpPr>
        <p:spPr>
          <a:xfrm>
            <a:off x="4947216" y="3596706"/>
            <a:ext cx="1426968"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nvGrpSpPr>
          <p:cNvPr id="229" name="Group 72"/>
          <p:cNvGrpSpPr/>
          <p:nvPr/>
        </p:nvGrpSpPr>
        <p:grpSpPr>
          <a:xfrm rot="10800000">
            <a:off x="4861384" y="1868641"/>
            <a:ext cx="1845009" cy="869040"/>
            <a:chOff x="2101796" y="4606597"/>
            <a:chExt cx="3535402" cy="952107"/>
          </a:xfrm>
          <a:solidFill>
            <a:srgbClr val="0067B4"/>
          </a:solidFill>
        </p:grpSpPr>
        <p:sp>
          <p:nvSpPr>
            <p:cNvPr id="230" name="Isosceles Triangle 73"/>
            <p:cNvSpPr/>
            <p:nvPr/>
          </p:nvSpPr>
          <p:spPr>
            <a:xfrm rot="5400000">
              <a:off x="5328847" y="4961359"/>
              <a:ext cx="346303" cy="27039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0"/>
            </a:p>
          </p:txBody>
        </p:sp>
        <p:sp>
          <p:nvSpPr>
            <p:cNvPr id="231" name="Rectangle 74"/>
            <p:cNvSpPr/>
            <p:nvPr/>
          </p:nvSpPr>
          <p:spPr>
            <a:xfrm>
              <a:off x="2101796" y="4606597"/>
              <a:ext cx="3337089" cy="9521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0"/>
            </a:p>
          </p:txBody>
        </p:sp>
      </p:grpSp>
      <p:sp>
        <p:nvSpPr>
          <p:cNvPr id="232" name="Rectangle 94"/>
          <p:cNvSpPr/>
          <p:nvPr/>
        </p:nvSpPr>
        <p:spPr>
          <a:xfrm>
            <a:off x="5094738" y="2369749"/>
            <a:ext cx="1259427" cy="238537"/>
          </a:xfrm>
          <a:prstGeom prst="rect">
            <a:avLst/>
          </a:prstGeom>
        </p:spPr>
        <p:txBody>
          <a:bodyPr wrap="square" lIns="68589" tIns="34295" rIns="68589" bIns="34295">
            <a:spAutoFit/>
          </a:bodyPr>
          <a:lstStyle/>
          <a:p>
            <a:r>
              <a:rPr lang="zh-CN" altLang="en-US" sz="1100" b="1" dirty="0">
                <a:solidFill>
                  <a:schemeClr val="bg1"/>
                </a:solidFill>
                <a:latin typeface="微软雅黑" panose="020B0503020204020204" pitchFamily="34" charset="-122"/>
                <a:ea typeface="微软雅黑" panose="020B0503020204020204" pitchFamily="34" charset="-122"/>
              </a:rPr>
              <a:t>单击此处添加标题</a:t>
            </a:r>
            <a:endParaRPr lang="id-ID" sz="1100" b="1" dirty="0">
              <a:solidFill>
                <a:schemeClr val="bg1"/>
              </a:solidFill>
              <a:latin typeface="微软雅黑" panose="020B0503020204020204" pitchFamily="34" charset="-122"/>
              <a:ea typeface="微软雅黑" panose="020B0503020204020204" pitchFamily="34" charset="-122"/>
            </a:endParaRPr>
          </a:p>
        </p:txBody>
      </p:sp>
      <p:sp>
        <p:nvSpPr>
          <p:cNvPr id="233" name="Rectangle 96"/>
          <p:cNvSpPr/>
          <p:nvPr/>
        </p:nvSpPr>
        <p:spPr>
          <a:xfrm>
            <a:off x="5027930" y="1954692"/>
            <a:ext cx="1296861" cy="253994"/>
          </a:xfrm>
          <a:prstGeom prst="rect">
            <a:avLst/>
          </a:prstGeom>
        </p:spPr>
        <p:txBody>
          <a:bodyPr wrap="square" lIns="68589" tIns="34295" rIns="68589" bIns="34295">
            <a:spAutoFit/>
          </a:bodyPr>
          <a:lstStyle/>
          <a:p>
            <a:pPr algn="ctr"/>
            <a:r>
              <a:rPr lang="zh-CN" altLang="en-US" sz="1200" b="1" dirty="0" smtClean="0">
                <a:solidFill>
                  <a:schemeClr val="bg1">
                    <a:lumMod val="95000"/>
                  </a:schemeClr>
                </a:solidFill>
                <a:latin typeface="微软雅黑" panose="020B0503020204020204" pitchFamily="34" charset="-122"/>
                <a:ea typeface="微软雅黑" panose="020B0503020204020204" pitchFamily="34" charset="-122"/>
              </a:rPr>
              <a:t>项目展示</a:t>
            </a:r>
            <a:r>
              <a:rPr lang="en-US" altLang="zh-CN" sz="1200" b="1" dirty="0" smtClean="0">
                <a:solidFill>
                  <a:schemeClr val="bg1">
                    <a:lumMod val="95000"/>
                  </a:schemeClr>
                </a:solidFill>
                <a:latin typeface="微软雅黑" panose="020B0503020204020204" pitchFamily="34" charset="-122"/>
                <a:ea typeface="微软雅黑" panose="020B0503020204020204" pitchFamily="34" charset="-122"/>
              </a:rPr>
              <a:t>04</a:t>
            </a:r>
            <a:endParaRPr lang="id-ID" sz="1200" b="1" dirty="0">
              <a:solidFill>
                <a:schemeClr val="bg1">
                  <a:lumMod val="95000"/>
                </a:schemeClr>
              </a:solidFill>
              <a:latin typeface="微软雅黑" panose="020B0503020204020204" pitchFamily="34" charset="-122"/>
              <a:ea typeface="微软雅黑" panose="020B0503020204020204" pitchFamily="34" charset="-122"/>
            </a:endParaRPr>
          </a:p>
        </p:txBody>
      </p:sp>
      <p:cxnSp>
        <p:nvCxnSpPr>
          <p:cNvPr id="234" name="直接连接符 233"/>
          <p:cNvCxnSpPr/>
          <p:nvPr/>
        </p:nvCxnSpPr>
        <p:spPr>
          <a:xfrm>
            <a:off x="4947215" y="2280113"/>
            <a:ext cx="1426968"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 name="六边形 1"/>
          <p:cNvSpPr/>
          <p:nvPr/>
        </p:nvSpPr>
        <p:spPr>
          <a:xfrm>
            <a:off x="6387577" y="1734344"/>
            <a:ext cx="1385617" cy="1091330"/>
          </a:xfrm>
          <a:prstGeom prst="hexagon">
            <a:avLst/>
          </a:prstGeom>
          <a:blipFill>
            <a:blip r:embed="rId1"/>
            <a:stretch>
              <a:fillRect/>
            </a:stretch>
          </a:blipFill>
          <a:ln>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六边形 235"/>
          <p:cNvSpPr/>
          <p:nvPr/>
        </p:nvSpPr>
        <p:spPr>
          <a:xfrm>
            <a:off x="6387577" y="3081414"/>
            <a:ext cx="1385617" cy="1091330"/>
          </a:xfrm>
          <a:prstGeom prst="hexagon">
            <a:avLst/>
          </a:prstGeom>
          <a:blipFill>
            <a:blip r:embed="rId2"/>
            <a:stretch>
              <a:fillRect/>
            </a:stretch>
          </a:blipFill>
          <a:ln>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六边形 236"/>
          <p:cNvSpPr/>
          <p:nvPr/>
        </p:nvSpPr>
        <p:spPr>
          <a:xfrm>
            <a:off x="1643865" y="1076696"/>
            <a:ext cx="1385617" cy="1091330"/>
          </a:xfrm>
          <a:prstGeom prst="hexagon">
            <a:avLst/>
          </a:prstGeom>
          <a:blipFill>
            <a:blip r:embed="rId3"/>
            <a:stretch>
              <a:fillRect/>
            </a:stretch>
          </a:blipFill>
          <a:ln>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六边形 237"/>
          <p:cNvSpPr/>
          <p:nvPr/>
        </p:nvSpPr>
        <p:spPr>
          <a:xfrm>
            <a:off x="1643865" y="2369749"/>
            <a:ext cx="1385617" cy="1091330"/>
          </a:xfrm>
          <a:prstGeom prst="hexagon">
            <a:avLst/>
          </a:prstGeom>
          <a:blipFill>
            <a:blip r:embed="rId4"/>
            <a:stretch>
              <a:fillRect/>
            </a:stretch>
          </a:blipFill>
          <a:ln>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六边形 238"/>
          <p:cNvSpPr/>
          <p:nvPr/>
        </p:nvSpPr>
        <p:spPr>
          <a:xfrm>
            <a:off x="1643865" y="3750620"/>
            <a:ext cx="1385617" cy="1091330"/>
          </a:xfrm>
          <a:prstGeom prst="hexagon">
            <a:avLst/>
          </a:prstGeom>
          <a:blipFill>
            <a:blip r:embed="rId5"/>
            <a:stretch>
              <a:fillRect/>
            </a:stretch>
          </a:blipFill>
          <a:ln>
            <a:solidFill>
              <a:srgbClr val="009B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2" presetClass="entr" presetSubtype="4" fill="hold" nodeType="afterEffect">
                                  <p:stCondLst>
                                    <p:cond delay="0"/>
                                  </p:stCondLst>
                                  <p:childTnLst>
                                    <p:set>
                                      <p:cBhvr>
                                        <p:cTn id="24" dur="1" fill="hold">
                                          <p:stCondLst>
                                            <p:cond delay="0"/>
                                          </p:stCondLst>
                                        </p:cTn>
                                        <p:tgtEl>
                                          <p:spTgt spid="195"/>
                                        </p:tgtEl>
                                        <p:attrNameLst>
                                          <p:attrName>style.visibility</p:attrName>
                                        </p:attrNameLst>
                                      </p:cBhvr>
                                      <p:to>
                                        <p:strVal val="visible"/>
                                      </p:to>
                                    </p:set>
                                    <p:anim calcmode="lin" valueType="num">
                                      <p:cBhvr additive="base">
                                        <p:cTn id="25" dur="250" fill="hold"/>
                                        <p:tgtEl>
                                          <p:spTgt spid="195"/>
                                        </p:tgtEl>
                                        <p:attrNameLst>
                                          <p:attrName>ppt_x</p:attrName>
                                        </p:attrNameLst>
                                      </p:cBhvr>
                                      <p:tavLst>
                                        <p:tav tm="0">
                                          <p:val>
                                            <p:strVal val="#ppt_x"/>
                                          </p:val>
                                        </p:tav>
                                        <p:tav tm="100000">
                                          <p:val>
                                            <p:strVal val="#ppt_x"/>
                                          </p:val>
                                        </p:tav>
                                      </p:tavLst>
                                    </p:anim>
                                    <p:anim calcmode="lin" valueType="num">
                                      <p:cBhvr additive="base">
                                        <p:cTn id="26" dur="250" fill="hold"/>
                                        <p:tgtEl>
                                          <p:spTgt spid="195"/>
                                        </p:tgtEl>
                                        <p:attrNameLst>
                                          <p:attrName>ppt_y</p:attrName>
                                        </p:attrNameLst>
                                      </p:cBhvr>
                                      <p:tavLst>
                                        <p:tav tm="0">
                                          <p:val>
                                            <p:strVal val="1+#ppt_h/2"/>
                                          </p:val>
                                        </p:tav>
                                        <p:tav tm="100000">
                                          <p:val>
                                            <p:strVal val="#ppt_y"/>
                                          </p:val>
                                        </p:tav>
                                      </p:tavLst>
                                    </p:anim>
                                  </p:childTnLst>
                                </p:cTn>
                              </p:par>
                            </p:childTnLst>
                          </p:cTn>
                        </p:par>
                        <p:par>
                          <p:cTn id="27" fill="hold">
                            <p:stCondLst>
                              <p:cond delay="2000"/>
                            </p:stCondLst>
                            <p:childTnLst>
                              <p:par>
                                <p:cTn id="28" presetID="2" presetClass="entr" presetSubtype="4" fill="hold" grpId="0" nodeType="afterEffect">
                                  <p:stCondLst>
                                    <p:cond delay="0"/>
                                  </p:stCondLst>
                                  <p:childTnLst>
                                    <p:set>
                                      <p:cBhvr>
                                        <p:cTn id="29" dur="1" fill="hold">
                                          <p:stCondLst>
                                            <p:cond delay="0"/>
                                          </p:stCondLst>
                                        </p:cTn>
                                        <p:tgtEl>
                                          <p:spTgt spid="200"/>
                                        </p:tgtEl>
                                        <p:attrNameLst>
                                          <p:attrName>style.visibility</p:attrName>
                                        </p:attrNameLst>
                                      </p:cBhvr>
                                      <p:to>
                                        <p:strVal val="visible"/>
                                      </p:to>
                                    </p:set>
                                    <p:anim calcmode="lin" valueType="num">
                                      <p:cBhvr additive="base">
                                        <p:cTn id="30" dur="250" fill="hold"/>
                                        <p:tgtEl>
                                          <p:spTgt spid="200"/>
                                        </p:tgtEl>
                                        <p:attrNameLst>
                                          <p:attrName>ppt_x</p:attrName>
                                        </p:attrNameLst>
                                      </p:cBhvr>
                                      <p:tavLst>
                                        <p:tav tm="0">
                                          <p:val>
                                            <p:strVal val="#ppt_x"/>
                                          </p:val>
                                        </p:tav>
                                        <p:tav tm="100000">
                                          <p:val>
                                            <p:strVal val="#ppt_x"/>
                                          </p:val>
                                        </p:tav>
                                      </p:tavLst>
                                    </p:anim>
                                    <p:anim calcmode="lin" valueType="num">
                                      <p:cBhvr additive="base">
                                        <p:cTn id="31" dur="250" fill="hold"/>
                                        <p:tgtEl>
                                          <p:spTgt spid="200"/>
                                        </p:tgtEl>
                                        <p:attrNameLst>
                                          <p:attrName>ppt_y</p:attrName>
                                        </p:attrNameLst>
                                      </p:cBhvr>
                                      <p:tavLst>
                                        <p:tav tm="0">
                                          <p:val>
                                            <p:strVal val="1+#ppt_h/2"/>
                                          </p:val>
                                        </p:tav>
                                        <p:tav tm="100000">
                                          <p:val>
                                            <p:strVal val="#ppt_y"/>
                                          </p:val>
                                        </p:tav>
                                      </p:tavLst>
                                    </p:anim>
                                  </p:childTnLst>
                                </p:cTn>
                              </p:par>
                            </p:childTnLst>
                          </p:cTn>
                        </p:par>
                        <p:par>
                          <p:cTn id="32" fill="hold">
                            <p:stCondLst>
                              <p:cond delay="2500"/>
                            </p:stCondLst>
                            <p:childTnLst>
                              <p:par>
                                <p:cTn id="33" presetID="12" presetClass="entr" presetSubtype="8" fill="hold" nodeType="afterEffect">
                                  <p:stCondLst>
                                    <p:cond delay="0"/>
                                  </p:stCondLst>
                                  <p:childTnLst>
                                    <p:set>
                                      <p:cBhvr>
                                        <p:cTn id="34" dur="1" fill="hold">
                                          <p:stCondLst>
                                            <p:cond delay="0"/>
                                          </p:stCondLst>
                                        </p:cTn>
                                        <p:tgtEl>
                                          <p:spTgt spid="201"/>
                                        </p:tgtEl>
                                        <p:attrNameLst>
                                          <p:attrName>style.visibility</p:attrName>
                                        </p:attrNameLst>
                                      </p:cBhvr>
                                      <p:to>
                                        <p:strVal val="visible"/>
                                      </p:to>
                                    </p:set>
                                    <p:anim calcmode="lin" valueType="num">
                                      <p:cBhvr additive="base">
                                        <p:cTn id="35" dur="500"/>
                                        <p:tgtEl>
                                          <p:spTgt spid="201"/>
                                        </p:tgtEl>
                                        <p:attrNameLst>
                                          <p:attrName>ppt_x</p:attrName>
                                        </p:attrNameLst>
                                      </p:cBhvr>
                                      <p:tavLst>
                                        <p:tav tm="0">
                                          <p:val>
                                            <p:strVal val="#ppt_x-#ppt_w*1.125000"/>
                                          </p:val>
                                        </p:tav>
                                        <p:tav tm="100000">
                                          <p:val>
                                            <p:strVal val="#ppt_x"/>
                                          </p:val>
                                        </p:tav>
                                      </p:tavLst>
                                    </p:anim>
                                    <p:animEffect transition="in" filter="wipe(right)">
                                      <p:cBhvr>
                                        <p:cTn id="36" dur="500"/>
                                        <p:tgtEl>
                                          <p:spTgt spid="201"/>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239"/>
                                        </p:tgtEl>
                                        <p:attrNameLst>
                                          <p:attrName>style.visibility</p:attrName>
                                        </p:attrNameLst>
                                      </p:cBhvr>
                                      <p:to>
                                        <p:strVal val="visible"/>
                                      </p:to>
                                    </p:set>
                                    <p:anim calcmode="lin" valueType="num">
                                      <p:cBhvr>
                                        <p:cTn id="39" dur="500" fill="hold"/>
                                        <p:tgtEl>
                                          <p:spTgt spid="239"/>
                                        </p:tgtEl>
                                        <p:attrNameLst>
                                          <p:attrName>ppt_w</p:attrName>
                                        </p:attrNameLst>
                                      </p:cBhvr>
                                      <p:tavLst>
                                        <p:tav tm="0">
                                          <p:val>
                                            <p:fltVal val="0"/>
                                          </p:val>
                                        </p:tav>
                                        <p:tav tm="100000">
                                          <p:val>
                                            <p:strVal val="#ppt_w"/>
                                          </p:val>
                                        </p:tav>
                                      </p:tavLst>
                                    </p:anim>
                                    <p:anim calcmode="lin" valueType="num">
                                      <p:cBhvr>
                                        <p:cTn id="40" dur="500" fill="hold"/>
                                        <p:tgtEl>
                                          <p:spTgt spid="239"/>
                                        </p:tgtEl>
                                        <p:attrNameLst>
                                          <p:attrName>ppt_h</p:attrName>
                                        </p:attrNameLst>
                                      </p:cBhvr>
                                      <p:tavLst>
                                        <p:tav tm="0">
                                          <p:val>
                                            <p:fltVal val="0"/>
                                          </p:val>
                                        </p:tav>
                                        <p:tav tm="100000">
                                          <p:val>
                                            <p:strVal val="#ppt_h"/>
                                          </p:val>
                                        </p:tav>
                                      </p:tavLst>
                                    </p:anim>
                                    <p:animEffect transition="in" filter="fade">
                                      <p:cBhvr>
                                        <p:cTn id="41" dur="500"/>
                                        <p:tgtEl>
                                          <p:spTgt spid="239"/>
                                        </p:tgtEl>
                                      </p:cBhvr>
                                    </p:animEffect>
                                  </p:childTnLst>
                                </p:cTn>
                              </p:par>
                            </p:childTnLst>
                          </p:cTn>
                        </p:par>
                        <p:par>
                          <p:cTn id="42" fill="hold">
                            <p:stCondLst>
                              <p:cond delay="3000"/>
                            </p:stCondLst>
                            <p:childTnLst>
                              <p:par>
                                <p:cTn id="43" presetID="22" presetClass="entr" presetSubtype="8" fill="hold" grpId="0" nodeType="afterEffect">
                                  <p:stCondLst>
                                    <p:cond delay="0"/>
                                  </p:stCondLst>
                                  <p:childTnLst>
                                    <p:set>
                                      <p:cBhvr>
                                        <p:cTn id="44" dur="1" fill="hold">
                                          <p:stCondLst>
                                            <p:cond delay="0"/>
                                          </p:stCondLst>
                                        </p:cTn>
                                        <p:tgtEl>
                                          <p:spTgt spid="205"/>
                                        </p:tgtEl>
                                        <p:attrNameLst>
                                          <p:attrName>style.visibility</p:attrName>
                                        </p:attrNameLst>
                                      </p:cBhvr>
                                      <p:to>
                                        <p:strVal val="visible"/>
                                      </p:to>
                                    </p:set>
                                    <p:animEffect transition="in" filter="wipe(left)">
                                      <p:cBhvr>
                                        <p:cTn id="45" dur="500"/>
                                        <p:tgtEl>
                                          <p:spTgt spid="205"/>
                                        </p:tgtEl>
                                      </p:cBhvr>
                                    </p:animEffect>
                                  </p:childTnLst>
                                </p:cTn>
                              </p:par>
                            </p:childTnLst>
                          </p:cTn>
                        </p:par>
                        <p:par>
                          <p:cTn id="46" fill="hold">
                            <p:stCondLst>
                              <p:cond delay="3500"/>
                            </p:stCondLst>
                            <p:childTnLst>
                              <p:par>
                                <p:cTn id="47" presetID="22" presetClass="entr" presetSubtype="8" fill="hold" grpId="0" nodeType="afterEffect">
                                  <p:stCondLst>
                                    <p:cond delay="0"/>
                                  </p:stCondLst>
                                  <p:childTnLst>
                                    <p:set>
                                      <p:cBhvr>
                                        <p:cTn id="48" dur="1" fill="hold">
                                          <p:stCondLst>
                                            <p:cond delay="0"/>
                                          </p:stCondLst>
                                        </p:cTn>
                                        <p:tgtEl>
                                          <p:spTgt spid="204"/>
                                        </p:tgtEl>
                                        <p:attrNameLst>
                                          <p:attrName>style.visibility</p:attrName>
                                        </p:attrNameLst>
                                      </p:cBhvr>
                                      <p:to>
                                        <p:strVal val="visible"/>
                                      </p:to>
                                    </p:set>
                                    <p:animEffect transition="in" filter="wipe(left)">
                                      <p:cBhvr>
                                        <p:cTn id="49" dur="500"/>
                                        <p:tgtEl>
                                          <p:spTgt spid="204"/>
                                        </p:tgtEl>
                                      </p:cBhvr>
                                    </p:animEffect>
                                  </p:childTnLst>
                                </p:cTn>
                              </p:par>
                              <p:par>
                                <p:cTn id="50" presetID="2" presetClass="entr" presetSubtype="4" fill="hold" grpId="0" nodeType="withEffect">
                                  <p:stCondLst>
                                    <p:cond delay="0"/>
                                  </p:stCondLst>
                                  <p:childTnLst>
                                    <p:set>
                                      <p:cBhvr>
                                        <p:cTn id="51" dur="1" fill="hold">
                                          <p:stCondLst>
                                            <p:cond delay="0"/>
                                          </p:stCondLst>
                                        </p:cTn>
                                        <p:tgtEl>
                                          <p:spTgt spid="199"/>
                                        </p:tgtEl>
                                        <p:attrNameLst>
                                          <p:attrName>style.visibility</p:attrName>
                                        </p:attrNameLst>
                                      </p:cBhvr>
                                      <p:to>
                                        <p:strVal val="visible"/>
                                      </p:to>
                                    </p:set>
                                    <p:anim calcmode="lin" valueType="num">
                                      <p:cBhvr additive="base">
                                        <p:cTn id="52" dur="250" fill="hold"/>
                                        <p:tgtEl>
                                          <p:spTgt spid="199"/>
                                        </p:tgtEl>
                                        <p:attrNameLst>
                                          <p:attrName>ppt_x</p:attrName>
                                        </p:attrNameLst>
                                      </p:cBhvr>
                                      <p:tavLst>
                                        <p:tav tm="0">
                                          <p:val>
                                            <p:strVal val="#ppt_x"/>
                                          </p:val>
                                        </p:tav>
                                        <p:tav tm="100000">
                                          <p:val>
                                            <p:strVal val="#ppt_x"/>
                                          </p:val>
                                        </p:tav>
                                      </p:tavLst>
                                    </p:anim>
                                    <p:anim calcmode="lin" valueType="num">
                                      <p:cBhvr additive="base">
                                        <p:cTn id="53" dur="250" fill="hold"/>
                                        <p:tgtEl>
                                          <p:spTgt spid="199"/>
                                        </p:tgtEl>
                                        <p:attrNameLst>
                                          <p:attrName>ppt_y</p:attrName>
                                        </p:attrNameLst>
                                      </p:cBhvr>
                                      <p:tavLst>
                                        <p:tav tm="0">
                                          <p:val>
                                            <p:strVal val="1+#ppt_h/2"/>
                                          </p:val>
                                        </p:tav>
                                        <p:tav tm="100000">
                                          <p:val>
                                            <p:strVal val="#ppt_y"/>
                                          </p:val>
                                        </p:tav>
                                      </p:tavLst>
                                    </p:anim>
                                  </p:childTnLst>
                                </p:cTn>
                              </p:par>
                            </p:childTnLst>
                          </p:cTn>
                        </p:par>
                        <p:par>
                          <p:cTn id="54" fill="hold">
                            <p:stCondLst>
                              <p:cond delay="4000"/>
                            </p:stCondLst>
                            <p:childTnLst>
                              <p:par>
                                <p:cTn id="55" presetID="12" presetClass="entr" presetSubtype="2" fill="hold" nodeType="afterEffect">
                                  <p:stCondLst>
                                    <p:cond delay="0"/>
                                  </p:stCondLst>
                                  <p:childTnLst>
                                    <p:set>
                                      <p:cBhvr>
                                        <p:cTn id="56" dur="1" fill="hold">
                                          <p:stCondLst>
                                            <p:cond delay="0"/>
                                          </p:stCondLst>
                                        </p:cTn>
                                        <p:tgtEl>
                                          <p:spTgt spid="222"/>
                                        </p:tgtEl>
                                        <p:attrNameLst>
                                          <p:attrName>style.visibility</p:attrName>
                                        </p:attrNameLst>
                                      </p:cBhvr>
                                      <p:to>
                                        <p:strVal val="visible"/>
                                      </p:to>
                                    </p:set>
                                    <p:anim calcmode="lin" valueType="num">
                                      <p:cBhvr additive="base">
                                        <p:cTn id="57" dur="500"/>
                                        <p:tgtEl>
                                          <p:spTgt spid="222"/>
                                        </p:tgtEl>
                                        <p:attrNameLst>
                                          <p:attrName>ppt_x</p:attrName>
                                        </p:attrNameLst>
                                      </p:cBhvr>
                                      <p:tavLst>
                                        <p:tav tm="0">
                                          <p:val>
                                            <p:strVal val="#ppt_x+#ppt_w*1.125000"/>
                                          </p:val>
                                        </p:tav>
                                        <p:tav tm="100000">
                                          <p:val>
                                            <p:strVal val="#ppt_x"/>
                                          </p:val>
                                        </p:tav>
                                      </p:tavLst>
                                    </p:anim>
                                    <p:animEffect transition="in" filter="wipe(left)">
                                      <p:cBhvr>
                                        <p:cTn id="58" dur="500"/>
                                        <p:tgtEl>
                                          <p:spTgt spid="222"/>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36"/>
                                        </p:tgtEl>
                                        <p:attrNameLst>
                                          <p:attrName>style.visibility</p:attrName>
                                        </p:attrNameLst>
                                      </p:cBhvr>
                                      <p:to>
                                        <p:strVal val="visible"/>
                                      </p:to>
                                    </p:set>
                                    <p:anim calcmode="lin" valueType="num">
                                      <p:cBhvr>
                                        <p:cTn id="61" dur="500" fill="hold"/>
                                        <p:tgtEl>
                                          <p:spTgt spid="236"/>
                                        </p:tgtEl>
                                        <p:attrNameLst>
                                          <p:attrName>ppt_w</p:attrName>
                                        </p:attrNameLst>
                                      </p:cBhvr>
                                      <p:tavLst>
                                        <p:tav tm="0">
                                          <p:val>
                                            <p:fltVal val="0"/>
                                          </p:val>
                                        </p:tav>
                                        <p:tav tm="100000">
                                          <p:val>
                                            <p:strVal val="#ppt_w"/>
                                          </p:val>
                                        </p:tav>
                                      </p:tavLst>
                                    </p:anim>
                                    <p:anim calcmode="lin" valueType="num">
                                      <p:cBhvr>
                                        <p:cTn id="62" dur="500" fill="hold"/>
                                        <p:tgtEl>
                                          <p:spTgt spid="236"/>
                                        </p:tgtEl>
                                        <p:attrNameLst>
                                          <p:attrName>ppt_h</p:attrName>
                                        </p:attrNameLst>
                                      </p:cBhvr>
                                      <p:tavLst>
                                        <p:tav tm="0">
                                          <p:val>
                                            <p:fltVal val="0"/>
                                          </p:val>
                                        </p:tav>
                                        <p:tav tm="100000">
                                          <p:val>
                                            <p:strVal val="#ppt_h"/>
                                          </p:val>
                                        </p:tav>
                                      </p:tavLst>
                                    </p:anim>
                                    <p:animEffect transition="in" filter="fade">
                                      <p:cBhvr>
                                        <p:cTn id="63" dur="500"/>
                                        <p:tgtEl>
                                          <p:spTgt spid="236"/>
                                        </p:tgtEl>
                                      </p:cBhvr>
                                    </p:animEffect>
                                  </p:childTnLst>
                                </p:cTn>
                              </p:par>
                            </p:childTnLst>
                          </p:cTn>
                        </p:par>
                        <p:par>
                          <p:cTn id="64" fill="hold">
                            <p:stCondLst>
                              <p:cond delay="4500"/>
                            </p:stCondLst>
                            <p:childTnLst>
                              <p:par>
                                <p:cTn id="65" presetID="22" presetClass="entr" presetSubtype="8" fill="hold" grpId="0" nodeType="afterEffect">
                                  <p:stCondLst>
                                    <p:cond delay="0"/>
                                  </p:stCondLst>
                                  <p:childTnLst>
                                    <p:set>
                                      <p:cBhvr>
                                        <p:cTn id="66" dur="1" fill="hold">
                                          <p:stCondLst>
                                            <p:cond delay="0"/>
                                          </p:stCondLst>
                                        </p:cTn>
                                        <p:tgtEl>
                                          <p:spTgt spid="226"/>
                                        </p:tgtEl>
                                        <p:attrNameLst>
                                          <p:attrName>style.visibility</p:attrName>
                                        </p:attrNameLst>
                                      </p:cBhvr>
                                      <p:to>
                                        <p:strVal val="visible"/>
                                      </p:to>
                                    </p:set>
                                    <p:animEffect transition="in" filter="wipe(left)">
                                      <p:cBhvr>
                                        <p:cTn id="67" dur="500"/>
                                        <p:tgtEl>
                                          <p:spTgt spid="226"/>
                                        </p:tgtEl>
                                      </p:cBhvr>
                                    </p:animEffect>
                                  </p:childTnLst>
                                </p:cTn>
                              </p:par>
                            </p:childTnLst>
                          </p:cTn>
                        </p:par>
                        <p:par>
                          <p:cTn id="68" fill="hold">
                            <p:stCondLst>
                              <p:cond delay="5000"/>
                            </p:stCondLst>
                            <p:childTnLst>
                              <p:par>
                                <p:cTn id="69" presetID="22" presetClass="entr" presetSubtype="8" fill="hold" grpId="0" nodeType="afterEffect">
                                  <p:stCondLst>
                                    <p:cond delay="0"/>
                                  </p:stCondLst>
                                  <p:childTnLst>
                                    <p:set>
                                      <p:cBhvr>
                                        <p:cTn id="70" dur="1" fill="hold">
                                          <p:stCondLst>
                                            <p:cond delay="0"/>
                                          </p:stCondLst>
                                        </p:cTn>
                                        <p:tgtEl>
                                          <p:spTgt spid="225"/>
                                        </p:tgtEl>
                                        <p:attrNameLst>
                                          <p:attrName>style.visibility</p:attrName>
                                        </p:attrNameLst>
                                      </p:cBhvr>
                                      <p:to>
                                        <p:strVal val="visible"/>
                                      </p:to>
                                    </p:set>
                                    <p:animEffect transition="in" filter="wipe(left)">
                                      <p:cBhvr>
                                        <p:cTn id="71" dur="500"/>
                                        <p:tgtEl>
                                          <p:spTgt spid="225"/>
                                        </p:tgtEl>
                                      </p:cBhvr>
                                    </p:animEffect>
                                  </p:childTnLst>
                                </p:cTn>
                              </p:par>
                            </p:childTnLst>
                          </p:cTn>
                        </p:par>
                        <p:par>
                          <p:cTn id="72" fill="hold">
                            <p:stCondLst>
                              <p:cond delay="5500"/>
                            </p:stCondLst>
                            <p:childTnLst>
                              <p:par>
                                <p:cTn id="73" presetID="2" presetClass="entr" presetSubtype="4" fill="hold" grpId="0" nodeType="afterEffect">
                                  <p:stCondLst>
                                    <p:cond delay="0"/>
                                  </p:stCondLst>
                                  <p:childTnLst>
                                    <p:set>
                                      <p:cBhvr>
                                        <p:cTn id="74" dur="1" fill="hold">
                                          <p:stCondLst>
                                            <p:cond delay="0"/>
                                          </p:stCondLst>
                                        </p:cTn>
                                        <p:tgtEl>
                                          <p:spTgt spid="198"/>
                                        </p:tgtEl>
                                        <p:attrNameLst>
                                          <p:attrName>style.visibility</p:attrName>
                                        </p:attrNameLst>
                                      </p:cBhvr>
                                      <p:to>
                                        <p:strVal val="visible"/>
                                      </p:to>
                                    </p:set>
                                    <p:anim calcmode="lin" valueType="num">
                                      <p:cBhvr additive="base">
                                        <p:cTn id="75" dur="250" fill="hold"/>
                                        <p:tgtEl>
                                          <p:spTgt spid="198"/>
                                        </p:tgtEl>
                                        <p:attrNameLst>
                                          <p:attrName>ppt_x</p:attrName>
                                        </p:attrNameLst>
                                      </p:cBhvr>
                                      <p:tavLst>
                                        <p:tav tm="0">
                                          <p:val>
                                            <p:strVal val="#ppt_x"/>
                                          </p:val>
                                        </p:tav>
                                        <p:tav tm="100000">
                                          <p:val>
                                            <p:strVal val="#ppt_x"/>
                                          </p:val>
                                        </p:tav>
                                      </p:tavLst>
                                    </p:anim>
                                    <p:anim calcmode="lin" valueType="num">
                                      <p:cBhvr additive="base">
                                        <p:cTn id="76" dur="250" fill="hold"/>
                                        <p:tgtEl>
                                          <p:spTgt spid="198"/>
                                        </p:tgtEl>
                                        <p:attrNameLst>
                                          <p:attrName>ppt_y</p:attrName>
                                        </p:attrNameLst>
                                      </p:cBhvr>
                                      <p:tavLst>
                                        <p:tav tm="0">
                                          <p:val>
                                            <p:strVal val="1+#ppt_h/2"/>
                                          </p:val>
                                        </p:tav>
                                        <p:tav tm="100000">
                                          <p:val>
                                            <p:strVal val="#ppt_y"/>
                                          </p:val>
                                        </p:tav>
                                      </p:tavLst>
                                    </p:anim>
                                  </p:childTnLst>
                                </p:cTn>
                              </p:par>
                            </p:childTnLst>
                          </p:cTn>
                        </p:par>
                        <p:par>
                          <p:cTn id="77" fill="hold">
                            <p:stCondLst>
                              <p:cond delay="6000"/>
                            </p:stCondLst>
                            <p:childTnLst>
                              <p:par>
                                <p:cTn id="78" presetID="12" presetClass="entr" presetSubtype="8" fill="hold" nodeType="afterEffect">
                                  <p:stCondLst>
                                    <p:cond delay="0"/>
                                  </p:stCondLst>
                                  <p:childTnLst>
                                    <p:set>
                                      <p:cBhvr>
                                        <p:cTn id="79" dur="1" fill="hold">
                                          <p:stCondLst>
                                            <p:cond delay="0"/>
                                          </p:stCondLst>
                                        </p:cTn>
                                        <p:tgtEl>
                                          <p:spTgt spid="208"/>
                                        </p:tgtEl>
                                        <p:attrNameLst>
                                          <p:attrName>style.visibility</p:attrName>
                                        </p:attrNameLst>
                                      </p:cBhvr>
                                      <p:to>
                                        <p:strVal val="visible"/>
                                      </p:to>
                                    </p:set>
                                    <p:anim calcmode="lin" valueType="num">
                                      <p:cBhvr additive="base">
                                        <p:cTn id="80" dur="500"/>
                                        <p:tgtEl>
                                          <p:spTgt spid="208"/>
                                        </p:tgtEl>
                                        <p:attrNameLst>
                                          <p:attrName>ppt_x</p:attrName>
                                        </p:attrNameLst>
                                      </p:cBhvr>
                                      <p:tavLst>
                                        <p:tav tm="0">
                                          <p:val>
                                            <p:strVal val="#ppt_x-#ppt_w*1.125000"/>
                                          </p:val>
                                        </p:tav>
                                        <p:tav tm="100000">
                                          <p:val>
                                            <p:strVal val="#ppt_x"/>
                                          </p:val>
                                        </p:tav>
                                      </p:tavLst>
                                    </p:anim>
                                    <p:animEffect transition="in" filter="wipe(right)">
                                      <p:cBhvr>
                                        <p:cTn id="81" dur="500"/>
                                        <p:tgtEl>
                                          <p:spTgt spid="208"/>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38"/>
                                        </p:tgtEl>
                                        <p:attrNameLst>
                                          <p:attrName>style.visibility</p:attrName>
                                        </p:attrNameLst>
                                      </p:cBhvr>
                                      <p:to>
                                        <p:strVal val="visible"/>
                                      </p:to>
                                    </p:set>
                                    <p:anim calcmode="lin" valueType="num">
                                      <p:cBhvr>
                                        <p:cTn id="84" dur="500" fill="hold"/>
                                        <p:tgtEl>
                                          <p:spTgt spid="238"/>
                                        </p:tgtEl>
                                        <p:attrNameLst>
                                          <p:attrName>ppt_w</p:attrName>
                                        </p:attrNameLst>
                                      </p:cBhvr>
                                      <p:tavLst>
                                        <p:tav tm="0">
                                          <p:val>
                                            <p:fltVal val="0"/>
                                          </p:val>
                                        </p:tav>
                                        <p:tav tm="100000">
                                          <p:val>
                                            <p:strVal val="#ppt_w"/>
                                          </p:val>
                                        </p:tav>
                                      </p:tavLst>
                                    </p:anim>
                                    <p:anim calcmode="lin" valueType="num">
                                      <p:cBhvr>
                                        <p:cTn id="85" dur="500" fill="hold"/>
                                        <p:tgtEl>
                                          <p:spTgt spid="238"/>
                                        </p:tgtEl>
                                        <p:attrNameLst>
                                          <p:attrName>ppt_h</p:attrName>
                                        </p:attrNameLst>
                                      </p:cBhvr>
                                      <p:tavLst>
                                        <p:tav tm="0">
                                          <p:val>
                                            <p:fltVal val="0"/>
                                          </p:val>
                                        </p:tav>
                                        <p:tav tm="100000">
                                          <p:val>
                                            <p:strVal val="#ppt_h"/>
                                          </p:val>
                                        </p:tav>
                                      </p:tavLst>
                                    </p:anim>
                                    <p:animEffect transition="in" filter="fade">
                                      <p:cBhvr>
                                        <p:cTn id="86" dur="500"/>
                                        <p:tgtEl>
                                          <p:spTgt spid="238"/>
                                        </p:tgtEl>
                                      </p:cBhvr>
                                    </p:animEffect>
                                  </p:childTnLst>
                                </p:cTn>
                              </p:par>
                            </p:childTnLst>
                          </p:cTn>
                        </p:par>
                        <p:par>
                          <p:cTn id="87" fill="hold">
                            <p:stCondLst>
                              <p:cond delay="6500"/>
                            </p:stCondLst>
                            <p:childTnLst>
                              <p:par>
                                <p:cTn id="88" presetID="22" presetClass="entr" presetSubtype="8" fill="hold" grpId="0" nodeType="afterEffect">
                                  <p:stCondLst>
                                    <p:cond delay="0"/>
                                  </p:stCondLst>
                                  <p:childTnLst>
                                    <p:set>
                                      <p:cBhvr>
                                        <p:cTn id="89" dur="1" fill="hold">
                                          <p:stCondLst>
                                            <p:cond delay="0"/>
                                          </p:stCondLst>
                                        </p:cTn>
                                        <p:tgtEl>
                                          <p:spTgt spid="212"/>
                                        </p:tgtEl>
                                        <p:attrNameLst>
                                          <p:attrName>style.visibility</p:attrName>
                                        </p:attrNameLst>
                                      </p:cBhvr>
                                      <p:to>
                                        <p:strVal val="visible"/>
                                      </p:to>
                                    </p:set>
                                    <p:animEffect transition="in" filter="wipe(left)">
                                      <p:cBhvr>
                                        <p:cTn id="90" dur="500"/>
                                        <p:tgtEl>
                                          <p:spTgt spid="212"/>
                                        </p:tgtEl>
                                      </p:cBhvr>
                                    </p:animEffect>
                                  </p:childTnLst>
                                </p:cTn>
                              </p:par>
                            </p:childTnLst>
                          </p:cTn>
                        </p:par>
                        <p:par>
                          <p:cTn id="91" fill="hold">
                            <p:stCondLst>
                              <p:cond delay="7000"/>
                            </p:stCondLst>
                            <p:childTnLst>
                              <p:par>
                                <p:cTn id="92" presetID="22" presetClass="entr" presetSubtype="8" fill="hold" grpId="0" nodeType="afterEffect">
                                  <p:stCondLst>
                                    <p:cond delay="0"/>
                                  </p:stCondLst>
                                  <p:childTnLst>
                                    <p:set>
                                      <p:cBhvr>
                                        <p:cTn id="93" dur="1" fill="hold">
                                          <p:stCondLst>
                                            <p:cond delay="0"/>
                                          </p:stCondLst>
                                        </p:cTn>
                                        <p:tgtEl>
                                          <p:spTgt spid="211"/>
                                        </p:tgtEl>
                                        <p:attrNameLst>
                                          <p:attrName>style.visibility</p:attrName>
                                        </p:attrNameLst>
                                      </p:cBhvr>
                                      <p:to>
                                        <p:strVal val="visible"/>
                                      </p:to>
                                    </p:set>
                                    <p:animEffect transition="in" filter="wipe(left)">
                                      <p:cBhvr>
                                        <p:cTn id="94" dur="500"/>
                                        <p:tgtEl>
                                          <p:spTgt spid="211"/>
                                        </p:tgtEl>
                                      </p:cBhvr>
                                    </p:animEffect>
                                  </p:childTnLst>
                                </p:cTn>
                              </p:par>
                            </p:childTnLst>
                          </p:cTn>
                        </p:par>
                        <p:par>
                          <p:cTn id="95" fill="hold">
                            <p:stCondLst>
                              <p:cond delay="7500"/>
                            </p:stCondLst>
                            <p:childTnLst>
                              <p:par>
                                <p:cTn id="96" presetID="2" presetClass="entr" presetSubtype="4" fill="hold" grpId="0" nodeType="afterEffect">
                                  <p:stCondLst>
                                    <p:cond delay="0"/>
                                  </p:stCondLst>
                                  <p:childTnLst>
                                    <p:set>
                                      <p:cBhvr>
                                        <p:cTn id="97" dur="1" fill="hold">
                                          <p:stCondLst>
                                            <p:cond delay="0"/>
                                          </p:stCondLst>
                                        </p:cTn>
                                        <p:tgtEl>
                                          <p:spTgt spid="197"/>
                                        </p:tgtEl>
                                        <p:attrNameLst>
                                          <p:attrName>style.visibility</p:attrName>
                                        </p:attrNameLst>
                                      </p:cBhvr>
                                      <p:to>
                                        <p:strVal val="visible"/>
                                      </p:to>
                                    </p:set>
                                    <p:anim calcmode="lin" valueType="num">
                                      <p:cBhvr additive="base">
                                        <p:cTn id="98" dur="250" fill="hold"/>
                                        <p:tgtEl>
                                          <p:spTgt spid="197"/>
                                        </p:tgtEl>
                                        <p:attrNameLst>
                                          <p:attrName>ppt_x</p:attrName>
                                        </p:attrNameLst>
                                      </p:cBhvr>
                                      <p:tavLst>
                                        <p:tav tm="0">
                                          <p:val>
                                            <p:strVal val="#ppt_x"/>
                                          </p:val>
                                        </p:tav>
                                        <p:tav tm="100000">
                                          <p:val>
                                            <p:strVal val="#ppt_x"/>
                                          </p:val>
                                        </p:tav>
                                      </p:tavLst>
                                    </p:anim>
                                    <p:anim calcmode="lin" valueType="num">
                                      <p:cBhvr additive="base">
                                        <p:cTn id="99" dur="250" fill="hold"/>
                                        <p:tgtEl>
                                          <p:spTgt spid="197"/>
                                        </p:tgtEl>
                                        <p:attrNameLst>
                                          <p:attrName>ppt_y</p:attrName>
                                        </p:attrNameLst>
                                      </p:cBhvr>
                                      <p:tavLst>
                                        <p:tav tm="0">
                                          <p:val>
                                            <p:strVal val="1+#ppt_h/2"/>
                                          </p:val>
                                        </p:tav>
                                        <p:tav tm="100000">
                                          <p:val>
                                            <p:strVal val="#ppt_y"/>
                                          </p:val>
                                        </p:tav>
                                      </p:tavLst>
                                    </p:anim>
                                  </p:childTnLst>
                                </p:cTn>
                              </p:par>
                            </p:childTnLst>
                          </p:cTn>
                        </p:par>
                        <p:par>
                          <p:cTn id="100" fill="hold">
                            <p:stCondLst>
                              <p:cond delay="8000"/>
                            </p:stCondLst>
                            <p:childTnLst>
                              <p:par>
                                <p:cTn id="101" presetID="12" presetClass="entr" presetSubtype="2" fill="hold" nodeType="afterEffect">
                                  <p:stCondLst>
                                    <p:cond delay="0"/>
                                  </p:stCondLst>
                                  <p:childTnLst>
                                    <p:set>
                                      <p:cBhvr>
                                        <p:cTn id="102" dur="1" fill="hold">
                                          <p:stCondLst>
                                            <p:cond delay="0"/>
                                          </p:stCondLst>
                                        </p:cTn>
                                        <p:tgtEl>
                                          <p:spTgt spid="229"/>
                                        </p:tgtEl>
                                        <p:attrNameLst>
                                          <p:attrName>style.visibility</p:attrName>
                                        </p:attrNameLst>
                                      </p:cBhvr>
                                      <p:to>
                                        <p:strVal val="visible"/>
                                      </p:to>
                                    </p:set>
                                    <p:anim calcmode="lin" valueType="num">
                                      <p:cBhvr additive="base">
                                        <p:cTn id="103" dur="500"/>
                                        <p:tgtEl>
                                          <p:spTgt spid="229"/>
                                        </p:tgtEl>
                                        <p:attrNameLst>
                                          <p:attrName>ppt_x</p:attrName>
                                        </p:attrNameLst>
                                      </p:cBhvr>
                                      <p:tavLst>
                                        <p:tav tm="0">
                                          <p:val>
                                            <p:strVal val="#ppt_x+#ppt_w*1.125000"/>
                                          </p:val>
                                        </p:tav>
                                        <p:tav tm="100000">
                                          <p:val>
                                            <p:strVal val="#ppt_x"/>
                                          </p:val>
                                        </p:tav>
                                      </p:tavLst>
                                    </p:anim>
                                    <p:animEffect transition="in" filter="wipe(left)">
                                      <p:cBhvr>
                                        <p:cTn id="104" dur="500"/>
                                        <p:tgtEl>
                                          <p:spTgt spid="229"/>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2"/>
                                        </p:tgtEl>
                                        <p:attrNameLst>
                                          <p:attrName>style.visibility</p:attrName>
                                        </p:attrNameLst>
                                      </p:cBhvr>
                                      <p:to>
                                        <p:strVal val="visible"/>
                                      </p:to>
                                    </p:set>
                                    <p:anim calcmode="lin" valueType="num">
                                      <p:cBhvr>
                                        <p:cTn id="107" dur="500" fill="hold"/>
                                        <p:tgtEl>
                                          <p:spTgt spid="2"/>
                                        </p:tgtEl>
                                        <p:attrNameLst>
                                          <p:attrName>ppt_w</p:attrName>
                                        </p:attrNameLst>
                                      </p:cBhvr>
                                      <p:tavLst>
                                        <p:tav tm="0">
                                          <p:val>
                                            <p:fltVal val="0"/>
                                          </p:val>
                                        </p:tav>
                                        <p:tav tm="100000">
                                          <p:val>
                                            <p:strVal val="#ppt_w"/>
                                          </p:val>
                                        </p:tav>
                                      </p:tavLst>
                                    </p:anim>
                                    <p:anim calcmode="lin" valueType="num">
                                      <p:cBhvr>
                                        <p:cTn id="108" dur="500" fill="hold"/>
                                        <p:tgtEl>
                                          <p:spTgt spid="2"/>
                                        </p:tgtEl>
                                        <p:attrNameLst>
                                          <p:attrName>ppt_h</p:attrName>
                                        </p:attrNameLst>
                                      </p:cBhvr>
                                      <p:tavLst>
                                        <p:tav tm="0">
                                          <p:val>
                                            <p:fltVal val="0"/>
                                          </p:val>
                                        </p:tav>
                                        <p:tav tm="100000">
                                          <p:val>
                                            <p:strVal val="#ppt_h"/>
                                          </p:val>
                                        </p:tav>
                                      </p:tavLst>
                                    </p:anim>
                                    <p:animEffect transition="in" filter="fade">
                                      <p:cBhvr>
                                        <p:cTn id="109" dur="500"/>
                                        <p:tgtEl>
                                          <p:spTgt spid="2"/>
                                        </p:tgtEl>
                                      </p:cBhvr>
                                    </p:animEffect>
                                  </p:childTnLst>
                                </p:cTn>
                              </p:par>
                            </p:childTnLst>
                          </p:cTn>
                        </p:par>
                        <p:par>
                          <p:cTn id="110" fill="hold">
                            <p:stCondLst>
                              <p:cond delay="8500"/>
                            </p:stCondLst>
                            <p:childTnLst>
                              <p:par>
                                <p:cTn id="111" presetID="22" presetClass="entr" presetSubtype="8" fill="hold" grpId="0" nodeType="afterEffect">
                                  <p:stCondLst>
                                    <p:cond delay="0"/>
                                  </p:stCondLst>
                                  <p:childTnLst>
                                    <p:set>
                                      <p:cBhvr>
                                        <p:cTn id="112" dur="1" fill="hold">
                                          <p:stCondLst>
                                            <p:cond delay="0"/>
                                          </p:stCondLst>
                                        </p:cTn>
                                        <p:tgtEl>
                                          <p:spTgt spid="233"/>
                                        </p:tgtEl>
                                        <p:attrNameLst>
                                          <p:attrName>style.visibility</p:attrName>
                                        </p:attrNameLst>
                                      </p:cBhvr>
                                      <p:to>
                                        <p:strVal val="visible"/>
                                      </p:to>
                                    </p:set>
                                    <p:animEffect transition="in" filter="wipe(left)">
                                      <p:cBhvr>
                                        <p:cTn id="113" dur="500"/>
                                        <p:tgtEl>
                                          <p:spTgt spid="233"/>
                                        </p:tgtEl>
                                      </p:cBhvr>
                                    </p:animEffect>
                                  </p:childTnLst>
                                </p:cTn>
                              </p:par>
                            </p:childTnLst>
                          </p:cTn>
                        </p:par>
                        <p:par>
                          <p:cTn id="114" fill="hold">
                            <p:stCondLst>
                              <p:cond delay="9000"/>
                            </p:stCondLst>
                            <p:childTnLst>
                              <p:par>
                                <p:cTn id="115" presetID="22" presetClass="entr" presetSubtype="8" fill="hold" grpId="0" nodeType="afterEffect">
                                  <p:stCondLst>
                                    <p:cond delay="0"/>
                                  </p:stCondLst>
                                  <p:childTnLst>
                                    <p:set>
                                      <p:cBhvr>
                                        <p:cTn id="116" dur="1" fill="hold">
                                          <p:stCondLst>
                                            <p:cond delay="0"/>
                                          </p:stCondLst>
                                        </p:cTn>
                                        <p:tgtEl>
                                          <p:spTgt spid="232"/>
                                        </p:tgtEl>
                                        <p:attrNameLst>
                                          <p:attrName>style.visibility</p:attrName>
                                        </p:attrNameLst>
                                      </p:cBhvr>
                                      <p:to>
                                        <p:strVal val="visible"/>
                                      </p:to>
                                    </p:set>
                                    <p:animEffect transition="in" filter="wipe(left)">
                                      <p:cBhvr>
                                        <p:cTn id="117" dur="500"/>
                                        <p:tgtEl>
                                          <p:spTgt spid="232"/>
                                        </p:tgtEl>
                                      </p:cBhvr>
                                    </p:animEffect>
                                  </p:childTnLst>
                                </p:cTn>
                              </p:par>
                            </p:childTnLst>
                          </p:cTn>
                        </p:par>
                        <p:par>
                          <p:cTn id="118" fill="hold">
                            <p:stCondLst>
                              <p:cond delay="9500"/>
                            </p:stCondLst>
                            <p:childTnLst>
                              <p:par>
                                <p:cTn id="119" presetID="2" presetClass="entr" presetSubtype="4" fill="hold" grpId="0" nodeType="afterEffect">
                                  <p:stCondLst>
                                    <p:cond delay="0"/>
                                  </p:stCondLst>
                                  <p:childTnLst>
                                    <p:set>
                                      <p:cBhvr>
                                        <p:cTn id="120" dur="1" fill="hold">
                                          <p:stCondLst>
                                            <p:cond delay="0"/>
                                          </p:stCondLst>
                                        </p:cTn>
                                        <p:tgtEl>
                                          <p:spTgt spid="196"/>
                                        </p:tgtEl>
                                        <p:attrNameLst>
                                          <p:attrName>style.visibility</p:attrName>
                                        </p:attrNameLst>
                                      </p:cBhvr>
                                      <p:to>
                                        <p:strVal val="visible"/>
                                      </p:to>
                                    </p:set>
                                    <p:anim calcmode="lin" valueType="num">
                                      <p:cBhvr additive="base">
                                        <p:cTn id="121" dur="250" fill="hold"/>
                                        <p:tgtEl>
                                          <p:spTgt spid="196"/>
                                        </p:tgtEl>
                                        <p:attrNameLst>
                                          <p:attrName>ppt_x</p:attrName>
                                        </p:attrNameLst>
                                      </p:cBhvr>
                                      <p:tavLst>
                                        <p:tav tm="0">
                                          <p:val>
                                            <p:strVal val="#ppt_x"/>
                                          </p:val>
                                        </p:tav>
                                        <p:tav tm="100000">
                                          <p:val>
                                            <p:strVal val="#ppt_x"/>
                                          </p:val>
                                        </p:tav>
                                      </p:tavLst>
                                    </p:anim>
                                    <p:anim calcmode="lin" valueType="num">
                                      <p:cBhvr additive="base">
                                        <p:cTn id="122" dur="250" fill="hold"/>
                                        <p:tgtEl>
                                          <p:spTgt spid="196"/>
                                        </p:tgtEl>
                                        <p:attrNameLst>
                                          <p:attrName>ppt_y</p:attrName>
                                        </p:attrNameLst>
                                      </p:cBhvr>
                                      <p:tavLst>
                                        <p:tav tm="0">
                                          <p:val>
                                            <p:strVal val="1+#ppt_h/2"/>
                                          </p:val>
                                        </p:tav>
                                        <p:tav tm="100000">
                                          <p:val>
                                            <p:strVal val="#ppt_y"/>
                                          </p:val>
                                        </p:tav>
                                      </p:tavLst>
                                    </p:anim>
                                  </p:childTnLst>
                                </p:cTn>
                              </p:par>
                            </p:childTnLst>
                          </p:cTn>
                        </p:par>
                        <p:par>
                          <p:cTn id="123" fill="hold">
                            <p:stCondLst>
                              <p:cond delay="10000"/>
                            </p:stCondLst>
                            <p:childTnLst>
                              <p:par>
                                <p:cTn id="124" presetID="12" presetClass="entr" presetSubtype="8" fill="hold" nodeType="afterEffect">
                                  <p:stCondLst>
                                    <p:cond delay="0"/>
                                  </p:stCondLst>
                                  <p:childTnLst>
                                    <p:set>
                                      <p:cBhvr>
                                        <p:cTn id="125" dur="1" fill="hold">
                                          <p:stCondLst>
                                            <p:cond delay="0"/>
                                          </p:stCondLst>
                                        </p:cTn>
                                        <p:tgtEl>
                                          <p:spTgt spid="215"/>
                                        </p:tgtEl>
                                        <p:attrNameLst>
                                          <p:attrName>style.visibility</p:attrName>
                                        </p:attrNameLst>
                                      </p:cBhvr>
                                      <p:to>
                                        <p:strVal val="visible"/>
                                      </p:to>
                                    </p:set>
                                    <p:anim calcmode="lin" valueType="num">
                                      <p:cBhvr additive="base">
                                        <p:cTn id="126" dur="500"/>
                                        <p:tgtEl>
                                          <p:spTgt spid="215"/>
                                        </p:tgtEl>
                                        <p:attrNameLst>
                                          <p:attrName>ppt_x</p:attrName>
                                        </p:attrNameLst>
                                      </p:cBhvr>
                                      <p:tavLst>
                                        <p:tav tm="0">
                                          <p:val>
                                            <p:strVal val="#ppt_x-#ppt_w*1.125000"/>
                                          </p:val>
                                        </p:tav>
                                        <p:tav tm="100000">
                                          <p:val>
                                            <p:strVal val="#ppt_x"/>
                                          </p:val>
                                        </p:tav>
                                      </p:tavLst>
                                    </p:anim>
                                    <p:animEffect transition="in" filter="wipe(right)">
                                      <p:cBhvr>
                                        <p:cTn id="127" dur="500"/>
                                        <p:tgtEl>
                                          <p:spTgt spid="215"/>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237"/>
                                        </p:tgtEl>
                                        <p:attrNameLst>
                                          <p:attrName>style.visibility</p:attrName>
                                        </p:attrNameLst>
                                      </p:cBhvr>
                                      <p:to>
                                        <p:strVal val="visible"/>
                                      </p:to>
                                    </p:set>
                                    <p:anim calcmode="lin" valueType="num">
                                      <p:cBhvr>
                                        <p:cTn id="130" dur="500" fill="hold"/>
                                        <p:tgtEl>
                                          <p:spTgt spid="237"/>
                                        </p:tgtEl>
                                        <p:attrNameLst>
                                          <p:attrName>ppt_w</p:attrName>
                                        </p:attrNameLst>
                                      </p:cBhvr>
                                      <p:tavLst>
                                        <p:tav tm="0">
                                          <p:val>
                                            <p:fltVal val="0"/>
                                          </p:val>
                                        </p:tav>
                                        <p:tav tm="100000">
                                          <p:val>
                                            <p:strVal val="#ppt_w"/>
                                          </p:val>
                                        </p:tav>
                                      </p:tavLst>
                                    </p:anim>
                                    <p:anim calcmode="lin" valueType="num">
                                      <p:cBhvr>
                                        <p:cTn id="131" dur="500" fill="hold"/>
                                        <p:tgtEl>
                                          <p:spTgt spid="237"/>
                                        </p:tgtEl>
                                        <p:attrNameLst>
                                          <p:attrName>ppt_h</p:attrName>
                                        </p:attrNameLst>
                                      </p:cBhvr>
                                      <p:tavLst>
                                        <p:tav tm="0">
                                          <p:val>
                                            <p:fltVal val="0"/>
                                          </p:val>
                                        </p:tav>
                                        <p:tav tm="100000">
                                          <p:val>
                                            <p:strVal val="#ppt_h"/>
                                          </p:val>
                                        </p:tav>
                                      </p:tavLst>
                                    </p:anim>
                                    <p:animEffect transition="in" filter="fade">
                                      <p:cBhvr>
                                        <p:cTn id="132" dur="500"/>
                                        <p:tgtEl>
                                          <p:spTgt spid="237"/>
                                        </p:tgtEl>
                                      </p:cBhvr>
                                    </p:animEffect>
                                  </p:childTnLst>
                                </p:cTn>
                              </p:par>
                            </p:childTnLst>
                          </p:cTn>
                        </p:par>
                        <p:par>
                          <p:cTn id="133" fill="hold">
                            <p:stCondLst>
                              <p:cond delay="10500"/>
                            </p:stCondLst>
                            <p:childTnLst>
                              <p:par>
                                <p:cTn id="134" presetID="22" presetClass="entr" presetSubtype="8" fill="hold" grpId="0" nodeType="afterEffect">
                                  <p:stCondLst>
                                    <p:cond delay="0"/>
                                  </p:stCondLst>
                                  <p:childTnLst>
                                    <p:set>
                                      <p:cBhvr>
                                        <p:cTn id="135" dur="1" fill="hold">
                                          <p:stCondLst>
                                            <p:cond delay="0"/>
                                          </p:stCondLst>
                                        </p:cTn>
                                        <p:tgtEl>
                                          <p:spTgt spid="219"/>
                                        </p:tgtEl>
                                        <p:attrNameLst>
                                          <p:attrName>style.visibility</p:attrName>
                                        </p:attrNameLst>
                                      </p:cBhvr>
                                      <p:to>
                                        <p:strVal val="visible"/>
                                      </p:to>
                                    </p:set>
                                    <p:animEffect transition="in" filter="wipe(left)">
                                      <p:cBhvr>
                                        <p:cTn id="136" dur="500"/>
                                        <p:tgtEl>
                                          <p:spTgt spid="219"/>
                                        </p:tgtEl>
                                      </p:cBhvr>
                                    </p:animEffect>
                                  </p:childTnLst>
                                </p:cTn>
                              </p:par>
                            </p:childTnLst>
                          </p:cTn>
                        </p:par>
                        <p:par>
                          <p:cTn id="137" fill="hold">
                            <p:stCondLst>
                              <p:cond delay="11000"/>
                            </p:stCondLst>
                            <p:childTnLst>
                              <p:par>
                                <p:cTn id="138" presetID="22" presetClass="entr" presetSubtype="8" fill="hold" grpId="0" nodeType="afterEffect">
                                  <p:stCondLst>
                                    <p:cond delay="0"/>
                                  </p:stCondLst>
                                  <p:childTnLst>
                                    <p:set>
                                      <p:cBhvr>
                                        <p:cTn id="139" dur="1" fill="hold">
                                          <p:stCondLst>
                                            <p:cond delay="0"/>
                                          </p:stCondLst>
                                        </p:cTn>
                                        <p:tgtEl>
                                          <p:spTgt spid="218"/>
                                        </p:tgtEl>
                                        <p:attrNameLst>
                                          <p:attrName>style.visibility</p:attrName>
                                        </p:attrNameLst>
                                      </p:cBhvr>
                                      <p:to>
                                        <p:strVal val="visible"/>
                                      </p:to>
                                    </p:set>
                                    <p:animEffect transition="in" filter="wipe(left)">
                                      <p:cBhvr>
                                        <p:cTn id="140" dur="5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196" grpId="0" animBg="1"/>
      <p:bldP spid="197" grpId="0" animBg="1"/>
      <p:bldP spid="198" grpId="0" animBg="1"/>
      <p:bldP spid="199" grpId="0" animBg="1"/>
      <p:bldP spid="200" grpId="0" animBg="1"/>
      <p:bldP spid="204" grpId="0"/>
      <p:bldP spid="205" grpId="0"/>
      <p:bldP spid="211" grpId="0"/>
      <p:bldP spid="212" grpId="0"/>
      <p:bldP spid="218" grpId="0"/>
      <p:bldP spid="219" grpId="0"/>
      <p:bldP spid="225" grpId="0"/>
      <p:bldP spid="226" grpId="0"/>
      <p:bldP spid="232" grpId="0"/>
      <p:bldP spid="233" grpId="0"/>
      <p:bldP spid="2" grpId="0" animBg="1"/>
      <p:bldP spid="236" grpId="0" animBg="1"/>
      <p:bldP spid="237" grpId="0" animBg="1"/>
      <p:bldP spid="238" grpId="0" animBg="1"/>
      <p:bldP spid="239"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2749452"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成功项目展示之三</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pic>
        <p:nvPicPr>
          <p:cNvPr id="34" name="Picture 5"/>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tretch>
            <a:fillRect/>
          </a:stretch>
        </p:blipFill>
        <p:spPr bwMode="auto">
          <a:xfrm>
            <a:off x="1018064" y="1329119"/>
            <a:ext cx="2417560" cy="1523402"/>
          </a:xfrm>
          <a:prstGeom prst="rect">
            <a:avLst/>
          </a:prstGeom>
          <a:solidFill>
            <a:srgbClr val="FFFFFF">
              <a:shade val="85000"/>
            </a:srgbClr>
          </a:solidFill>
          <a:ln w="79375"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5" name="Picture 6"/>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226844" y="3018227"/>
            <a:ext cx="2447760" cy="1519299"/>
          </a:xfrm>
          <a:prstGeom prst="rect">
            <a:avLst/>
          </a:prstGeom>
          <a:solidFill>
            <a:srgbClr val="FFFFFF">
              <a:shade val="85000"/>
            </a:srgbClr>
          </a:solidFill>
          <a:ln w="79375"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6" name="Picture 9"/>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contrast="17000"/>
                    </a14:imgEffect>
                  </a14:imgLayer>
                </a14:imgProps>
              </a:ext>
              <a:ext uri="{28A0092B-C50C-407E-A947-70E740481C1C}">
                <a14:useLocalDpi xmlns:a14="http://schemas.microsoft.com/office/drawing/2010/main" val="0"/>
              </a:ext>
            </a:extLst>
          </a:blip>
          <a:stretch>
            <a:fillRect/>
          </a:stretch>
        </p:blipFill>
        <p:spPr bwMode="auto">
          <a:xfrm>
            <a:off x="4191794" y="1734344"/>
            <a:ext cx="2903597" cy="1870305"/>
          </a:xfrm>
          <a:prstGeom prst="rect">
            <a:avLst/>
          </a:prstGeom>
          <a:solidFill>
            <a:srgbClr val="FFFFFF">
              <a:shade val="85000"/>
            </a:srgbClr>
          </a:solidFill>
          <a:ln w="79375"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7" name="Picture 7"/>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39442"/>
          <a:stretch>
            <a:fillRect/>
          </a:stretch>
        </p:blipFill>
        <p:spPr bwMode="auto">
          <a:xfrm>
            <a:off x="6858794" y="2090820"/>
            <a:ext cx="1442525" cy="1854813"/>
          </a:xfrm>
          <a:prstGeom prst="rect">
            <a:avLst/>
          </a:prstGeom>
          <a:solidFill>
            <a:srgbClr val="FFFFFF">
              <a:shade val="85000"/>
            </a:srgbClr>
          </a:solidFill>
          <a:ln w="79375"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2" presetClass="entr" presetSubtype="1" fill="hold" nodeType="after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1000" fill="hold"/>
                                        <p:tgtEl>
                                          <p:spTgt spid="35"/>
                                        </p:tgtEl>
                                        <p:attrNameLst>
                                          <p:attrName>ppt_x</p:attrName>
                                        </p:attrNameLst>
                                      </p:cBhvr>
                                      <p:tavLst>
                                        <p:tav tm="0">
                                          <p:val>
                                            <p:strVal val="#ppt_x"/>
                                          </p:val>
                                        </p:tav>
                                        <p:tav tm="100000">
                                          <p:val>
                                            <p:strVal val="#ppt_x"/>
                                          </p:val>
                                        </p:tav>
                                      </p:tavLst>
                                    </p:anim>
                                    <p:anim calcmode="lin" valueType="num">
                                      <p:cBhvr additive="base">
                                        <p:cTn id="26" dur="1000" fill="hold"/>
                                        <p:tgtEl>
                                          <p:spTgt spid="35"/>
                                        </p:tgtEl>
                                        <p:attrNameLst>
                                          <p:attrName>ppt_y</p:attrName>
                                        </p:attrNameLst>
                                      </p:cBhvr>
                                      <p:tavLst>
                                        <p:tav tm="0">
                                          <p:val>
                                            <p:strVal val="0-#ppt_h/2"/>
                                          </p:val>
                                        </p:tav>
                                        <p:tav tm="100000">
                                          <p:val>
                                            <p:strVal val="#ppt_y"/>
                                          </p:val>
                                        </p:tav>
                                      </p:tavLst>
                                    </p:anim>
                                  </p:childTnLst>
                                </p:cTn>
                              </p:par>
                              <p:par>
                                <p:cTn id="27" presetID="2" presetClass="entr" presetSubtype="9" fill="hold" nodeType="withEffect">
                                  <p:stCondLst>
                                    <p:cond delay="30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1000" fill="hold"/>
                                        <p:tgtEl>
                                          <p:spTgt spid="34"/>
                                        </p:tgtEl>
                                        <p:attrNameLst>
                                          <p:attrName>ppt_x</p:attrName>
                                        </p:attrNameLst>
                                      </p:cBhvr>
                                      <p:tavLst>
                                        <p:tav tm="0">
                                          <p:val>
                                            <p:strVal val="0-#ppt_w/2"/>
                                          </p:val>
                                        </p:tav>
                                        <p:tav tm="100000">
                                          <p:val>
                                            <p:strVal val="#ppt_x"/>
                                          </p:val>
                                        </p:tav>
                                      </p:tavLst>
                                    </p:anim>
                                    <p:anim calcmode="lin" valueType="num">
                                      <p:cBhvr additive="base">
                                        <p:cTn id="30" dur="1000" fill="hold"/>
                                        <p:tgtEl>
                                          <p:spTgt spid="34"/>
                                        </p:tgtEl>
                                        <p:attrNameLst>
                                          <p:attrName>ppt_y</p:attrName>
                                        </p:attrNameLst>
                                      </p:cBhvr>
                                      <p:tavLst>
                                        <p:tav tm="0">
                                          <p:val>
                                            <p:strVal val="0-#ppt_h/2"/>
                                          </p:val>
                                        </p:tav>
                                        <p:tav tm="100000">
                                          <p:val>
                                            <p:strVal val="#ppt_y"/>
                                          </p:val>
                                        </p:tav>
                                      </p:tavLst>
                                    </p:anim>
                                  </p:childTnLst>
                                </p:cTn>
                              </p:par>
                              <p:par>
                                <p:cTn id="31" presetID="2" presetClass="entr" presetSubtype="6" fill="hold" nodeType="withEffect">
                                  <p:stCondLst>
                                    <p:cond delay="500"/>
                                  </p:stCondLst>
                                  <p:childTnLst>
                                    <p:set>
                                      <p:cBhvr>
                                        <p:cTn id="32" dur="1" fill="hold">
                                          <p:stCondLst>
                                            <p:cond delay="0"/>
                                          </p:stCondLst>
                                        </p:cTn>
                                        <p:tgtEl>
                                          <p:spTgt spid="37"/>
                                        </p:tgtEl>
                                        <p:attrNameLst>
                                          <p:attrName>style.visibility</p:attrName>
                                        </p:attrNameLst>
                                      </p:cBhvr>
                                      <p:to>
                                        <p:strVal val="visible"/>
                                      </p:to>
                                    </p:set>
                                    <p:anim calcmode="lin" valueType="num">
                                      <p:cBhvr additive="base">
                                        <p:cTn id="33" dur="1000" fill="hold"/>
                                        <p:tgtEl>
                                          <p:spTgt spid="37"/>
                                        </p:tgtEl>
                                        <p:attrNameLst>
                                          <p:attrName>ppt_x</p:attrName>
                                        </p:attrNameLst>
                                      </p:cBhvr>
                                      <p:tavLst>
                                        <p:tav tm="0">
                                          <p:val>
                                            <p:strVal val="1+#ppt_w/2"/>
                                          </p:val>
                                        </p:tav>
                                        <p:tav tm="100000">
                                          <p:val>
                                            <p:strVal val="#ppt_x"/>
                                          </p:val>
                                        </p:tav>
                                      </p:tavLst>
                                    </p:anim>
                                    <p:anim calcmode="lin" valueType="num">
                                      <p:cBhvr additive="base">
                                        <p:cTn id="34" dur="1000" fill="hold"/>
                                        <p:tgtEl>
                                          <p:spTgt spid="37"/>
                                        </p:tgtEl>
                                        <p:attrNameLst>
                                          <p:attrName>ppt_y</p:attrName>
                                        </p:attrNameLst>
                                      </p:cBhvr>
                                      <p:tavLst>
                                        <p:tav tm="0">
                                          <p:val>
                                            <p:strVal val="1+#ppt_h/2"/>
                                          </p:val>
                                        </p:tav>
                                        <p:tav tm="100000">
                                          <p:val>
                                            <p:strVal val="#ppt_y"/>
                                          </p:val>
                                        </p:tav>
                                      </p:tavLst>
                                    </p:anim>
                                  </p:childTnLst>
                                </p:cTn>
                              </p:par>
                              <p:par>
                                <p:cTn id="35" presetID="2" presetClass="entr" presetSubtype="3" fill="hold" nodeType="withEffect">
                                  <p:stCondLst>
                                    <p:cond delay="80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1000" fill="hold"/>
                                        <p:tgtEl>
                                          <p:spTgt spid="36"/>
                                        </p:tgtEl>
                                        <p:attrNameLst>
                                          <p:attrName>ppt_x</p:attrName>
                                        </p:attrNameLst>
                                      </p:cBhvr>
                                      <p:tavLst>
                                        <p:tav tm="0">
                                          <p:val>
                                            <p:strVal val="1+#ppt_w/2"/>
                                          </p:val>
                                        </p:tav>
                                        <p:tav tm="100000">
                                          <p:val>
                                            <p:strVal val="#ppt_x"/>
                                          </p:val>
                                        </p:tav>
                                      </p:tavLst>
                                    </p:anim>
                                    <p:anim calcmode="lin" valueType="num">
                                      <p:cBhvr additive="base">
                                        <p:cTn id="38" dur="1000" fill="hold"/>
                                        <p:tgtEl>
                                          <p:spTgt spid="36"/>
                                        </p:tgtEl>
                                        <p:attrNameLst>
                                          <p:attrName>ppt_y</p:attrName>
                                        </p:attrNameLst>
                                      </p:cBhvr>
                                      <p:tavLst>
                                        <p:tav tm="0">
                                          <p:val>
                                            <p:strVal val="0-#ppt_h/2"/>
                                          </p:val>
                                        </p:tav>
                                        <p:tav tm="100000">
                                          <p:val>
                                            <p:strVal val="#ppt_y"/>
                                          </p:val>
                                        </p:tav>
                                      </p:tavLst>
                                    </p:anim>
                                  </p:childTnLst>
                                </p:cTn>
                              </p:par>
                              <p:par>
                                <p:cTn id="39" presetID="32" presetClass="emph" presetSubtype="0" repeatCount="3000" fill="hold" nodeType="withEffect">
                                  <p:stCondLst>
                                    <p:cond delay="0"/>
                                  </p:stCondLst>
                                  <p:childTnLst>
                                    <p:animRot by="120000">
                                      <p:cBhvr>
                                        <p:cTn id="40" dur="200" fill="hold">
                                          <p:stCondLst>
                                            <p:cond delay="0"/>
                                          </p:stCondLst>
                                        </p:cTn>
                                        <p:tgtEl>
                                          <p:spTgt spid="35"/>
                                        </p:tgtEl>
                                        <p:attrNameLst>
                                          <p:attrName>r</p:attrName>
                                        </p:attrNameLst>
                                      </p:cBhvr>
                                    </p:animRot>
                                    <p:animRot by="-240000">
                                      <p:cBhvr>
                                        <p:cTn id="41" dur="400" fill="hold">
                                          <p:stCondLst>
                                            <p:cond delay="400"/>
                                          </p:stCondLst>
                                        </p:cTn>
                                        <p:tgtEl>
                                          <p:spTgt spid="35"/>
                                        </p:tgtEl>
                                        <p:attrNameLst>
                                          <p:attrName>r</p:attrName>
                                        </p:attrNameLst>
                                      </p:cBhvr>
                                    </p:animRot>
                                    <p:animRot by="240000">
                                      <p:cBhvr>
                                        <p:cTn id="42" dur="400" fill="hold">
                                          <p:stCondLst>
                                            <p:cond delay="800"/>
                                          </p:stCondLst>
                                        </p:cTn>
                                        <p:tgtEl>
                                          <p:spTgt spid="35"/>
                                        </p:tgtEl>
                                        <p:attrNameLst>
                                          <p:attrName>r</p:attrName>
                                        </p:attrNameLst>
                                      </p:cBhvr>
                                    </p:animRot>
                                    <p:animRot by="-240000">
                                      <p:cBhvr>
                                        <p:cTn id="43" dur="400" fill="hold">
                                          <p:stCondLst>
                                            <p:cond delay="1200"/>
                                          </p:stCondLst>
                                        </p:cTn>
                                        <p:tgtEl>
                                          <p:spTgt spid="35"/>
                                        </p:tgtEl>
                                        <p:attrNameLst>
                                          <p:attrName>r</p:attrName>
                                        </p:attrNameLst>
                                      </p:cBhvr>
                                    </p:animRot>
                                    <p:animRot by="120000">
                                      <p:cBhvr>
                                        <p:cTn id="44" dur="400" fill="hold">
                                          <p:stCondLst>
                                            <p:cond delay="1600"/>
                                          </p:stCondLst>
                                        </p:cTn>
                                        <p:tgtEl>
                                          <p:spTgt spid="35"/>
                                        </p:tgtEl>
                                        <p:attrNameLst>
                                          <p:attrName>r</p:attrName>
                                        </p:attrNameLst>
                                      </p:cBhvr>
                                    </p:animRot>
                                  </p:childTnLst>
                                </p:cTn>
                              </p:par>
                              <p:par>
                                <p:cTn id="45" presetID="32" presetClass="emph" presetSubtype="0" repeatCount="3000" fill="hold" nodeType="withEffect">
                                  <p:stCondLst>
                                    <p:cond delay="0"/>
                                  </p:stCondLst>
                                  <p:childTnLst>
                                    <p:animRot by="120000">
                                      <p:cBhvr>
                                        <p:cTn id="46" dur="200" fill="hold">
                                          <p:stCondLst>
                                            <p:cond delay="0"/>
                                          </p:stCondLst>
                                        </p:cTn>
                                        <p:tgtEl>
                                          <p:spTgt spid="34"/>
                                        </p:tgtEl>
                                        <p:attrNameLst>
                                          <p:attrName>r</p:attrName>
                                        </p:attrNameLst>
                                      </p:cBhvr>
                                    </p:animRot>
                                    <p:animRot by="-240000">
                                      <p:cBhvr>
                                        <p:cTn id="47" dur="400" fill="hold">
                                          <p:stCondLst>
                                            <p:cond delay="400"/>
                                          </p:stCondLst>
                                        </p:cTn>
                                        <p:tgtEl>
                                          <p:spTgt spid="34"/>
                                        </p:tgtEl>
                                        <p:attrNameLst>
                                          <p:attrName>r</p:attrName>
                                        </p:attrNameLst>
                                      </p:cBhvr>
                                    </p:animRot>
                                    <p:animRot by="240000">
                                      <p:cBhvr>
                                        <p:cTn id="48" dur="400" fill="hold">
                                          <p:stCondLst>
                                            <p:cond delay="800"/>
                                          </p:stCondLst>
                                        </p:cTn>
                                        <p:tgtEl>
                                          <p:spTgt spid="34"/>
                                        </p:tgtEl>
                                        <p:attrNameLst>
                                          <p:attrName>r</p:attrName>
                                        </p:attrNameLst>
                                      </p:cBhvr>
                                    </p:animRot>
                                    <p:animRot by="-240000">
                                      <p:cBhvr>
                                        <p:cTn id="49" dur="400" fill="hold">
                                          <p:stCondLst>
                                            <p:cond delay="1200"/>
                                          </p:stCondLst>
                                        </p:cTn>
                                        <p:tgtEl>
                                          <p:spTgt spid="34"/>
                                        </p:tgtEl>
                                        <p:attrNameLst>
                                          <p:attrName>r</p:attrName>
                                        </p:attrNameLst>
                                      </p:cBhvr>
                                    </p:animRot>
                                    <p:animRot by="120000">
                                      <p:cBhvr>
                                        <p:cTn id="50" dur="400" fill="hold">
                                          <p:stCondLst>
                                            <p:cond delay="1600"/>
                                          </p:stCondLst>
                                        </p:cTn>
                                        <p:tgtEl>
                                          <p:spTgt spid="34"/>
                                        </p:tgtEl>
                                        <p:attrNameLst>
                                          <p:attrName>r</p:attrName>
                                        </p:attrNameLst>
                                      </p:cBhvr>
                                    </p:animRot>
                                  </p:childTnLst>
                                </p:cTn>
                              </p:par>
                              <p:par>
                                <p:cTn id="51" presetID="32" presetClass="emph" presetSubtype="0" repeatCount="3000" fill="hold" nodeType="withEffect">
                                  <p:stCondLst>
                                    <p:cond delay="0"/>
                                  </p:stCondLst>
                                  <p:childTnLst>
                                    <p:animRot by="120000">
                                      <p:cBhvr>
                                        <p:cTn id="52" dur="200" fill="hold">
                                          <p:stCondLst>
                                            <p:cond delay="0"/>
                                          </p:stCondLst>
                                        </p:cTn>
                                        <p:tgtEl>
                                          <p:spTgt spid="37"/>
                                        </p:tgtEl>
                                        <p:attrNameLst>
                                          <p:attrName>r</p:attrName>
                                        </p:attrNameLst>
                                      </p:cBhvr>
                                    </p:animRot>
                                    <p:animRot by="-240000">
                                      <p:cBhvr>
                                        <p:cTn id="53" dur="400" fill="hold">
                                          <p:stCondLst>
                                            <p:cond delay="400"/>
                                          </p:stCondLst>
                                        </p:cTn>
                                        <p:tgtEl>
                                          <p:spTgt spid="37"/>
                                        </p:tgtEl>
                                        <p:attrNameLst>
                                          <p:attrName>r</p:attrName>
                                        </p:attrNameLst>
                                      </p:cBhvr>
                                    </p:animRot>
                                    <p:animRot by="240000">
                                      <p:cBhvr>
                                        <p:cTn id="54" dur="400" fill="hold">
                                          <p:stCondLst>
                                            <p:cond delay="800"/>
                                          </p:stCondLst>
                                        </p:cTn>
                                        <p:tgtEl>
                                          <p:spTgt spid="37"/>
                                        </p:tgtEl>
                                        <p:attrNameLst>
                                          <p:attrName>r</p:attrName>
                                        </p:attrNameLst>
                                      </p:cBhvr>
                                    </p:animRot>
                                    <p:animRot by="-240000">
                                      <p:cBhvr>
                                        <p:cTn id="55" dur="400" fill="hold">
                                          <p:stCondLst>
                                            <p:cond delay="1200"/>
                                          </p:stCondLst>
                                        </p:cTn>
                                        <p:tgtEl>
                                          <p:spTgt spid="37"/>
                                        </p:tgtEl>
                                        <p:attrNameLst>
                                          <p:attrName>r</p:attrName>
                                        </p:attrNameLst>
                                      </p:cBhvr>
                                    </p:animRot>
                                    <p:animRot by="120000">
                                      <p:cBhvr>
                                        <p:cTn id="56" dur="400" fill="hold">
                                          <p:stCondLst>
                                            <p:cond delay="1600"/>
                                          </p:stCondLst>
                                        </p:cTn>
                                        <p:tgtEl>
                                          <p:spTgt spid="37"/>
                                        </p:tgtEl>
                                        <p:attrNameLst>
                                          <p:attrName>r</p:attrName>
                                        </p:attrNameLst>
                                      </p:cBhvr>
                                    </p:animRot>
                                  </p:childTnLst>
                                </p:cTn>
                              </p:par>
                              <p:par>
                                <p:cTn id="57" presetID="32" presetClass="emph" presetSubtype="0" repeatCount="3000" fill="hold" nodeType="withEffect">
                                  <p:stCondLst>
                                    <p:cond delay="0"/>
                                  </p:stCondLst>
                                  <p:childTnLst>
                                    <p:animRot by="120000">
                                      <p:cBhvr>
                                        <p:cTn id="58" dur="200" fill="hold">
                                          <p:stCondLst>
                                            <p:cond delay="0"/>
                                          </p:stCondLst>
                                        </p:cTn>
                                        <p:tgtEl>
                                          <p:spTgt spid="36"/>
                                        </p:tgtEl>
                                        <p:attrNameLst>
                                          <p:attrName>r</p:attrName>
                                        </p:attrNameLst>
                                      </p:cBhvr>
                                    </p:animRot>
                                    <p:animRot by="-240000">
                                      <p:cBhvr>
                                        <p:cTn id="59" dur="400" fill="hold">
                                          <p:stCondLst>
                                            <p:cond delay="400"/>
                                          </p:stCondLst>
                                        </p:cTn>
                                        <p:tgtEl>
                                          <p:spTgt spid="36"/>
                                        </p:tgtEl>
                                        <p:attrNameLst>
                                          <p:attrName>r</p:attrName>
                                        </p:attrNameLst>
                                      </p:cBhvr>
                                    </p:animRot>
                                    <p:animRot by="240000">
                                      <p:cBhvr>
                                        <p:cTn id="60" dur="400" fill="hold">
                                          <p:stCondLst>
                                            <p:cond delay="800"/>
                                          </p:stCondLst>
                                        </p:cTn>
                                        <p:tgtEl>
                                          <p:spTgt spid="36"/>
                                        </p:tgtEl>
                                        <p:attrNameLst>
                                          <p:attrName>r</p:attrName>
                                        </p:attrNameLst>
                                      </p:cBhvr>
                                    </p:animRot>
                                    <p:animRot by="-240000">
                                      <p:cBhvr>
                                        <p:cTn id="61" dur="400" fill="hold">
                                          <p:stCondLst>
                                            <p:cond delay="1200"/>
                                          </p:stCondLst>
                                        </p:cTn>
                                        <p:tgtEl>
                                          <p:spTgt spid="36"/>
                                        </p:tgtEl>
                                        <p:attrNameLst>
                                          <p:attrName>r</p:attrName>
                                        </p:attrNameLst>
                                      </p:cBhvr>
                                    </p:animRot>
                                    <p:animRot by="120000">
                                      <p:cBhvr>
                                        <p:cTn id="62" dur="400" fill="hold">
                                          <p:stCondLst>
                                            <p:cond delay="1600"/>
                                          </p:stCondLst>
                                        </p:cTn>
                                        <p:tgtEl>
                                          <p:spTgt spid="3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C:\Users\Administrator\Desktop\图片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25" y="-3968"/>
            <a:ext cx="9136064" cy="514905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a:off x="0" y="0"/>
            <a:ext cx="4877898" cy="5164932"/>
            <a:chOff x="0" y="0"/>
            <a:chExt cx="4877898" cy="5164932"/>
          </a:xfrm>
          <a:solidFill>
            <a:srgbClr val="0067B4"/>
          </a:solidFill>
        </p:grpSpPr>
        <p:sp>
          <p:nvSpPr>
            <p:cNvPr id="13" name="矩形 12"/>
            <p:cNvSpPr/>
            <p:nvPr/>
          </p:nvSpPr>
          <p:spPr>
            <a:xfrm>
              <a:off x="0" y="0"/>
              <a:ext cx="4572794" cy="51649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5400000">
              <a:off x="4541013" y="2426502"/>
              <a:ext cx="361839" cy="31193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1463394" y="1235588"/>
            <a:ext cx="1641756" cy="1641756"/>
          </a:xfrm>
          <a:prstGeom prst="ellipse">
            <a:avLst/>
          </a:prstGeom>
          <a:solidFill>
            <a:srgbClr val="0067B4"/>
          </a:solidFill>
          <a:ln w="127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549615" y="1321809"/>
            <a:ext cx="1469314" cy="1469314"/>
          </a:xfrm>
          <a:prstGeom prst="ellipse">
            <a:avLst/>
          </a:prstGeom>
          <a:solidFill>
            <a:schemeClr val="bg1"/>
          </a:solidFill>
          <a:ln w="127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5705067" y="-116542"/>
            <a:ext cx="3557384" cy="707886"/>
          </a:xfrm>
          <a:prstGeom prst="rect">
            <a:avLst/>
          </a:prstGeom>
          <a:noFill/>
        </p:spPr>
        <p:txBody>
          <a:bodyPr wrap="none" rtlCol="0">
            <a:spAutoFit/>
          </a:bodyPr>
          <a:lstStyle/>
          <a:p>
            <a:r>
              <a:rPr lang="en-US" altLang="zh-CN" sz="4000" b="0" dirty="0" smtClean="0">
                <a:solidFill>
                  <a:schemeClr val="accent6">
                    <a:lumMod val="85000"/>
                  </a:schemeClr>
                </a:solidFill>
                <a:latin typeface="方正兰亭准黑_GBK" panose="02000000000000000000" pitchFamily="2" charset="-122"/>
                <a:ea typeface="方正兰亭准黑_GBK" panose="02000000000000000000" pitchFamily="2" charset="-122"/>
              </a:rPr>
              <a:t>TRANSITION</a:t>
            </a:r>
            <a:endParaRPr lang="zh-CN" altLang="en-US" sz="4000" b="0" dirty="0">
              <a:solidFill>
                <a:schemeClr val="accent6">
                  <a:lumMod val="85000"/>
                </a:schemeClr>
              </a:solidFill>
              <a:latin typeface="方正兰亭准黑_GBK" panose="02000000000000000000" pitchFamily="2" charset="-122"/>
              <a:ea typeface="方正兰亭准黑_GBK" panose="02000000000000000000" pitchFamily="2" charset="-122"/>
            </a:endParaRPr>
          </a:p>
        </p:txBody>
      </p:sp>
      <p:sp>
        <p:nvSpPr>
          <p:cNvPr id="19" name="矩形 18"/>
          <p:cNvSpPr>
            <a:spLocks noChangeArrowheads="1"/>
          </p:cNvSpPr>
          <p:nvPr/>
        </p:nvSpPr>
        <p:spPr bwMode="auto">
          <a:xfrm>
            <a:off x="6988969" y="210344"/>
            <a:ext cx="2003425" cy="553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5" tIns="45656" rIns="91325" bIns="45656" numCol="1" anchor="t" anchorCtr="0" compatLnSpc="1">
            <a:spAutoFit/>
          </a:bodyPr>
          <a:lstStyle/>
          <a:p>
            <a:pPr algn="r" defTabSz="913130" eaLnBrk="1" hangingPunct="1"/>
            <a:r>
              <a:rPr lang="zh-CN" altLang="en-US" sz="1600" b="1" i="1" dirty="0">
                <a:solidFill>
                  <a:srgbClr val="0067B4"/>
                </a:solidFill>
                <a:latin typeface="微软雅黑" panose="020B0503020204020204" pitchFamily="34" charset="-122"/>
                <a:ea typeface="微软雅黑" panose="020B0503020204020204" pitchFamily="34" charset="-122"/>
                <a:cs typeface="宋体" panose="02010600030101010101" pitchFamily="2" charset="-122"/>
              </a:rPr>
              <a:t>过渡页  </a:t>
            </a:r>
            <a:endParaRPr lang="zh-CN" altLang="en-US" sz="1600" b="1" i="1" dirty="0">
              <a:solidFill>
                <a:srgbClr val="0067B4"/>
              </a:solidFill>
              <a:latin typeface="微软雅黑" panose="020B0503020204020204" pitchFamily="34" charset="-122"/>
              <a:ea typeface="微软雅黑" panose="020B0503020204020204" pitchFamily="34" charset="-122"/>
              <a:cs typeface="宋体" panose="02010600030101010101" pitchFamily="2" charset="-122"/>
            </a:endParaRPr>
          </a:p>
          <a:p>
            <a:pPr algn="r" defTabSz="913130" eaLnBrk="1" hangingPunct="1"/>
            <a:r>
              <a:rPr lang="en-US" altLang="zh-CN" sz="1400" b="1" i="1" dirty="0">
                <a:solidFill>
                  <a:srgbClr val="0067B4"/>
                </a:solidFill>
                <a:latin typeface="Calibri" panose="020F0502020204030204" pitchFamily="34" charset="0"/>
                <a:cs typeface="宋体" panose="02010600030101010101" pitchFamily="2" charset="-122"/>
              </a:rPr>
              <a:t>TRANSITION PAGE </a:t>
            </a:r>
            <a:endParaRPr lang="zh-CN" altLang="zh-CN" sz="1400" dirty="0">
              <a:solidFill>
                <a:srgbClr val="0067B4"/>
              </a:solidFill>
              <a:cs typeface="宋体" panose="02010600030101010101" pitchFamily="2" charset="-122"/>
            </a:endParaRPr>
          </a:p>
        </p:txBody>
      </p:sp>
      <p:sp>
        <p:nvSpPr>
          <p:cNvPr id="20" name="矩形 19"/>
          <p:cNvSpPr/>
          <p:nvPr/>
        </p:nvSpPr>
        <p:spPr>
          <a:xfrm>
            <a:off x="1677194" y="1406043"/>
            <a:ext cx="1539837" cy="1328823"/>
          </a:xfrm>
          <a:prstGeom prst="rect">
            <a:avLst/>
          </a:prstGeom>
        </p:spPr>
        <p:txBody>
          <a:bodyPr wrap="square" lIns="96770" tIns="48386" rIns="96770" bIns="48386">
            <a:spAutoFit/>
          </a:bodyPr>
          <a:lstStyle/>
          <a:p>
            <a:pPr algn="l" fontAlgn="auto">
              <a:spcBef>
                <a:spcPts val="0"/>
              </a:spcBef>
              <a:spcAft>
                <a:spcPts val="0"/>
              </a:spcAft>
              <a:defRPr/>
            </a:pPr>
            <a:r>
              <a:rPr lang="en-US" altLang="zh-CN" sz="8000" b="0" kern="0" dirty="0" smtClean="0">
                <a:solidFill>
                  <a:srgbClr val="0067B4"/>
                </a:solidFill>
                <a:effectLst>
                  <a:glow rad="63500">
                    <a:schemeClr val="bg1">
                      <a:lumMod val="65000"/>
                      <a:alpha val="40000"/>
                    </a:schemeClr>
                  </a:glow>
                </a:effectLst>
                <a:latin typeface="Impact" panose="020B0806030902050204" pitchFamily="34" charset="0"/>
              </a:rPr>
              <a:t>04</a:t>
            </a:r>
            <a:endParaRPr lang="zh-CN" altLang="en-US" sz="8000" b="0" kern="0" dirty="0">
              <a:solidFill>
                <a:srgbClr val="0067B4"/>
              </a:solidFill>
              <a:effectLst>
                <a:glow rad="63500">
                  <a:schemeClr val="bg1">
                    <a:lumMod val="65000"/>
                    <a:alpha val="40000"/>
                  </a:schemeClr>
                </a:glow>
              </a:effectLst>
              <a:latin typeface="Impact" panose="020B0806030902050204" pitchFamily="34" charset="0"/>
            </a:endParaRPr>
          </a:p>
        </p:txBody>
      </p:sp>
      <p:sp>
        <p:nvSpPr>
          <p:cNvPr id="21" name="矩形 20"/>
          <p:cNvSpPr/>
          <p:nvPr/>
        </p:nvSpPr>
        <p:spPr>
          <a:xfrm>
            <a:off x="1143794" y="3004506"/>
            <a:ext cx="2362200" cy="482438"/>
          </a:xfrm>
          <a:prstGeom prst="rect">
            <a:avLst/>
          </a:prstGeom>
        </p:spPr>
        <p:txBody>
          <a:bodyPr wrap="square" lIns="96770" tIns="48386" rIns="96770" bIns="48386">
            <a:spAutoFit/>
          </a:bodyPr>
          <a:lstStyle/>
          <a:p>
            <a:pPr fontAlgn="auto">
              <a:spcBef>
                <a:spcPts val="0"/>
              </a:spcBef>
              <a:spcAft>
                <a:spcPts val="0"/>
              </a:spcAft>
              <a:defRPr/>
            </a:pPr>
            <a:r>
              <a:rPr lang="zh-CN" altLang="en-US" sz="2500" b="0" kern="0" dirty="0" smtClean="0">
                <a:solidFill>
                  <a:schemeClr val="bg1"/>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第四部份</a:t>
            </a:r>
            <a:endParaRPr lang="zh-CN" altLang="en-US" sz="2500" b="0" kern="0" dirty="0">
              <a:solidFill>
                <a:schemeClr val="bg1"/>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p:txBody>
      </p:sp>
      <p:sp>
        <p:nvSpPr>
          <p:cNvPr id="22" name="矩形 21"/>
          <p:cNvSpPr/>
          <p:nvPr/>
        </p:nvSpPr>
        <p:spPr>
          <a:xfrm>
            <a:off x="4930210" y="1810544"/>
            <a:ext cx="3757384" cy="636326"/>
          </a:xfrm>
          <a:prstGeom prst="rect">
            <a:avLst/>
          </a:prstGeom>
        </p:spPr>
        <p:txBody>
          <a:bodyPr wrap="square" lIns="96770" tIns="48386" rIns="96770" bIns="48386">
            <a:spAutoFit/>
          </a:bodyPr>
          <a:lstStyle/>
          <a:p>
            <a:pPr algn="l" fontAlgn="auto">
              <a:spcBef>
                <a:spcPts val="0"/>
              </a:spcBef>
              <a:spcAft>
                <a:spcPts val="0"/>
              </a:spcAft>
              <a:defRPr/>
            </a:pPr>
            <a:r>
              <a:rPr lang="zh-CN" altLang="en-US" sz="3500" b="0" kern="0" dirty="0" smtClean="0">
                <a:solidFill>
                  <a:srgbClr val="0067B4"/>
                </a:solidFill>
                <a:effectLst>
                  <a:glow rad="63500">
                    <a:schemeClr val="bg1">
                      <a:lumMod val="65000"/>
                      <a:alpha val="40000"/>
                    </a:schemeClr>
                  </a:glow>
                </a:effectLst>
                <a:latin typeface="方正兰亭大黑_GBK" panose="02000000000000000000" pitchFamily="2" charset="-122"/>
                <a:ea typeface="方正兰亭大黑_GBK" panose="02000000000000000000" pitchFamily="2" charset="-122"/>
              </a:rPr>
              <a:t>经验总结与不足</a:t>
            </a:r>
            <a:endParaRPr lang="zh-CN" altLang="en-US" sz="3500" b="0" kern="0" dirty="0">
              <a:solidFill>
                <a:srgbClr val="0067B4"/>
              </a:solidFill>
              <a:effectLst>
                <a:glow rad="63500">
                  <a:schemeClr val="bg1">
                    <a:lumMod val="65000"/>
                    <a:alpha val="40000"/>
                  </a:schemeClr>
                </a:glow>
              </a:effectLst>
              <a:latin typeface="方正兰亭大黑_GBK" panose="02000000000000000000" pitchFamily="2" charset="-122"/>
              <a:ea typeface="方正兰亭大黑_GBK" panose="02000000000000000000" pitchFamily="2" charset="-122"/>
            </a:endParaRPr>
          </a:p>
        </p:txBody>
      </p:sp>
      <p:sp>
        <p:nvSpPr>
          <p:cNvPr id="23" name="矩形 22"/>
          <p:cNvSpPr/>
          <p:nvPr/>
        </p:nvSpPr>
        <p:spPr>
          <a:xfrm>
            <a:off x="4950619" y="2343944"/>
            <a:ext cx="3736975" cy="713270"/>
          </a:xfrm>
          <a:prstGeom prst="rect">
            <a:avLst/>
          </a:prstGeom>
        </p:spPr>
        <p:txBody>
          <a:bodyPr wrap="square" lIns="96770" tIns="48386" rIns="96770" bIns="48386">
            <a:spAutoFit/>
          </a:bodyPr>
          <a:lstStyle/>
          <a:p>
            <a:pPr algn="l" fontAlgn="auto">
              <a:spcBef>
                <a:spcPts val="0"/>
              </a:spcBef>
              <a:spcAft>
                <a:spcPts val="0"/>
              </a:spcAft>
              <a:defRPr/>
            </a:pPr>
            <a:r>
              <a:rPr lang="en-US" altLang="zh-CN" sz="2000" b="0" kern="0" dirty="0">
                <a:solidFill>
                  <a:srgbClr val="0067B4"/>
                </a:solidFill>
                <a:effectLst>
                  <a:glow rad="63500">
                    <a:schemeClr val="bg1">
                      <a:lumMod val="65000"/>
                      <a:alpha val="40000"/>
                    </a:schemeClr>
                  </a:glow>
                </a:effectLst>
                <a:latin typeface="方正小标宋简体" pitchFamily="65" charset="-122"/>
                <a:ea typeface="方正小标宋简体" pitchFamily="65" charset="-122"/>
              </a:rPr>
              <a:t>Experience summary and deficiency</a:t>
            </a:r>
            <a:endParaRPr lang="zh-CN" altLang="en-US" sz="2000" b="0" kern="0" dirty="0">
              <a:solidFill>
                <a:srgbClr val="0067B4"/>
              </a:solidFill>
              <a:effectLst>
                <a:glow rad="63500">
                  <a:schemeClr val="bg1">
                    <a:lumMod val="65000"/>
                    <a:alpha val="40000"/>
                  </a:schemeClr>
                </a:glow>
              </a:effectLst>
              <a:latin typeface="方正小标宋简体" pitchFamily="65" charset="-122"/>
              <a:ea typeface="方正小标宋简体" pitchFamily="65" charset="-122"/>
            </a:endParaRPr>
          </a:p>
        </p:txBody>
      </p:sp>
      <p:sp>
        <p:nvSpPr>
          <p:cNvPr id="18" name="TextBox 15"/>
          <p:cNvSpPr txBox="1">
            <a:spLocks noChangeArrowheads="1"/>
          </p:cNvSpPr>
          <p:nvPr/>
        </p:nvSpPr>
        <p:spPr bwMode="auto">
          <a:xfrm>
            <a:off x="4989220" y="3029744"/>
            <a:ext cx="3001461" cy="923330"/>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lvl="0" algn="l">
              <a:lnSpc>
                <a:spcPct val="150000"/>
              </a:lnSpc>
              <a:defRPr sz="1200" b="0" kern="0">
                <a:solidFill>
                  <a:schemeClr val="accent3">
                    <a:lumMod val="50000"/>
                  </a:schemeClr>
                </a:solidFill>
                <a:latin typeface="微软雅黑" panose="020B0503020204020204" pitchFamily="34" charset="-122"/>
                <a:ea typeface="微软雅黑" panose="020B0503020204020204" pitchFamily="34" charset="-122"/>
              </a:defRPr>
            </a:lvl1pPr>
          </a:lstStyle>
          <a:p>
            <a:r>
              <a:rPr lang="zh-CN" altLang="en-US" dirty="0" smtClean="0"/>
              <a:t>★ 经验总结</a:t>
            </a:r>
            <a:endParaRPr lang="en-US" altLang="zh-CN" dirty="0" smtClean="0"/>
          </a:p>
          <a:p>
            <a:r>
              <a:rPr lang="zh-CN" altLang="en-US" dirty="0"/>
              <a:t>★ 工作中存在</a:t>
            </a:r>
            <a:r>
              <a:rPr lang="zh-CN" altLang="en-US" dirty="0" smtClean="0"/>
              <a:t>的不足           </a:t>
            </a:r>
            <a:endParaRPr lang="en-US" altLang="zh-CN" dirty="0" smtClean="0"/>
          </a:p>
          <a:p>
            <a:r>
              <a:rPr lang="zh-CN" altLang="en-US" dirty="0" smtClean="0"/>
              <a:t>★ </a:t>
            </a:r>
            <a:r>
              <a:rPr lang="zh-CN" altLang="en-US" dirty="0"/>
              <a:t>改进</a:t>
            </a:r>
            <a:r>
              <a:rPr lang="zh-CN" altLang="en-US" dirty="0" smtClean="0"/>
              <a:t>工作不足的</a:t>
            </a:r>
            <a:r>
              <a:rPr lang="zh-CN" altLang="en-US" dirty="0"/>
              <a:t>方法及</a:t>
            </a:r>
            <a:r>
              <a:rPr lang="zh-CN" altLang="en-US" dirty="0" smtClean="0"/>
              <a:t>措施</a:t>
            </a:r>
            <a:endParaRPr lang="zh-CN" altLang="en-US" dirty="0"/>
          </a:p>
        </p:txBody>
      </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0-#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par>
                                <p:cTn id="21" presetID="53" presetClass="entr" presetSubtype="16" fill="hold" grpId="0" nodeType="withEffect">
                                  <p:stCondLst>
                                    <p:cond delay="3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childTnLst>
                          </p:cTn>
                        </p:par>
                        <p:par>
                          <p:cTn id="26" fill="hold">
                            <p:stCondLst>
                              <p:cond delay="1000"/>
                            </p:stCondLst>
                            <p:childTnLst>
                              <p:par>
                                <p:cTn id="27" presetID="23" presetClass="entr" presetSubtype="32" fill="hold" grpId="0" nodeType="afterEffect">
                                  <p:stCondLst>
                                    <p:cond delay="0"/>
                                  </p:stCondLst>
                                  <p:iterate type="lt">
                                    <p:tmPct val="18000"/>
                                  </p:iterate>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strVal val="4*#ppt_w"/>
                                          </p:val>
                                        </p:tav>
                                        <p:tav tm="100000">
                                          <p:val>
                                            <p:strVal val="#ppt_w"/>
                                          </p:val>
                                        </p:tav>
                                      </p:tavLst>
                                    </p:anim>
                                    <p:anim calcmode="lin" valueType="num">
                                      <p:cBhvr>
                                        <p:cTn id="30" dur="500" fill="hold"/>
                                        <p:tgtEl>
                                          <p:spTgt spid="20"/>
                                        </p:tgtEl>
                                        <p:attrNameLst>
                                          <p:attrName>ppt_h</p:attrName>
                                        </p:attrNameLst>
                                      </p:cBhvr>
                                      <p:tavLst>
                                        <p:tav tm="0">
                                          <p:val>
                                            <p:strVal val="4*#ppt_h"/>
                                          </p:val>
                                        </p:tav>
                                        <p:tav tm="100000">
                                          <p:val>
                                            <p:strVal val="#ppt_h"/>
                                          </p:val>
                                        </p:tav>
                                      </p:tavLst>
                                    </p:anim>
                                  </p:childTnLst>
                                </p:cTn>
                              </p:par>
                            </p:childTnLst>
                          </p:cTn>
                        </p:par>
                        <p:par>
                          <p:cTn id="31" fill="hold">
                            <p:stCondLst>
                              <p:cond delay="2190"/>
                            </p:stCondLst>
                            <p:childTnLst>
                              <p:par>
                                <p:cTn id="32" presetID="53" presetClass="entr" presetSubtype="16"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childTnLst>
                          </p:cTn>
                        </p:par>
                        <p:par>
                          <p:cTn id="37" fill="hold">
                            <p:stCondLst>
                              <p:cond delay="2690"/>
                            </p:stCondLst>
                            <p:childTnLst>
                              <p:par>
                                <p:cTn id="38" presetID="22" presetClass="entr" presetSubtype="8"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left)">
                                      <p:cBhvr>
                                        <p:cTn id="40" dur="500"/>
                                        <p:tgtEl>
                                          <p:spTgt spid="22"/>
                                        </p:tgtEl>
                                      </p:cBhvr>
                                    </p:animEffect>
                                  </p:childTnLst>
                                </p:cTn>
                              </p:par>
                            </p:childTnLst>
                          </p:cTn>
                        </p:par>
                        <p:par>
                          <p:cTn id="41" fill="hold">
                            <p:stCondLst>
                              <p:cond delay="3190"/>
                            </p:stCondLst>
                            <p:childTnLst>
                              <p:par>
                                <p:cTn id="42" presetID="16" presetClass="entr" presetSubtype="21"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arn(inVertical)">
                                      <p:cBhvr>
                                        <p:cTn id="44" dur="500"/>
                                        <p:tgtEl>
                                          <p:spTgt spid="23"/>
                                        </p:tgtEl>
                                      </p:cBhvr>
                                    </p:animEffect>
                                  </p:childTnLst>
                                </p:cTn>
                              </p:par>
                            </p:childTnLst>
                          </p:cTn>
                        </p:par>
                        <p:par>
                          <p:cTn id="45" fill="hold">
                            <p:stCondLst>
                              <p:cond delay="3690"/>
                            </p:stCondLst>
                            <p:childTnLst>
                              <p:par>
                                <p:cTn id="46" presetID="27" presetClass="entr" presetSubtype="0" fill="hold" grpId="0" nodeType="afterEffect">
                                  <p:stCondLst>
                                    <p:cond delay="0"/>
                                  </p:stCondLst>
                                  <p:iterate type="lt">
                                    <p:tmPct val="50000"/>
                                  </p:iterate>
                                  <p:childTnLst>
                                    <p:set>
                                      <p:cBhvr>
                                        <p:cTn id="47" dur="1" fill="hold">
                                          <p:stCondLst>
                                            <p:cond delay="0"/>
                                          </p:stCondLst>
                                        </p:cTn>
                                        <p:tgtEl>
                                          <p:spTgt spid="18"/>
                                        </p:tgtEl>
                                        <p:attrNameLst>
                                          <p:attrName>style.visibility</p:attrName>
                                        </p:attrNameLst>
                                      </p:cBhvr>
                                      <p:to>
                                        <p:strVal val="visible"/>
                                      </p:to>
                                    </p:set>
                                    <p:anim calcmode="discrete" valueType="clr">
                                      <p:cBhvr override="childStyle">
                                        <p:cTn id="48" dur="80"/>
                                        <p:tgtEl>
                                          <p:spTgt spid="18"/>
                                        </p:tgtEl>
                                        <p:attrNameLst>
                                          <p:attrName>style.color</p:attrName>
                                        </p:attrNameLst>
                                      </p:cBhvr>
                                      <p:tavLst>
                                        <p:tav tm="0">
                                          <p:val>
                                            <p:clrVal>
                                              <a:schemeClr val="accent2"/>
                                            </p:clrVal>
                                          </p:val>
                                        </p:tav>
                                        <p:tav tm="50000">
                                          <p:val>
                                            <p:clrVal>
                                              <a:schemeClr val="hlink"/>
                                            </p:clrVal>
                                          </p:val>
                                        </p:tav>
                                      </p:tavLst>
                                    </p:anim>
                                    <p:anim calcmode="discrete" valueType="clr">
                                      <p:cBhvr>
                                        <p:cTn id="49" dur="80"/>
                                        <p:tgtEl>
                                          <p:spTgt spid="18"/>
                                        </p:tgtEl>
                                        <p:attrNameLst>
                                          <p:attrName>fillcolor</p:attrName>
                                        </p:attrNameLst>
                                      </p:cBhvr>
                                      <p:tavLst>
                                        <p:tav tm="0">
                                          <p:val>
                                            <p:clrVal>
                                              <a:schemeClr val="accent2"/>
                                            </p:clrVal>
                                          </p:val>
                                        </p:tav>
                                        <p:tav tm="50000">
                                          <p:val>
                                            <p:clrVal>
                                              <a:schemeClr val="hlink"/>
                                            </p:clrVal>
                                          </p:val>
                                        </p:tav>
                                      </p:tavLst>
                                    </p:anim>
                                    <p:set>
                                      <p:cBhvr>
                                        <p:cTn id="50" dur="80"/>
                                        <p:tgtEl>
                                          <p:spTgt spid="1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P spid="19" grpId="0"/>
      <p:bldP spid="20" grpId="0"/>
      <p:bldP spid="21" grpId="0"/>
      <p:bldP spid="22" grpId="0"/>
      <p:bldP spid="23"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1467050"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经验总结</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sp>
        <p:nvSpPr>
          <p:cNvPr id="12" name="Oval 6"/>
          <p:cNvSpPr>
            <a:spLocks noChangeArrowheads="1"/>
          </p:cNvSpPr>
          <p:nvPr/>
        </p:nvSpPr>
        <p:spPr bwMode="auto">
          <a:xfrm>
            <a:off x="1227871" y="1069972"/>
            <a:ext cx="3768210" cy="3771001"/>
          </a:xfrm>
          <a:prstGeom prst="ellipse">
            <a:avLst/>
          </a:prstGeom>
          <a:noFill/>
          <a:ln w="9">
            <a:solidFill>
              <a:srgbClr val="0067B4"/>
            </a:solidFill>
            <a:prstDash val="dash"/>
            <a:round/>
          </a:ln>
          <a:extLst>
            <a:ext uri="{909E8E84-426E-40DD-AFC4-6F175D3DCCD1}">
              <a14:hiddenFill xmlns:a14="http://schemas.microsoft.com/office/drawing/2010/main">
                <a:solidFill>
                  <a:srgbClr val="FFFFFF"/>
                </a:solidFill>
              </a14:hiddenFill>
            </a:ext>
          </a:extLst>
        </p:spPr>
        <p:txBody>
          <a:bodyPr lIns="68562" tIns="34281" rIns="68562" bIns="34281"/>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00" b="1">
              <a:solidFill>
                <a:schemeClr val="tx1"/>
              </a:solidFill>
              <a:ea typeface="宋体" panose="02010600030101010101" pitchFamily="2" charset="-122"/>
            </a:endParaRPr>
          </a:p>
        </p:txBody>
      </p:sp>
      <p:sp>
        <p:nvSpPr>
          <p:cNvPr id="13" name="Oval 10"/>
          <p:cNvSpPr>
            <a:spLocks noChangeArrowheads="1"/>
          </p:cNvSpPr>
          <p:nvPr/>
        </p:nvSpPr>
        <p:spPr bwMode="auto">
          <a:xfrm>
            <a:off x="4052243" y="1241433"/>
            <a:ext cx="439189" cy="439375"/>
          </a:xfrm>
          <a:prstGeom prst="ellipse">
            <a:avLst/>
          </a:prstGeom>
          <a:solidFill>
            <a:srgbClr val="00B0F0"/>
          </a:solidFill>
          <a:ln>
            <a:noFill/>
          </a:ln>
        </p:spPr>
        <p:txBody>
          <a:bodyPr lIns="68562" tIns="34281" rIns="68562" bIns="34281"/>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1" dirty="0">
                <a:solidFill>
                  <a:schemeClr val="bg1"/>
                </a:solidFill>
                <a:latin typeface="微软雅黑" panose="020B0503020204020204" pitchFamily="34" charset="-122"/>
              </a:rPr>
              <a:t>1</a:t>
            </a:r>
            <a:endParaRPr lang="zh-CN" altLang="en-US" sz="1800" b="1" dirty="0">
              <a:solidFill>
                <a:schemeClr val="bg1"/>
              </a:solidFill>
              <a:latin typeface="微软雅黑" panose="020B0503020204020204" pitchFamily="34" charset="-122"/>
            </a:endParaRPr>
          </a:p>
        </p:txBody>
      </p:sp>
      <p:sp>
        <p:nvSpPr>
          <p:cNvPr id="14" name="Oval 11"/>
          <p:cNvSpPr>
            <a:spLocks noChangeArrowheads="1"/>
          </p:cNvSpPr>
          <p:nvPr/>
        </p:nvSpPr>
        <p:spPr bwMode="auto">
          <a:xfrm>
            <a:off x="4052243" y="4230133"/>
            <a:ext cx="439189" cy="439375"/>
          </a:xfrm>
          <a:prstGeom prst="ellipse">
            <a:avLst/>
          </a:prstGeom>
          <a:solidFill>
            <a:srgbClr val="00B0F0"/>
          </a:solidFill>
          <a:ln>
            <a:noFill/>
          </a:ln>
        </p:spPr>
        <p:txBody>
          <a:bodyPr lIns="68562" tIns="34281" rIns="68562" bIns="34281"/>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1">
                <a:solidFill>
                  <a:schemeClr val="bg1"/>
                </a:solidFill>
                <a:latin typeface="微软雅黑" panose="020B0503020204020204" pitchFamily="34" charset="-122"/>
              </a:rPr>
              <a:t>5</a:t>
            </a:r>
            <a:endParaRPr lang="zh-CN" altLang="en-US" sz="1800" b="1">
              <a:solidFill>
                <a:schemeClr val="bg1"/>
              </a:solidFill>
              <a:latin typeface="微软雅黑" panose="020B0503020204020204" pitchFamily="34" charset="-122"/>
            </a:endParaRPr>
          </a:p>
        </p:txBody>
      </p:sp>
      <p:sp>
        <p:nvSpPr>
          <p:cNvPr id="15" name="Oval 12"/>
          <p:cNvSpPr>
            <a:spLocks noChangeArrowheads="1"/>
          </p:cNvSpPr>
          <p:nvPr/>
        </p:nvSpPr>
        <p:spPr bwMode="auto">
          <a:xfrm>
            <a:off x="4580698" y="3535947"/>
            <a:ext cx="440378" cy="439374"/>
          </a:xfrm>
          <a:prstGeom prst="ellipse">
            <a:avLst/>
          </a:prstGeom>
          <a:solidFill>
            <a:srgbClr val="0067B4"/>
          </a:solidFill>
          <a:ln>
            <a:noFill/>
          </a:ln>
        </p:spPr>
        <p:txBody>
          <a:bodyPr lIns="68562" tIns="34281" rIns="68562" bIns="34281"/>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1" dirty="0">
                <a:solidFill>
                  <a:schemeClr val="bg1"/>
                </a:solidFill>
                <a:latin typeface="微软雅黑" panose="020B0503020204020204" pitchFamily="34" charset="-122"/>
              </a:rPr>
              <a:t>4</a:t>
            </a:r>
            <a:endParaRPr lang="zh-CN" altLang="en-US" sz="1800" b="1" dirty="0">
              <a:solidFill>
                <a:schemeClr val="bg1"/>
              </a:solidFill>
              <a:latin typeface="微软雅黑" panose="020B0503020204020204" pitchFamily="34" charset="-122"/>
            </a:endParaRPr>
          </a:p>
        </p:txBody>
      </p:sp>
      <p:sp>
        <p:nvSpPr>
          <p:cNvPr id="16" name="Oval 13"/>
          <p:cNvSpPr>
            <a:spLocks noChangeArrowheads="1"/>
          </p:cNvSpPr>
          <p:nvPr/>
        </p:nvSpPr>
        <p:spPr bwMode="auto">
          <a:xfrm>
            <a:off x="4580698" y="1935624"/>
            <a:ext cx="440378" cy="439374"/>
          </a:xfrm>
          <a:prstGeom prst="ellipse">
            <a:avLst/>
          </a:prstGeom>
          <a:solidFill>
            <a:srgbClr val="009BD2"/>
          </a:solidFill>
          <a:ln>
            <a:noFill/>
          </a:ln>
        </p:spPr>
        <p:txBody>
          <a:bodyPr lIns="68562" tIns="34281" rIns="68562" bIns="34281"/>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1">
                <a:solidFill>
                  <a:schemeClr val="bg1"/>
                </a:solidFill>
                <a:latin typeface="微软雅黑" panose="020B0503020204020204" pitchFamily="34" charset="-122"/>
              </a:rPr>
              <a:t>2</a:t>
            </a:r>
            <a:endParaRPr lang="zh-CN" altLang="en-US" sz="1800" b="1">
              <a:solidFill>
                <a:schemeClr val="bg1"/>
              </a:solidFill>
              <a:latin typeface="微软雅黑" panose="020B0503020204020204" pitchFamily="34" charset="-122"/>
            </a:endParaRPr>
          </a:p>
        </p:txBody>
      </p:sp>
      <p:sp>
        <p:nvSpPr>
          <p:cNvPr id="17" name="Oval 14"/>
          <p:cNvSpPr>
            <a:spLocks noChangeArrowheads="1"/>
          </p:cNvSpPr>
          <p:nvPr/>
        </p:nvSpPr>
        <p:spPr bwMode="auto">
          <a:xfrm>
            <a:off x="4752088" y="2735786"/>
            <a:ext cx="439189" cy="439374"/>
          </a:xfrm>
          <a:prstGeom prst="ellipse">
            <a:avLst/>
          </a:prstGeom>
          <a:solidFill>
            <a:srgbClr val="0282D0"/>
          </a:solidFill>
          <a:ln>
            <a:noFill/>
          </a:ln>
        </p:spPr>
        <p:txBody>
          <a:bodyPr lIns="68562" tIns="34281" rIns="68562" bIns="34281"/>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1">
                <a:solidFill>
                  <a:schemeClr val="bg1"/>
                </a:solidFill>
                <a:latin typeface="微软雅黑" panose="020B0503020204020204" pitchFamily="34" charset="-122"/>
              </a:rPr>
              <a:t>3</a:t>
            </a:r>
            <a:endParaRPr lang="zh-CN" altLang="en-US" sz="1800" b="1">
              <a:solidFill>
                <a:schemeClr val="bg1"/>
              </a:solidFill>
              <a:latin typeface="微软雅黑" panose="020B0503020204020204" pitchFamily="34" charset="-122"/>
            </a:endParaRPr>
          </a:p>
        </p:txBody>
      </p:sp>
      <p:sp>
        <p:nvSpPr>
          <p:cNvPr id="23" name="Oval 7"/>
          <p:cNvSpPr>
            <a:spLocks noChangeArrowheads="1"/>
          </p:cNvSpPr>
          <p:nvPr/>
        </p:nvSpPr>
        <p:spPr bwMode="auto">
          <a:xfrm>
            <a:off x="1145746" y="1274775"/>
            <a:ext cx="3338545" cy="3337580"/>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68562" tIns="34281" rIns="68562" bIns="34281"/>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00" b="1">
              <a:solidFill>
                <a:schemeClr val="tx1"/>
              </a:solidFill>
              <a:ea typeface="宋体" panose="02010600030101010101" pitchFamily="2" charset="-122"/>
            </a:endParaRPr>
          </a:p>
        </p:txBody>
      </p:sp>
      <p:sp>
        <p:nvSpPr>
          <p:cNvPr id="24" name="Oval 8"/>
          <p:cNvSpPr>
            <a:spLocks noChangeArrowheads="1"/>
          </p:cNvSpPr>
          <p:nvPr/>
        </p:nvSpPr>
        <p:spPr bwMode="auto">
          <a:xfrm>
            <a:off x="1374267" y="1502203"/>
            <a:ext cx="2881503" cy="2882725"/>
          </a:xfrm>
          <a:prstGeom prst="ellipse">
            <a:avLst/>
          </a:prstGeom>
          <a:blipFill dpi="0" rotWithShape="1">
            <a:blip r:embed="rId1" cstate="print"/>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lIns="68562" tIns="34281" rIns="68562" bIns="34281"/>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00" b="1">
              <a:solidFill>
                <a:schemeClr val="tx1"/>
              </a:solidFill>
              <a:ea typeface="宋体" panose="02010600030101010101" pitchFamily="2" charset="-122"/>
            </a:endParaRPr>
          </a:p>
        </p:txBody>
      </p:sp>
      <p:pic>
        <p:nvPicPr>
          <p:cNvPr id="4099" name="Picture 3" descr="C:\Users\Administrator\Desktop\图片2m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9163" y="1509258"/>
            <a:ext cx="2882900" cy="2882900"/>
          </a:xfrm>
          <a:prstGeom prst="rect">
            <a:avLst/>
          </a:prstGeom>
          <a:noFill/>
          <a:extLst>
            <a:ext uri="{909E8E84-426E-40DD-AFC4-6F175D3DCCD1}">
              <a14:hiddenFill xmlns:a14="http://schemas.microsoft.com/office/drawing/2010/main">
                <a:solidFill>
                  <a:srgbClr val="FFFFFF"/>
                </a:solidFill>
              </a14:hiddenFill>
            </a:ext>
          </a:extLst>
        </p:spPr>
      </p:pic>
      <p:sp>
        <p:nvSpPr>
          <p:cNvPr id="25" name="Oval 9"/>
          <p:cNvSpPr>
            <a:spLocks noChangeArrowheads="1"/>
          </p:cNvSpPr>
          <p:nvPr/>
        </p:nvSpPr>
        <p:spPr bwMode="auto">
          <a:xfrm>
            <a:off x="838994" y="3165954"/>
            <a:ext cx="1193460" cy="1193967"/>
          </a:xfrm>
          <a:prstGeom prst="ellipse">
            <a:avLst/>
          </a:prstGeom>
          <a:solidFill>
            <a:srgbClr val="00B0F0"/>
          </a:solidFill>
          <a:ln>
            <a:noFill/>
          </a:ln>
        </p:spPr>
        <p:txBody>
          <a:bodyPr lIns="68562" tIns="34281" rIns="68562" bIns="34281"/>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00" b="1">
              <a:solidFill>
                <a:schemeClr val="tx1"/>
              </a:solidFill>
              <a:ea typeface="宋体" panose="02010600030101010101" pitchFamily="2" charset="-122"/>
            </a:endParaRPr>
          </a:p>
        </p:txBody>
      </p:sp>
      <p:sp>
        <p:nvSpPr>
          <p:cNvPr id="26" name="TextBox 18"/>
          <p:cNvSpPr txBox="1">
            <a:spLocks noChangeArrowheads="1"/>
          </p:cNvSpPr>
          <p:nvPr/>
        </p:nvSpPr>
        <p:spPr bwMode="auto">
          <a:xfrm>
            <a:off x="1139595" y="3411759"/>
            <a:ext cx="697463" cy="68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dirty="0" smtClean="0">
                <a:solidFill>
                  <a:schemeClr val="bg1"/>
                </a:solidFill>
                <a:latin typeface="微软雅黑" panose="020B0503020204020204" pitchFamily="34" charset="-122"/>
              </a:rPr>
              <a:t>经验总结</a:t>
            </a:r>
            <a:endParaRPr lang="en-US" altLang="zh-CN" b="1" dirty="0">
              <a:solidFill>
                <a:schemeClr val="bg1"/>
              </a:solidFill>
              <a:latin typeface="微软雅黑" panose="020B0503020204020204" pitchFamily="34" charset="-122"/>
            </a:endParaRPr>
          </a:p>
        </p:txBody>
      </p:sp>
      <p:sp>
        <p:nvSpPr>
          <p:cNvPr id="29" name="矩形 1"/>
          <p:cNvSpPr>
            <a:spLocks noChangeArrowheads="1"/>
          </p:cNvSpPr>
          <p:nvPr/>
        </p:nvSpPr>
        <p:spPr bwMode="auto">
          <a:xfrm>
            <a:off x="4714782" y="1098405"/>
            <a:ext cx="350142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900" b="0" dirty="0">
                <a:solidFill>
                  <a:srgbClr val="595959"/>
                </a:solidFill>
                <a:latin typeface="微软雅黑" panose="020B0503020204020204" pitchFamily="34" charset="-122"/>
                <a:ea typeface="微软雅黑" panose="020B0503020204020204" pitchFamily="34" charset="-122"/>
              </a:rPr>
              <a:t>此处添加标题</a:t>
            </a:r>
            <a:r>
              <a:rPr lang="zh-CN" altLang="en-US" sz="900" b="0" dirty="0" smtClean="0">
                <a:solidFill>
                  <a:srgbClr val="595959"/>
                </a:solidFill>
                <a:latin typeface="微软雅黑" panose="020B0503020204020204" pitchFamily="34" charset="-122"/>
                <a:ea typeface="微软雅黑" panose="020B0503020204020204" pitchFamily="34" charset="-122"/>
              </a:rPr>
              <a:t>内容点击</a:t>
            </a:r>
            <a:r>
              <a:rPr lang="zh-CN" altLang="en-US" sz="900" b="0" dirty="0">
                <a:solidFill>
                  <a:srgbClr val="595959"/>
                </a:solidFill>
                <a:latin typeface="微软雅黑" panose="020B0503020204020204" pitchFamily="34" charset="-122"/>
                <a:ea typeface="微软雅黑" panose="020B0503020204020204" pitchFamily="34" charset="-122"/>
              </a:rPr>
              <a:t>此处添加</a:t>
            </a:r>
            <a:r>
              <a:rPr lang="zh-CN" altLang="en-US" sz="900" b="0" dirty="0" smtClean="0">
                <a:solidFill>
                  <a:srgbClr val="595959"/>
                </a:solidFill>
                <a:latin typeface="微软雅黑" panose="020B0503020204020204" pitchFamily="34" charset="-122"/>
                <a:ea typeface="微软雅黑" panose="020B0503020204020204" pitchFamily="34" charset="-122"/>
              </a:rPr>
              <a:t>内容点击</a:t>
            </a:r>
            <a:r>
              <a:rPr lang="zh-CN" altLang="en-US" sz="900" b="0" dirty="0">
                <a:solidFill>
                  <a:srgbClr val="595959"/>
                </a:solidFill>
                <a:latin typeface="微软雅黑" panose="020B0503020204020204" pitchFamily="34" charset="-122"/>
                <a:ea typeface="微软雅黑" panose="020B0503020204020204" pitchFamily="34" charset="-122"/>
              </a:rPr>
              <a:t>此处添加内容此处添加标题内容点击此处添加内容点击此处添加</a:t>
            </a:r>
            <a:r>
              <a:rPr lang="zh-CN" altLang="en-US" sz="900" b="0" dirty="0" smtClean="0">
                <a:solidFill>
                  <a:srgbClr val="595959"/>
                </a:solidFill>
                <a:latin typeface="微软雅黑" panose="020B0503020204020204" pitchFamily="34" charset="-122"/>
                <a:ea typeface="微软雅黑" panose="020B0503020204020204" pitchFamily="34" charset="-122"/>
              </a:rPr>
              <a:t>内容</a:t>
            </a:r>
            <a:endParaRPr lang="zh-CN" altLang="zh-CN" sz="900" b="0" dirty="0">
              <a:solidFill>
                <a:srgbClr val="595959"/>
              </a:solidFill>
              <a:latin typeface="微软雅黑" panose="020B0503020204020204" pitchFamily="34" charset="-122"/>
              <a:ea typeface="微软雅黑" panose="020B0503020204020204" pitchFamily="34" charset="-122"/>
            </a:endParaRPr>
          </a:p>
        </p:txBody>
      </p:sp>
      <p:sp>
        <p:nvSpPr>
          <p:cNvPr id="30" name="矩形 1"/>
          <p:cNvSpPr>
            <a:spLocks noChangeArrowheads="1"/>
          </p:cNvSpPr>
          <p:nvPr/>
        </p:nvSpPr>
        <p:spPr bwMode="auto">
          <a:xfrm>
            <a:off x="5262374" y="1867167"/>
            <a:ext cx="323421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900" b="0" dirty="0">
                <a:solidFill>
                  <a:srgbClr val="595959"/>
                </a:solidFill>
                <a:latin typeface="微软雅黑" panose="020B0503020204020204" pitchFamily="34" charset="-122"/>
                <a:ea typeface="微软雅黑" panose="020B0503020204020204" pitchFamily="34" charset="-122"/>
              </a:rPr>
              <a:t>此处添加标题</a:t>
            </a:r>
            <a:r>
              <a:rPr lang="zh-CN" altLang="en-US" sz="900" b="0" dirty="0" smtClean="0">
                <a:solidFill>
                  <a:srgbClr val="595959"/>
                </a:solidFill>
                <a:latin typeface="微软雅黑" panose="020B0503020204020204" pitchFamily="34" charset="-122"/>
                <a:ea typeface="微软雅黑" panose="020B0503020204020204" pitchFamily="34" charset="-122"/>
              </a:rPr>
              <a:t>内容点击</a:t>
            </a:r>
            <a:r>
              <a:rPr lang="zh-CN" altLang="en-US" sz="900" b="0" dirty="0">
                <a:solidFill>
                  <a:srgbClr val="595959"/>
                </a:solidFill>
                <a:latin typeface="微软雅黑" panose="020B0503020204020204" pitchFamily="34" charset="-122"/>
                <a:ea typeface="微软雅黑" panose="020B0503020204020204" pitchFamily="34" charset="-122"/>
              </a:rPr>
              <a:t>此处添加</a:t>
            </a:r>
            <a:r>
              <a:rPr lang="zh-CN" altLang="en-US" sz="900" b="0" dirty="0" smtClean="0">
                <a:solidFill>
                  <a:srgbClr val="595959"/>
                </a:solidFill>
                <a:latin typeface="微软雅黑" panose="020B0503020204020204" pitchFamily="34" charset="-122"/>
                <a:ea typeface="微软雅黑" panose="020B0503020204020204" pitchFamily="34" charset="-122"/>
              </a:rPr>
              <a:t>内容点击</a:t>
            </a:r>
            <a:r>
              <a:rPr lang="zh-CN" altLang="en-US" sz="900" b="0" dirty="0">
                <a:solidFill>
                  <a:srgbClr val="595959"/>
                </a:solidFill>
                <a:latin typeface="微软雅黑" panose="020B0503020204020204" pitchFamily="34" charset="-122"/>
                <a:ea typeface="微软雅黑" panose="020B0503020204020204" pitchFamily="34" charset="-122"/>
              </a:rPr>
              <a:t>此处添加内容此处添加标题内容点击此处添加内容点击此处添加</a:t>
            </a:r>
            <a:r>
              <a:rPr lang="zh-CN" altLang="en-US" sz="900" b="0" dirty="0" smtClean="0">
                <a:solidFill>
                  <a:srgbClr val="595959"/>
                </a:solidFill>
                <a:latin typeface="微软雅黑" panose="020B0503020204020204" pitchFamily="34" charset="-122"/>
                <a:ea typeface="微软雅黑" panose="020B0503020204020204" pitchFamily="34" charset="-122"/>
              </a:rPr>
              <a:t>内容</a:t>
            </a:r>
            <a:endParaRPr lang="zh-CN" altLang="zh-CN" sz="900" b="0" dirty="0">
              <a:solidFill>
                <a:srgbClr val="595959"/>
              </a:solidFill>
              <a:latin typeface="微软雅黑" panose="020B0503020204020204" pitchFamily="34" charset="-122"/>
              <a:ea typeface="微软雅黑" panose="020B0503020204020204" pitchFamily="34" charset="-122"/>
            </a:endParaRPr>
          </a:p>
        </p:txBody>
      </p:sp>
      <p:sp>
        <p:nvSpPr>
          <p:cNvPr id="31" name="矩形 1"/>
          <p:cNvSpPr>
            <a:spLocks noChangeArrowheads="1"/>
          </p:cNvSpPr>
          <p:nvPr/>
        </p:nvSpPr>
        <p:spPr bwMode="auto">
          <a:xfrm>
            <a:off x="5377178" y="2718067"/>
            <a:ext cx="323421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900" b="0" dirty="0">
                <a:solidFill>
                  <a:srgbClr val="595959"/>
                </a:solidFill>
                <a:latin typeface="微软雅黑" panose="020B0503020204020204" pitchFamily="34" charset="-122"/>
                <a:ea typeface="微软雅黑" panose="020B0503020204020204" pitchFamily="34" charset="-122"/>
              </a:rPr>
              <a:t>此处添加标题</a:t>
            </a:r>
            <a:r>
              <a:rPr lang="zh-CN" altLang="en-US" sz="900" b="0" dirty="0" smtClean="0">
                <a:solidFill>
                  <a:srgbClr val="595959"/>
                </a:solidFill>
                <a:latin typeface="微软雅黑" panose="020B0503020204020204" pitchFamily="34" charset="-122"/>
                <a:ea typeface="微软雅黑" panose="020B0503020204020204" pitchFamily="34" charset="-122"/>
              </a:rPr>
              <a:t>内容点击</a:t>
            </a:r>
            <a:r>
              <a:rPr lang="zh-CN" altLang="en-US" sz="900" b="0" dirty="0">
                <a:solidFill>
                  <a:srgbClr val="595959"/>
                </a:solidFill>
                <a:latin typeface="微软雅黑" panose="020B0503020204020204" pitchFamily="34" charset="-122"/>
                <a:ea typeface="微软雅黑" panose="020B0503020204020204" pitchFamily="34" charset="-122"/>
              </a:rPr>
              <a:t>此处添加</a:t>
            </a:r>
            <a:r>
              <a:rPr lang="zh-CN" altLang="en-US" sz="900" b="0" dirty="0" smtClean="0">
                <a:solidFill>
                  <a:srgbClr val="595959"/>
                </a:solidFill>
                <a:latin typeface="微软雅黑" panose="020B0503020204020204" pitchFamily="34" charset="-122"/>
                <a:ea typeface="微软雅黑" panose="020B0503020204020204" pitchFamily="34" charset="-122"/>
              </a:rPr>
              <a:t>内容点击</a:t>
            </a:r>
            <a:r>
              <a:rPr lang="zh-CN" altLang="en-US" sz="900" b="0" dirty="0">
                <a:solidFill>
                  <a:srgbClr val="595959"/>
                </a:solidFill>
                <a:latin typeface="微软雅黑" panose="020B0503020204020204" pitchFamily="34" charset="-122"/>
                <a:ea typeface="微软雅黑" panose="020B0503020204020204" pitchFamily="34" charset="-122"/>
              </a:rPr>
              <a:t>此处添加内容此处添加标题内容点击此处添加内容点击此处添加</a:t>
            </a:r>
            <a:r>
              <a:rPr lang="zh-CN" altLang="en-US" sz="900" b="0" dirty="0" smtClean="0">
                <a:solidFill>
                  <a:srgbClr val="595959"/>
                </a:solidFill>
                <a:latin typeface="微软雅黑" panose="020B0503020204020204" pitchFamily="34" charset="-122"/>
                <a:ea typeface="微软雅黑" panose="020B0503020204020204" pitchFamily="34" charset="-122"/>
              </a:rPr>
              <a:t>内容</a:t>
            </a:r>
            <a:endParaRPr lang="zh-CN" altLang="zh-CN" sz="900" b="0" dirty="0">
              <a:solidFill>
                <a:srgbClr val="595959"/>
              </a:solidFill>
              <a:latin typeface="微软雅黑" panose="020B0503020204020204" pitchFamily="34" charset="-122"/>
              <a:ea typeface="微软雅黑" panose="020B0503020204020204" pitchFamily="34" charset="-122"/>
            </a:endParaRPr>
          </a:p>
        </p:txBody>
      </p:sp>
      <p:sp>
        <p:nvSpPr>
          <p:cNvPr id="33" name="矩形 1"/>
          <p:cNvSpPr>
            <a:spLocks noChangeArrowheads="1"/>
          </p:cNvSpPr>
          <p:nvPr/>
        </p:nvSpPr>
        <p:spPr bwMode="auto">
          <a:xfrm>
            <a:off x="5262374" y="3512513"/>
            <a:ext cx="323421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900" b="0" dirty="0">
                <a:solidFill>
                  <a:srgbClr val="595959"/>
                </a:solidFill>
                <a:latin typeface="微软雅黑" panose="020B0503020204020204" pitchFamily="34" charset="-122"/>
                <a:ea typeface="微软雅黑" panose="020B0503020204020204" pitchFamily="34" charset="-122"/>
              </a:rPr>
              <a:t>此处添加标题</a:t>
            </a:r>
            <a:r>
              <a:rPr lang="zh-CN" altLang="en-US" sz="900" b="0" dirty="0" smtClean="0">
                <a:solidFill>
                  <a:srgbClr val="595959"/>
                </a:solidFill>
                <a:latin typeface="微软雅黑" panose="020B0503020204020204" pitchFamily="34" charset="-122"/>
                <a:ea typeface="微软雅黑" panose="020B0503020204020204" pitchFamily="34" charset="-122"/>
              </a:rPr>
              <a:t>内容点击</a:t>
            </a:r>
            <a:r>
              <a:rPr lang="zh-CN" altLang="en-US" sz="900" b="0" dirty="0">
                <a:solidFill>
                  <a:srgbClr val="595959"/>
                </a:solidFill>
                <a:latin typeface="微软雅黑" panose="020B0503020204020204" pitchFamily="34" charset="-122"/>
                <a:ea typeface="微软雅黑" panose="020B0503020204020204" pitchFamily="34" charset="-122"/>
              </a:rPr>
              <a:t>此处添加</a:t>
            </a:r>
            <a:r>
              <a:rPr lang="zh-CN" altLang="en-US" sz="900" b="0" dirty="0" smtClean="0">
                <a:solidFill>
                  <a:srgbClr val="595959"/>
                </a:solidFill>
                <a:latin typeface="微软雅黑" panose="020B0503020204020204" pitchFamily="34" charset="-122"/>
                <a:ea typeface="微软雅黑" panose="020B0503020204020204" pitchFamily="34" charset="-122"/>
              </a:rPr>
              <a:t>内容点击</a:t>
            </a:r>
            <a:r>
              <a:rPr lang="zh-CN" altLang="en-US" sz="900" b="0" dirty="0">
                <a:solidFill>
                  <a:srgbClr val="595959"/>
                </a:solidFill>
                <a:latin typeface="微软雅黑" panose="020B0503020204020204" pitchFamily="34" charset="-122"/>
                <a:ea typeface="微软雅黑" panose="020B0503020204020204" pitchFamily="34" charset="-122"/>
              </a:rPr>
              <a:t>此处添加内容此处添加标题内容点击此处添加内容点击此处添加</a:t>
            </a:r>
            <a:r>
              <a:rPr lang="zh-CN" altLang="en-US" sz="900" b="0" dirty="0" smtClean="0">
                <a:solidFill>
                  <a:srgbClr val="595959"/>
                </a:solidFill>
                <a:latin typeface="微软雅黑" panose="020B0503020204020204" pitchFamily="34" charset="-122"/>
                <a:ea typeface="微软雅黑" panose="020B0503020204020204" pitchFamily="34" charset="-122"/>
              </a:rPr>
              <a:t>内容</a:t>
            </a:r>
            <a:endParaRPr lang="zh-CN" altLang="zh-CN" sz="900" b="0" dirty="0">
              <a:solidFill>
                <a:srgbClr val="595959"/>
              </a:solidFill>
              <a:latin typeface="微软雅黑" panose="020B0503020204020204" pitchFamily="34" charset="-122"/>
              <a:ea typeface="微软雅黑" panose="020B0503020204020204" pitchFamily="34" charset="-122"/>
            </a:endParaRPr>
          </a:p>
        </p:txBody>
      </p:sp>
      <p:sp>
        <p:nvSpPr>
          <p:cNvPr id="34" name="矩形 1"/>
          <p:cNvSpPr>
            <a:spLocks noChangeArrowheads="1"/>
          </p:cNvSpPr>
          <p:nvPr/>
        </p:nvSpPr>
        <p:spPr bwMode="auto">
          <a:xfrm>
            <a:off x="4714782" y="4209905"/>
            <a:ext cx="350142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900" b="0" dirty="0">
                <a:solidFill>
                  <a:srgbClr val="595959"/>
                </a:solidFill>
                <a:latin typeface="微软雅黑" panose="020B0503020204020204" pitchFamily="34" charset="-122"/>
                <a:ea typeface="微软雅黑" panose="020B0503020204020204" pitchFamily="34" charset="-122"/>
              </a:rPr>
              <a:t>此处添加标题</a:t>
            </a:r>
            <a:r>
              <a:rPr lang="zh-CN" altLang="en-US" sz="900" b="0" dirty="0" smtClean="0">
                <a:solidFill>
                  <a:srgbClr val="595959"/>
                </a:solidFill>
                <a:latin typeface="微软雅黑" panose="020B0503020204020204" pitchFamily="34" charset="-122"/>
                <a:ea typeface="微软雅黑" panose="020B0503020204020204" pitchFamily="34" charset="-122"/>
              </a:rPr>
              <a:t>内容点击</a:t>
            </a:r>
            <a:r>
              <a:rPr lang="zh-CN" altLang="en-US" sz="900" b="0" dirty="0">
                <a:solidFill>
                  <a:srgbClr val="595959"/>
                </a:solidFill>
                <a:latin typeface="微软雅黑" panose="020B0503020204020204" pitchFamily="34" charset="-122"/>
                <a:ea typeface="微软雅黑" panose="020B0503020204020204" pitchFamily="34" charset="-122"/>
              </a:rPr>
              <a:t>此处添加</a:t>
            </a:r>
            <a:r>
              <a:rPr lang="zh-CN" altLang="en-US" sz="900" b="0" dirty="0" smtClean="0">
                <a:solidFill>
                  <a:srgbClr val="595959"/>
                </a:solidFill>
                <a:latin typeface="微软雅黑" panose="020B0503020204020204" pitchFamily="34" charset="-122"/>
                <a:ea typeface="微软雅黑" panose="020B0503020204020204" pitchFamily="34" charset="-122"/>
              </a:rPr>
              <a:t>内容点击</a:t>
            </a:r>
            <a:r>
              <a:rPr lang="zh-CN" altLang="en-US" sz="900" b="0" dirty="0">
                <a:solidFill>
                  <a:srgbClr val="595959"/>
                </a:solidFill>
                <a:latin typeface="微软雅黑" panose="020B0503020204020204" pitchFamily="34" charset="-122"/>
                <a:ea typeface="微软雅黑" panose="020B0503020204020204" pitchFamily="34" charset="-122"/>
              </a:rPr>
              <a:t>此处添加内容此处添加标题内容点击此处添加内容点击此处添加</a:t>
            </a:r>
            <a:r>
              <a:rPr lang="zh-CN" altLang="en-US" sz="900" b="0" dirty="0" smtClean="0">
                <a:solidFill>
                  <a:srgbClr val="595959"/>
                </a:solidFill>
                <a:latin typeface="微软雅黑" panose="020B0503020204020204" pitchFamily="34" charset="-122"/>
                <a:ea typeface="微软雅黑" panose="020B0503020204020204" pitchFamily="34" charset="-122"/>
              </a:rPr>
              <a:t>内容</a:t>
            </a:r>
            <a:endParaRPr lang="zh-CN" altLang="zh-CN" sz="900" b="0"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21" presetClass="entr" presetSubtype="1"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heel(1)">
                                      <p:cBhvr>
                                        <p:cTn id="25" dur="1000"/>
                                        <p:tgtEl>
                                          <p:spTgt spid="24"/>
                                        </p:tgtEl>
                                      </p:cBhvr>
                                    </p:animEffect>
                                  </p:childTnLst>
                                </p:cTn>
                              </p:par>
                              <p:par>
                                <p:cTn id="26" presetID="21" presetClass="entr" presetSubtype="1" fill="hold" nodeType="withEffect">
                                  <p:stCondLst>
                                    <p:cond delay="0"/>
                                  </p:stCondLst>
                                  <p:childTnLst>
                                    <p:set>
                                      <p:cBhvr>
                                        <p:cTn id="27" dur="1" fill="hold">
                                          <p:stCondLst>
                                            <p:cond delay="0"/>
                                          </p:stCondLst>
                                        </p:cTn>
                                        <p:tgtEl>
                                          <p:spTgt spid="4099"/>
                                        </p:tgtEl>
                                        <p:attrNameLst>
                                          <p:attrName>style.visibility</p:attrName>
                                        </p:attrNameLst>
                                      </p:cBhvr>
                                      <p:to>
                                        <p:strVal val="visible"/>
                                      </p:to>
                                    </p:set>
                                    <p:animEffect transition="in" filter="wheel(1)">
                                      <p:cBhvr>
                                        <p:cTn id="28" dur="1000"/>
                                        <p:tgtEl>
                                          <p:spTgt spid="4099"/>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heel(1)">
                                      <p:cBhvr>
                                        <p:cTn id="31" dur="1000"/>
                                        <p:tgtEl>
                                          <p:spTgt spid="23"/>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childTnLst>
                          </p:cTn>
                        </p:par>
                        <p:par>
                          <p:cTn id="38" fill="hold">
                            <p:stCondLst>
                              <p:cond delay="3000"/>
                            </p:stCondLst>
                            <p:childTnLst>
                              <p:par>
                                <p:cTn id="39" presetID="52" presetClass="entr" presetSubtype="0"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Scale>
                                      <p:cBhvr>
                                        <p:cTn id="41"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2" dur="1000" decel="50000" fill="hold">
                                          <p:stCondLst>
                                            <p:cond delay="0"/>
                                          </p:stCondLst>
                                        </p:cTn>
                                        <p:tgtEl>
                                          <p:spTgt spid="25"/>
                                        </p:tgtEl>
                                        <p:attrNameLst>
                                          <p:attrName>ppt_x</p:attrName>
                                          <p:attrName>ppt_y</p:attrName>
                                        </p:attrNameLst>
                                      </p:cBhvr>
                                      <p:rCtr x="0" y="0"/>
                                    </p:animMotion>
                                    <p:animEffect transition="in" filter="fade">
                                      <p:cBhvr>
                                        <p:cTn id="43" dur="1000"/>
                                        <p:tgtEl>
                                          <p:spTgt spid="25"/>
                                        </p:tgtEl>
                                      </p:cBhvr>
                                    </p:animEffect>
                                  </p:childTnLst>
                                </p:cTn>
                              </p:par>
                              <p:par>
                                <p:cTn id="44" presetID="52"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Scale>
                                      <p:cBhvr>
                                        <p:cTn id="46"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7" dur="1000" decel="50000" fill="hold">
                                          <p:stCondLst>
                                            <p:cond delay="0"/>
                                          </p:stCondLst>
                                        </p:cTn>
                                        <p:tgtEl>
                                          <p:spTgt spid="26"/>
                                        </p:tgtEl>
                                        <p:attrNameLst>
                                          <p:attrName>ppt_x</p:attrName>
                                          <p:attrName>ppt_y</p:attrName>
                                        </p:attrNameLst>
                                      </p:cBhvr>
                                      <p:rCtr x="0" y="0"/>
                                    </p:animMotion>
                                    <p:animEffect transition="in" filter="fade">
                                      <p:cBhvr>
                                        <p:cTn id="48" dur="1000"/>
                                        <p:tgtEl>
                                          <p:spTgt spid="26"/>
                                        </p:tgtEl>
                                      </p:cBhvr>
                                    </p:animEffect>
                                  </p:childTnLst>
                                </p:cTn>
                              </p:par>
                            </p:childTnLst>
                          </p:cTn>
                        </p:par>
                        <p:par>
                          <p:cTn id="49" fill="hold">
                            <p:stCondLst>
                              <p:cond delay="4000"/>
                            </p:stCondLst>
                            <p:childTnLst>
                              <p:par>
                                <p:cTn id="50" presetID="1" presetClass="entr" presetSubtype="0"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childTnLst>
                                </p:cTn>
                              </p:par>
                              <p:par>
                                <p:cTn id="60" presetID="35" presetClass="path" presetSubtype="0" accel="50000" decel="50000" fill="hold" grpId="1" nodeType="withEffect">
                                  <p:stCondLst>
                                    <p:cond delay="0"/>
                                  </p:stCondLst>
                                  <p:childTnLst>
                                    <p:animMotion origin="layout" path="M 2.29608E-6 1.11111E-6 L -0.17354 0.29051 " pathEditMode="relative" rAng="0" ptsTypes="AA">
                                      <p:cBhvr>
                                        <p:cTn id="61" dur="500" spd="-99900" fill="hold"/>
                                        <p:tgtEl>
                                          <p:spTgt spid="13"/>
                                        </p:tgtEl>
                                        <p:attrNameLst>
                                          <p:attrName>ppt_x</p:attrName>
                                          <p:attrName>ppt_y</p:attrName>
                                        </p:attrNameLst>
                                      </p:cBhvr>
                                      <p:rCtr x="-8600" y="14500"/>
                                    </p:animMotion>
                                  </p:childTnLst>
                                </p:cTn>
                              </p:par>
                              <p:par>
                                <p:cTn id="62" presetID="35" presetClass="path" presetSubtype="0" accel="50000" decel="50000" fill="hold" grpId="1" nodeType="withEffect">
                                  <p:stCondLst>
                                    <p:cond delay="0"/>
                                  </p:stCondLst>
                                  <p:childTnLst>
                                    <p:animMotion origin="layout" path="M 2.35202E-6 -2.59259E-6 L -0.23143 0.15556 " pathEditMode="relative" rAng="0" ptsTypes="AA">
                                      <p:cBhvr>
                                        <p:cTn id="63" dur="500" spd="-99900" fill="hold"/>
                                        <p:tgtEl>
                                          <p:spTgt spid="16"/>
                                        </p:tgtEl>
                                        <p:attrNameLst>
                                          <p:attrName>ppt_x</p:attrName>
                                          <p:attrName>ppt_y</p:attrName>
                                        </p:attrNameLst>
                                      </p:cBhvr>
                                      <p:rCtr x="-11500" y="7800"/>
                                    </p:animMotion>
                                  </p:childTnLst>
                                </p:cTn>
                              </p:par>
                              <p:par>
                                <p:cTn id="64" presetID="35" presetClass="path" presetSubtype="0" accel="50000" decel="50000" fill="hold" grpId="1" nodeType="withEffect">
                                  <p:stCondLst>
                                    <p:cond delay="0"/>
                                  </p:stCondLst>
                                  <p:childTnLst>
                                    <p:animMotion origin="layout" path="M 0 0 L -0.25 0 E" pathEditMode="relative" rAng="0" ptsTypes="">
                                      <p:cBhvr>
                                        <p:cTn id="65" dur="500" spd="-99900" fill="hold"/>
                                        <p:tgtEl>
                                          <p:spTgt spid="17"/>
                                        </p:tgtEl>
                                        <p:attrNameLst>
                                          <p:attrName>ppt_x</p:attrName>
                                          <p:attrName>ppt_y</p:attrName>
                                        </p:attrNameLst>
                                      </p:cBhvr>
                                      <p:rCtr x="0" y="0"/>
                                    </p:animMotion>
                                  </p:childTnLst>
                                </p:cTn>
                              </p:par>
                              <p:par>
                                <p:cTn id="66" presetID="35" presetClass="path" presetSubtype="0" accel="50000" decel="50000" fill="hold" grpId="1" nodeType="withEffect">
                                  <p:stCondLst>
                                    <p:cond delay="0"/>
                                  </p:stCondLst>
                                  <p:childTnLst>
                                    <p:animMotion origin="layout" path="M 2.35202E-6 -3.7037E-6 L -0.23143 -0.15555 " pathEditMode="relative" rAng="0" ptsTypes="AA">
                                      <p:cBhvr>
                                        <p:cTn id="67" dur="500" spd="-99900" fill="hold"/>
                                        <p:tgtEl>
                                          <p:spTgt spid="15"/>
                                        </p:tgtEl>
                                        <p:attrNameLst>
                                          <p:attrName>ppt_x</p:attrName>
                                          <p:attrName>ppt_y</p:attrName>
                                        </p:attrNameLst>
                                      </p:cBhvr>
                                      <p:rCtr x="-11500" y="-7700"/>
                                    </p:animMotion>
                                  </p:childTnLst>
                                </p:cTn>
                              </p:par>
                              <p:par>
                                <p:cTn id="68" presetID="35" presetClass="path" presetSubtype="0" accel="50000" decel="50000" fill="hold" grpId="1" nodeType="withEffect">
                                  <p:stCondLst>
                                    <p:cond delay="0"/>
                                  </p:stCondLst>
                                  <p:childTnLst>
                                    <p:animMotion origin="layout" path="M 2.29608E-6 2.59259E-6 L -0.17354 -0.29051 " pathEditMode="relative" rAng="0" ptsTypes="AA">
                                      <p:cBhvr>
                                        <p:cTn id="69" dur="500" spd="-99900" fill="hold"/>
                                        <p:tgtEl>
                                          <p:spTgt spid="14"/>
                                        </p:tgtEl>
                                        <p:attrNameLst>
                                          <p:attrName>ppt_x</p:attrName>
                                          <p:attrName>ppt_y</p:attrName>
                                        </p:attrNameLst>
                                      </p:cBhvr>
                                      <p:rCtr x="-8600" y="-14400"/>
                                    </p:animMotion>
                                  </p:childTnLst>
                                </p:cTn>
                              </p:par>
                            </p:childTnLst>
                          </p:cTn>
                        </p:par>
                        <p:par>
                          <p:cTn id="70" fill="hold">
                            <p:stCondLst>
                              <p:cond delay="4000"/>
                            </p:stCondLst>
                            <p:childTnLst>
                              <p:par>
                                <p:cTn id="71" presetID="47" presetClass="entr" presetSubtype="0" fill="hold" grpId="0" nodeType="after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1000"/>
                                        <p:tgtEl>
                                          <p:spTgt spid="29"/>
                                        </p:tgtEl>
                                      </p:cBhvr>
                                    </p:animEffect>
                                    <p:anim calcmode="lin" valueType="num">
                                      <p:cBhvr>
                                        <p:cTn id="74" dur="1000" fill="hold"/>
                                        <p:tgtEl>
                                          <p:spTgt spid="29"/>
                                        </p:tgtEl>
                                        <p:attrNameLst>
                                          <p:attrName>ppt_x</p:attrName>
                                        </p:attrNameLst>
                                      </p:cBhvr>
                                      <p:tavLst>
                                        <p:tav tm="0">
                                          <p:val>
                                            <p:strVal val="#ppt_x"/>
                                          </p:val>
                                        </p:tav>
                                        <p:tav tm="100000">
                                          <p:val>
                                            <p:strVal val="#ppt_x"/>
                                          </p:val>
                                        </p:tav>
                                      </p:tavLst>
                                    </p:anim>
                                    <p:anim calcmode="lin" valueType="num">
                                      <p:cBhvr>
                                        <p:cTn id="75" dur="1000" fill="hold"/>
                                        <p:tgtEl>
                                          <p:spTgt spid="29"/>
                                        </p:tgtEl>
                                        <p:attrNameLst>
                                          <p:attrName>ppt_y</p:attrName>
                                        </p:attrNameLst>
                                      </p:cBhvr>
                                      <p:tavLst>
                                        <p:tav tm="0">
                                          <p:val>
                                            <p:strVal val="#ppt_y-.1"/>
                                          </p:val>
                                        </p:tav>
                                        <p:tav tm="100000">
                                          <p:val>
                                            <p:strVal val="#ppt_y"/>
                                          </p:val>
                                        </p:tav>
                                      </p:tavLst>
                                    </p:anim>
                                  </p:childTnLst>
                                </p:cTn>
                              </p:par>
                              <p:par>
                                <p:cTn id="76" presetID="47"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1000"/>
                                        <p:tgtEl>
                                          <p:spTgt spid="30"/>
                                        </p:tgtEl>
                                      </p:cBhvr>
                                    </p:animEffect>
                                    <p:anim calcmode="lin" valueType="num">
                                      <p:cBhvr>
                                        <p:cTn id="79" dur="1000" fill="hold"/>
                                        <p:tgtEl>
                                          <p:spTgt spid="30"/>
                                        </p:tgtEl>
                                        <p:attrNameLst>
                                          <p:attrName>ppt_x</p:attrName>
                                        </p:attrNameLst>
                                      </p:cBhvr>
                                      <p:tavLst>
                                        <p:tav tm="0">
                                          <p:val>
                                            <p:strVal val="#ppt_x"/>
                                          </p:val>
                                        </p:tav>
                                        <p:tav tm="100000">
                                          <p:val>
                                            <p:strVal val="#ppt_x"/>
                                          </p:val>
                                        </p:tav>
                                      </p:tavLst>
                                    </p:anim>
                                    <p:anim calcmode="lin" valueType="num">
                                      <p:cBhvr>
                                        <p:cTn id="80" dur="1000" fill="hold"/>
                                        <p:tgtEl>
                                          <p:spTgt spid="30"/>
                                        </p:tgtEl>
                                        <p:attrNameLst>
                                          <p:attrName>ppt_y</p:attrName>
                                        </p:attrNameLst>
                                      </p:cBhvr>
                                      <p:tavLst>
                                        <p:tav tm="0">
                                          <p:val>
                                            <p:strVal val="#ppt_y-.1"/>
                                          </p:val>
                                        </p:tav>
                                        <p:tav tm="100000">
                                          <p:val>
                                            <p:strVal val="#ppt_y"/>
                                          </p:val>
                                        </p:tav>
                                      </p:tavLst>
                                    </p:anim>
                                  </p:childTnLst>
                                </p:cTn>
                              </p:par>
                              <p:par>
                                <p:cTn id="81" presetID="47"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1000"/>
                                        <p:tgtEl>
                                          <p:spTgt spid="31"/>
                                        </p:tgtEl>
                                      </p:cBhvr>
                                    </p:animEffect>
                                    <p:anim calcmode="lin" valueType="num">
                                      <p:cBhvr>
                                        <p:cTn id="84" dur="1000" fill="hold"/>
                                        <p:tgtEl>
                                          <p:spTgt spid="31"/>
                                        </p:tgtEl>
                                        <p:attrNameLst>
                                          <p:attrName>ppt_x</p:attrName>
                                        </p:attrNameLst>
                                      </p:cBhvr>
                                      <p:tavLst>
                                        <p:tav tm="0">
                                          <p:val>
                                            <p:strVal val="#ppt_x"/>
                                          </p:val>
                                        </p:tav>
                                        <p:tav tm="100000">
                                          <p:val>
                                            <p:strVal val="#ppt_x"/>
                                          </p:val>
                                        </p:tav>
                                      </p:tavLst>
                                    </p:anim>
                                    <p:anim calcmode="lin" valueType="num">
                                      <p:cBhvr>
                                        <p:cTn id="85" dur="1000" fill="hold"/>
                                        <p:tgtEl>
                                          <p:spTgt spid="31"/>
                                        </p:tgtEl>
                                        <p:attrNameLst>
                                          <p:attrName>ppt_y</p:attrName>
                                        </p:attrNameLst>
                                      </p:cBhvr>
                                      <p:tavLst>
                                        <p:tav tm="0">
                                          <p:val>
                                            <p:strVal val="#ppt_y-.1"/>
                                          </p:val>
                                        </p:tav>
                                        <p:tav tm="100000">
                                          <p:val>
                                            <p:strVal val="#ppt_y"/>
                                          </p:val>
                                        </p:tav>
                                      </p:tavLst>
                                    </p:anim>
                                  </p:childTnLst>
                                </p:cTn>
                              </p:par>
                              <p:par>
                                <p:cTn id="86" presetID="47"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fade">
                                      <p:cBhvr>
                                        <p:cTn id="88" dur="1000"/>
                                        <p:tgtEl>
                                          <p:spTgt spid="33"/>
                                        </p:tgtEl>
                                      </p:cBhvr>
                                    </p:animEffect>
                                    <p:anim calcmode="lin" valueType="num">
                                      <p:cBhvr>
                                        <p:cTn id="89" dur="1000" fill="hold"/>
                                        <p:tgtEl>
                                          <p:spTgt spid="33"/>
                                        </p:tgtEl>
                                        <p:attrNameLst>
                                          <p:attrName>ppt_x</p:attrName>
                                        </p:attrNameLst>
                                      </p:cBhvr>
                                      <p:tavLst>
                                        <p:tav tm="0">
                                          <p:val>
                                            <p:strVal val="#ppt_x"/>
                                          </p:val>
                                        </p:tav>
                                        <p:tav tm="100000">
                                          <p:val>
                                            <p:strVal val="#ppt_x"/>
                                          </p:val>
                                        </p:tav>
                                      </p:tavLst>
                                    </p:anim>
                                    <p:anim calcmode="lin" valueType="num">
                                      <p:cBhvr>
                                        <p:cTn id="90" dur="1000" fill="hold"/>
                                        <p:tgtEl>
                                          <p:spTgt spid="33"/>
                                        </p:tgtEl>
                                        <p:attrNameLst>
                                          <p:attrName>ppt_y</p:attrName>
                                        </p:attrNameLst>
                                      </p:cBhvr>
                                      <p:tavLst>
                                        <p:tav tm="0">
                                          <p:val>
                                            <p:strVal val="#ppt_y-.1"/>
                                          </p:val>
                                        </p:tav>
                                        <p:tav tm="100000">
                                          <p:val>
                                            <p:strVal val="#ppt_y"/>
                                          </p:val>
                                        </p:tav>
                                      </p:tavLst>
                                    </p:anim>
                                  </p:childTnLst>
                                </p:cTn>
                              </p:par>
                              <p:par>
                                <p:cTn id="91" presetID="47"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1000"/>
                                        <p:tgtEl>
                                          <p:spTgt spid="34"/>
                                        </p:tgtEl>
                                      </p:cBhvr>
                                    </p:animEffect>
                                    <p:anim calcmode="lin" valueType="num">
                                      <p:cBhvr>
                                        <p:cTn id="94" dur="1000" fill="hold"/>
                                        <p:tgtEl>
                                          <p:spTgt spid="34"/>
                                        </p:tgtEl>
                                        <p:attrNameLst>
                                          <p:attrName>ppt_x</p:attrName>
                                        </p:attrNameLst>
                                      </p:cBhvr>
                                      <p:tavLst>
                                        <p:tav tm="0">
                                          <p:val>
                                            <p:strVal val="#ppt_x"/>
                                          </p:val>
                                        </p:tav>
                                        <p:tav tm="100000">
                                          <p:val>
                                            <p:strVal val="#ppt_x"/>
                                          </p:val>
                                        </p:tav>
                                      </p:tavLst>
                                    </p:anim>
                                    <p:anim calcmode="lin" valueType="num">
                                      <p:cBhvr>
                                        <p:cTn id="9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12" grpId="0" animBg="1"/>
      <p:bldP spid="13" grpId="0" animBg="1" autoUpdateAnimBg="0"/>
      <p:bldP spid="13" grpId="1" animBg="1" autoUpdateAnimBg="0"/>
      <p:bldP spid="14" grpId="0" animBg="1" autoUpdateAnimBg="0"/>
      <p:bldP spid="14" grpId="1" animBg="1" autoUpdateAnimBg="0"/>
      <p:bldP spid="15" grpId="0" animBg="1" autoUpdateAnimBg="0"/>
      <p:bldP spid="15" grpId="1" animBg="1" autoUpdateAnimBg="0"/>
      <p:bldP spid="16" grpId="0" animBg="1" autoUpdateAnimBg="0"/>
      <p:bldP spid="16" grpId="1" animBg="1" autoUpdateAnimBg="0"/>
      <p:bldP spid="17" grpId="0" animBg="1" autoUpdateAnimBg="0"/>
      <p:bldP spid="17" grpId="1" animBg="1" autoUpdateAnimBg="0"/>
      <p:bldP spid="23" grpId="0" animBg="1" autoUpdateAnimBg="0"/>
      <p:bldP spid="24" grpId="0" animBg="1" autoUpdateAnimBg="0"/>
      <p:bldP spid="25" grpId="0" animBg="1" autoUpdateAnimBg="0"/>
      <p:bldP spid="26" grpId="0" autoUpdateAnimBg="0"/>
      <p:bldP spid="29" grpId="0"/>
      <p:bldP spid="30" grpId="0"/>
      <p:bldP spid="31" grpId="0"/>
      <p:bldP spid="33" grpId="0"/>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2749452"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工作中存在的不足</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sp>
        <p:nvSpPr>
          <p:cNvPr id="11" name="Freeform 6"/>
          <p:cNvSpPr/>
          <p:nvPr/>
        </p:nvSpPr>
        <p:spPr bwMode="auto">
          <a:xfrm>
            <a:off x="838994" y="1236735"/>
            <a:ext cx="7585018" cy="514509"/>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3"/>
                  <a:pt x="12630" y="94"/>
                </a:cubicBezTo>
                <a:lnTo>
                  <a:pt x="12630" y="763"/>
                </a:lnTo>
                <a:cubicBezTo>
                  <a:pt x="12630" y="814"/>
                  <a:pt x="12597" y="856"/>
                  <a:pt x="12555" y="856"/>
                </a:cubicBezTo>
                <a:lnTo>
                  <a:pt x="75" y="856"/>
                </a:lnTo>
                <a:cubicBezTo>
                  <a:pt x="34" y="856"/>
                  <a:pt x="0" y="814"/>
                  <a:pt x="0" y="763"/>
                </a:cubicBezTo>
                <a:lnTo>
                  <a:pt x="0" y="94"/>
                </a:lnTo>
                <a:cubicBezTo>
                  <a:pt x="0" y="43"/>
                  <a:pt x="34" y="0"/>
                  <a:pt x="75" y="0"/>
                </a:cubicBezTo>
                <a:close/>
              </a:path>
            </a:pathLst>
          </a:custGeom>
          <a:solidFill>
            <a:srgbClr val="484849">
              <a:lumMod val="20000"/>
              <a:lumOff val="80000"/>
            </a:srgbClr>
          </a:solidFill>
          <a:ln w="10" cap="flat">
            <a:solidFill>
              <a:srgbClr val="484849">
                <a:lumMod val="40000"/>
                <a:lumOff val="60000"/>
              </a:srgbClr>
            </a:solidFill>
            <a:prstDash val="solid"/>
            <a:miter lim="800000"/>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 name="Freeform 7"/>
          <p:cNvSpPr/>
          <p:nvPr/>
        </p:nvSpPr>
        <p:spPr bwMode="auto">
          <a:xfrm>
            <a:off x="838994" y="2218113"/>
            <a:ext cx="7585018" cy="514509"/>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4"/>
                </a:cubicBezTo>
                <a:lnTo>
                  <a:pt x="12630" y="763"/>
                </a:lnTo>
                <a:cubicBezTo>
                  <a:pt x="12630" y="814"/>
                  <a:pt x="12597" y="856"/>
                  <a:pt x="12555" y="856"/>
                </a:cubicBezTo>
                <a:lnTo>
                  <a:pt x="75" y="856"/>
                </a:lnTo>
                <a:cubicBezTo>
                  <a:pt x="34" y="856"/>
                  <a:pt x="0" y="814"/>
                  <a:pt x="0" y="763"/>
                </a:cubicBezTo>
                <a:lnTo>
                  <a:pt x="0" y="94"/>
                </a:lnTo>
                <a:cubicBezTo>
                  <a:pt x="0" y="42"/>
                  <a:pt x="34" y="0"/>
                  <a:pt x="75" y="0"/>
                </a:cubicBezTo>
                <a:close/>
              </a:path>
            </a:pathLst>
          </a:custGeom>
          <a:solidFill>
            <a:srgbClr val="484849">
              <a:lumMod val="20000"/>
              <a:lumOff val="80000"/>
            </a:srgbClr>
          </a:solidFill>
          <a:ln w="10" cap="flat">
            <a:solidFill>
              <a:srgbClr val="484849">
                <a:lumMod val="40000"/>
                <a:lumOff val="60000"/>
              </a:srgbClr>
            </a:solidFill>
            <a:prstDash val="solid"/>
            <a:miter lim="800000"/>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 name="Freeform 8"/>
          <p:cNvSpPr/>
          <p:nvPr/>
        </p:nvSpPr>
        <p:spPr bwMode="auto">
          <a:xfrm>
            <a:off x="838994" y="3157806"/>
            <a:ext cx="7585018" cy="514509"/>
          </a:xfrm>
          <a:custGeom>
            <a:avLst/>
            <a:gdLst>
              <a:gd name="T0" fmla="*/ 75 w 12630"/>
              <a:gd name="T1" fmla="*/ 0 h 856"/>
              <a:gd name="T2" fmla="*/ 12555 w 12630"/>
              <a:gd name="T3" fmla="*/ 0 h 856"/>
              <a:gd name="T4" fmla="*/ 12630 w 12630"/>
              <a:gd name="T5" fmla="*/ 93 h 856"/>
              <a:gd name="T6" fmla="*/ 12630 w 12630"/>
              <a:gd name="T7" fmla="*/ 762 h 856"/>
              <a:gd name="T8" fmla="*/ 12555 w 12630"/>
              <a:gd name="T9" fmla="*/ 856 h 856"/>
              <a:gd name="T10" fmla="*/ 75 w 12630"/>
              <a:gd name="T11" fmla="*/ 856 h 856"/>
              <a:gd name="T12" fmla="*/ 0 w 12630"/>
              <a:gd name="T13" fmla="*/ 762 h 856"/>
              <a:gd name="T14" fmla="*/ 0 w 12630"/>
              <a:gd name="T15" fmla="*/ 93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3"/>
                </a:cubicBezTo>
                <a:lnTo>
                  <a:pt x="12630" y="762"/>
                </a:lnTo>
                <a:cubicBezTo>
                  <a:pt x="12630" y="814"/>
                  <a:pt x="12597" y="856"/>
                  <a:pt x="12555" y="856"/>
                </a:cubicBezTo>
                <a:lnTo>
                  <a:pt x="75" y="856"/>
                </a:lnTo>
                <a:cubicBezTo>
                  <a:pt x="34" y="856"/>
                  <a:pt x="0" y="814"/>
                  <a:pt x="0" y="762"/>
                </a:cubicBezTo>
                <a:lnTo>
                  <a:pt x="0" y="93"/>
                </a:lnTo>
                <a:cubicBezTo>
                  <a:pt x="0" y="42"/>
                  <a:pt x="34" y="0"/>
                  <a:pt x="75" y="0"/>
                </a:cubicBezTo>
                <a:close/>
              </a:path>
            </a:pathLst>
          </a:custGeom>
          <a:solidFill>
            <a:srgbClr val="484849">
              <a:lumMod val="20000"/>
              <a:lumOff val="80000"/>
            </a:srgbClr>
          </a:solidFill>
          <a:ln w="10" cap="flat">
            <a:solidFill>
              <a:srgbClr val="484849">
                <a:lumMod val="40000"/>
                <a:lumOff val="60000"/>
              </a:srgbClr>
            </a:solidFill>
            <a:prstDash val="solid"/>
            <a:miter lim="800000"/>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Freeform 9"/>
          <p:cNvSpPr/>
          <p:nvPr/>
        </p:nvSpPr>
        <p:spPr bwMode="auto">
          <a:xfrm>
            <a:off x="838994" y="4074870"/>
            <a:ext cx="7585018" cy="514509"/>
          </a:xfrm>
          <a:custGeom>
            <a:avLst/>
            <a:gdLst>
              <a:gd name="T0" fmla="*/ 75 w 12630"/>
              <a:gd name="T1" fmla="*/ 0 h 856"/>
              <a:gd name="T2" fmla="*/ 12555 w 12630"/>
              <a:gd name="T3" fmla="*/ 0 h 856"/>
              <a:gd name="T4" fmla="*/ 12630 w 12630"/>
              <a:gd name="T5" fmla="*/ 93 h 856"/>
              <a:gd name="T6" fmla="*/ 12630 w 12630"/>
              <a:gd name="T7" fmla="*/ 762 h 856"/>
              <a:gd name="T8" fmla="*/ 12555 w 12630"/>
              <a:gd name="T9" fmla="*/ 856 h 856"/>
              <a:gd name="T10" fmla="*/ 75 w 12630"/>
              <a:gd name="T11" fmla="*/ 856 h 856"/>
              <a:gd name="T12" fmla="*/ 0 w 12630"/>
              <a:gd name="T13" fmla="*/ 762 h 856"/>
              <a:gd name="T14" fmla="*/ 0 w 12630"/>
              <a:gd name="T15" fmla="*/ 93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3"/>
                </a:cubicBezTo>
                <a:lnTo>
                  <a:pt x="12630" y="762"/>
                </a:lnTo>
                <a:cubicBezTo>
                  <a:pt x="12630" y="814"/>
                  <a:pt x="12597" y="856"/>
                  <a:pt x="12555" y="856"/>
                </a:cubicBezTo>
                <a:lnTo>
                  <a:pt x="75" y="856"/>
                </a:lnTo>
                <a:cubicBezTo>
                  <a:pt x="34" y="856"/>
                  <a:pt x="0" y="814"/>
                  <a:pt x="0" y="762"/>
                </a:cubicBezTo>
                <a:lnTo>
                  <a:pt x="0" y="93"/>
                </a:lnTo>
                <a:cubicBezTo>
                  <a:pt x="0" y="42"/>
                  <a:pt x="34" y="0"/>
                  <a:pt x="75" y="0"/>
                </a:cubicBezTo>
                <a:close/>
              </a:path>
            </a:pathLst>
          </a:custGeom>
          <a:solidFill>
            <a:srgbClr val="484849">
              <a:lumMod val="20000"/>
              <a:lumOff val="80000"/>
            </a:srgbClr>
          </a:solidFill>
          <a:ln w="10" cap="flat">
            <a:solidFill>
              <a:srgbClr val="484849">
                <a:lumMod val="40000"/>
                <a:lumOff val="60000"/>
              </a:srgbClr>
            </a:solidFill>
            <a:prstDash val="solid"/>
            <a:miter lim="800000"/>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 name="Freeform 10"/>
          <p:cNvSpPr>
            <a:spLocks noEditPoints="1"/>
          </p:cNvSpPr>
          <p:nvPr/>
        </p:nvSpPr>
        <p:spPr bwMode="auto">
          <a:xfrm>
            <a:off x="1372278" y="969952"/>
            <a:ext cx="1401062" cy="1092141"/>
          </a:xfrm>
          <a:custGeom>
            <a:avLst/>
            <a:gdLst>
              <a:gd name="T0" fmla="*/ 2333 w 2333"/>
              <a:gd name="T1" fmla="*/ 0 h 1818"/>
              <a:gd name="T2" fmla="*/ 2333 w 2333"/>
              <a:gd name="T3" fmla="*/ 1364 h 1818"/>
              <a:gd name="T4" fmla="*/ 1166 w 2333"/>
              <a:gd name="T5" fmla="*/ 1818 h 1818"/>
              <a:gd name="T6" fmla="*/ 0 w 2333"/>
              <a:gd name="T7" fmla="*/ 1364 h 1818"/>
              <a:gd name="T8" fmla="*/ 0 w 2333"/>
              <a:gd name="T9" fmla="*/ 0 h 1818"/>
              <a:gd name="T10" fmla="*/ 2333 w 2333"/>
              <a:gd name="T11" fmla="*/ 0 h 1818"/>
              <a:gd name="T12" fmla="*/ 1166 w 2333"/>
              <a:gd name="T13" fmla="*/ 0 h 1818"/>
            </a:gdLst>
            <a:ahLst/>
            <a:cxnLst>
              <a:cxn ang="0">
                <a:pos x="T0" y="T1"/>
              </a:cxn>
              <a:cxn ang="0">
                <a:pos x="T2" y="T3"/>
              </a:cxn>
              <a:cxn ang="0">
                <a:pos x="T4" y="T5"/>
              </a:cxn>
              <a:cxn ang="0">
                <a:pos x="T6" y="T7"/>
              </a:cxn>
              <a:cxn ang="0">
                <a:pos x="T8" y="T9"/>
              </a:cxn>
              <a:cxn ang="0">
                <a:pos x="T10" y="T11"/>
              </a:cxn>
              <a:cxn ang="0">
                <a:pos x="T12" y="T13"/>
              </a:cxn>
            </a:cxnLst>
            <a:rect l="0" t="0" r="r" b="b"/>
            <a:pathLst>
              <a:path w="2333" h="1818">
                <a:moveTo>
                  <a:pt x="2333" y="0"/>
                </a:moveTo>
                <a:lnTo>
                  <a:pt x="2333" y="1364"/>
                </a:lnTo>
                <a:lnTo>
                  <a:pt x="1166" y="1818"/>
                </a:lnTo>
                <a:lnTo>
                  <a:pt x="0" y="1364"/>
                </a:lnTo>
                <a:lnTo>
                  <a:pt x="0" y="0"/>
                </a:lnTo>
                <a:lnTo>
                  <a:pt x="2333" y="0"/>
                </a:lnTo>
                <a:close/>
                <a:moveTo>
                  <a:pt x="1166" y="0"/>
                </a:moveTo>
              </a:path>
            </a:pathLst>
          </a:custGeom>
          <a:solidFill>
            <a:srgbClr val="00B0F0"/>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Freeform 11"/>
          <p:cNvSpPr>
            <a:spLocks noEditPoints="1"/>
          </p:cNvSpPr>
          <p:nvPr/>
        </p:nvSpPr>
        <p:spPr bwMode="auto">
          <a:xfrm>
            <a:off x="1372278" y="1942994"/>
            <a:ext cx="1401062" cy="1065939"/>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rgbClr val="009BD2"/>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 name="Freeform 12"/>
          <p:cNvSpPr>
            <a:spLocks noEditPoints="1"/>
          </p:cNvSpPr>
          <p:nvPr/>
        </p:nvSpPr>
        <p:spPr bwMode="auto">
          <a:xfrm>
            <a:off x="1372278" y="2874350"/>
            <a:ext cx="1401062" cy="1065939"/>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rgbClr val="0282D0"/>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 name="Freeform 13"/>
          <p:cNvSpPr>
            <a:spLocks noEditPoints="1"/>
          </p:cNvSpPr>
          <p:nvPr/>
        </p:nvSpPr>
        <p:spPr bwMode="auto">
          <a:xfrm>
            <a:off x="1372278" y="3793797"/>
            <a:ext cx="1401062" cy="1064747"/>
          </a:xfrm>
          <a:custGeom>
            <a:avLst/>
            <a:gdLst>
              <a:gd name="T0" fmla="*/ 2333 w 2333"/>
              <a:gd name="T1" fmla="*/ 0 h 1774"/>
              <a:gd name="T2" fmla="*/ 2333 w 2333"/>
              <a:gd name="T3" fmla="*/ 1331 h 1774"/>
              <a:gd name="T4" fmla="*/ 1166 w 2333"/>
              <a:gd name="T5" fmla="*/ 1774 h 1774"/>
              <a:gd name="T6" fmla="*/ 0 w 2333"/>
              <a:gd name="T7" fmla="*/ 1331 h 1774"/>
              <a:gd name="T8" fmla="*/ 0 w 2333"/>
              <a:gd name="T9" fmla="*/ 0 h 1774"/>
              <a:gd name="T10" fmla="*/ 1166 w 2333"/>
              <a:gd name="T11" fmla="*/ 443 h 1774"/>
              <a:gd name="T12" fmla="*/ 2333 w 2333"/>
              <a:gd name="T13" fmla="*/ 0 h 1774"/>
              <a:gd name="T14" fmla="*/ 1750 w 2333"/>
              <a:gd name="T15" fmla="*/ 221 h 1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solidFill>
            <a:srgbClr val="0067B4"/>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TextBox 18"/>
          <p:cNvSpPr txBox="1"/>
          <p:nvPr/>
        </p:nvSpPr>
        <p:spPr>
          <a:xfrm>
            <a:off x="3091688" y="1251540"/>
            <a:ext cx="5183451" cy="407794"/>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这里可以添加主要内容</a:t>
            </a:r>
            <a:r>
              <a:rPr kumimoji="0" lang="zh-CN" altLang="en-US" sz="11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1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1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1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1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1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1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可以添加主要</a:t>
            </a:r>
            <a:r>
              <a:rPr kumimoji="0" lang="zh-CN" altLang="en-US" sz="11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endParaRPr kumimoji="0" lang="zh-CN" altLang="en-US" sz="11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20" name="TextBox 19"/>
          <p:cNvSpPr txBox="1"/>
          <p:nvPr/>
        </p:nvSpPr>
        <p:spPr>
          <a:xfrm>
            <a:off x="1485884" y="1200944"/>
            <a:ext cx="1173849" cy="561682"/>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600" b="0" kern="0" noProof="0" dirty="0" smtClean="0">
                <a:solidFill>
                  <a:srgbClr val="FFFFFF"/>
                </a:solidFill>
                <a:latin typeface="微软雅黑" panose="020B0503020204020204" pitchFamily="34" charset="-122"/>
                <a:ea typeface="微软雅黑" panose="020B0503020204020204" pitchFamily="34" charset="-122"/>
              </a:rPr>
              <a:t>存在的问题标题</a:t>
            </a:r>
            <a:endParaRPr kumimoji="0" lang="en-US" altLang="zh-CN" sz="16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1" name="TextBox 20"/>
          <p:cNvSpPr txBox="1"/>
          <p:nvPr/>
        </p:nvSpPr>
        <p:spPr>
          <a:xfrm>
            <a:off x="1485884" y="2267744"/>
            <a:ext cx="1173849" cy="561682"/>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存在的问题标题</a:t>
            </a:r>
            <a:endParaRPr kumimoji="0" lang="en-US" altLang="zh-CN" sz="16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2" name="TextBox 21"/>
          <p:cNvSpPr txBox="1"/>
          <p:nvPr/>
        </p:nvSpPr>
        <p:spPr>
          <a:xfrm>
            <a:off x="1485884" y="3288003"/>
            <a:ext cx="1173849" cy="561682"/>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存在的问题标题</a:t>
            </a:r>
            <a:endParaRPr kumimoji="0" lang="en-US" altLang="zh-CN" sz="16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3" name="TextBox 22"/>
          <p:cNvSpPr txBox="1"/>
          <p:nvPr/>
        </p:nvSpPr>
        <p:spPr>
          <a:xfrm>
            <a:off x="1485884" y="4096544"/>
            <a:ext cx="1173849" cy="561682"/>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存在的问题标题</a:t>
            </a:r>
            <a:endParaRPr kumimoji="0" lang="en-US" altLang="zh-CN" sz="16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4" name="TextBox 23"/>
          <p:cNvSpPr txBox="1"/>
          <p:nvPr/>
        </p:nvSpPr>
        <p:spPr>
          <a:xfrm>
            <a:off x="3091688" y="2244721"/>
            <a:ext cx="5183451" cy="407794"/>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这里可以添加主要内容</a:t>
            </a:r>
            <a:r>
              <a:rPr kumimoji="0" lang="zh-CN" altLang="en-US" sz="11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1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1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1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1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1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1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可以添加主要</a:t>
            </a:r>
            <a:r>
              <a:rPr kumimoji="0" lang="zh-CN" altLang="en-US" sz="11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endParaRPr kumimoji="0" lang="zh-CN" altLang="en-US" sz="11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25" name="TextBox 24"/>
          <p:cNvSpPr txBox="1"/>
          <p:nvPr/>
        </p:nvSpPr>
        <p:spPr>
          <a:xfrm>
            <a:off x="3091688" y="3186708"/>
            <a:ext cx="5183451" cy="407794"/>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这里可以添加主要内容</a:t>
            </a:r>
            <a:r>
              <a:rPr kumimoji="0" lang="zh-CN" altLang="en-US" sz="11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1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1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1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1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1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1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可以添加主要</a:t>
            </a:r>
            <a:r>
              <a:rPr kumimoji="0" lang="zh-CN" altLang="en-US" sz="11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endParaRPr kumimoji="0" lang="zh-CN" altLang="en-US" sz="11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26" name="TextBox 25"/>
          <p:cNvSpPr txBox="1"/>
          <p:nvPr/>
        </p:nvSpPr>
        <p:spPr>
          <a:xfrm>
            <a:off x="3091688" y="4087738"/>
            <a:ext cx="5183451" cy="407794"/>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这里可以添加主要内容</a:t>
            </a:r>
            <a:r>
              <a:rPr kumimoji="0" lang="zh-CN" altLang="en-US" sz="11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1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1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1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1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这里可以添加主要</a:t>
            </a:r>
            <a:r>
              <a:rPr kumimoji="0" lang="zh-CN" altLang="en-US" sz="11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r>
              <a:rPr kumimoji="0" lang="zh-CN" altLang="en-US" sz="11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可以添加主要</a:t>
            </a:r>
            <a:r>
              <a:rPr kumimoji="0" lang="zh-CN" altLang="en-US" sz="11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内容</a:t>
            </a:r>
            <a:endParaRPr kumimoji="0" lang="zh-CN" altLang="en-US" sz="11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27" name="TextBox 26"/>
          <p:cNvSpPr txBox="1"/>
          <p:nvPr/>
        </p:nvSpPr>
        <p:spPr>
          <a:xfrm>
            <a:off x="877922" y="1239806"/>
            <a:ext cx="453970" cy="531078"/>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1</a:t>
            </a:r>
            <a:endParaRPr kumimoji="0" lang="en-US" altLang="zh-CN" sz="3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28" name="TextBox 27"/>
          <p:cNvSpPr txBox="1"/>
          <p:nvPr/>
        </p:nvSpPr>
        <p:spPr>
          <a:xfrm>
            <a:off x="877922" y="2232987"/>
            <a:ext cx="453970" cy="531078"/>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2</a:t>
            </a:r>
            <a:endParaRPr kumimoji="0" lang="en-US" altLang="zh-CN" sz="3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29" name="TextBox 28"/>
          <p:cNvSpPr txBox="1"/>
          <p:nvPr/>
        </p:nvSpPr>
        <p:spPr>
          <a:xfrm>
            <a:off x="877922" y="3174973"/>
            <a:ext cx="453970" cy="531078"/>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3</a:t>
            </a:r>
            <a:endParaRPr kumimoji="0" lang="en-US" altLang="zh-CN" sz="3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30" name="TextBox 29"/>
          <p:cNvSpPr txBox="1"/>
          <p:nvPr/>
        </p:nvSpPr>
        <p:spPr>
          <a:xfrm>
            <a:off x="877922" y="4065764"/>
            <a:ext cx="453970" cy="531078"/>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rPr>
              <a:t>4</a:t>
            </a:r>
            <a:endParaRPr kumimoji="0" lang="en-US" altLang="zh-CN" sz="3000" b="0" i="0" u="none" strike="noStrike" kern="0" cap="none" spc="0" normalizeH="0" baseline="0" noProof="0" dirty="0" smtClean="0">
              <a:ln>
                <a:noFill/>
              </a:ln>
              <a:solidFill>
                <a:srgbClr val="484849"/>
              </a:solidFill>
              <a:effectLst/>
              <a:uLnTx/>
              <a:uFillTx/>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grpId="0" nodeType="withEffect">
                                  <p:stCondLst>
                                    <p:cond delay="10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par>
                                <p:cTn id="29" presetID="22" presetClass="entr" presetSubtype="8" fill="hold" grpId="0" nodeType="withEffect">
                                  <p:stCondLst>
                                    <p:cond delay="20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par>
                                <p:cTn id="32" presetID="22" presetClass="entr" presetSubtype="8" fill="hold" grpId="0" nodeType="withEffect">
                                  <p:stCondLst>
                                    <p:cond delay="30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par>
                          <p:cTn id="35" fill="hold">
                            <p:stCondLst>
                              <p:cond delay="2000"/>
                            </p:stCondLst>
                            <p:childTnLst>
                              <p:par>
                                <p:cTn id="36" presetID="47"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1000"/>
                                        <p:tgtEl>
                                          <p:spTgt spid="15"/>
                                        </p:tgtEl>
                                      </p:cBhvr>
                                    </p:animEffect>
                                    <p:anim calcmode="lin" valueType="num">
                                      <p:cBhvr>
                                        <p:cTn id="39" dur="1000" fill="hold"/>
                                        <p:tgtEl>
                                          <p:spTgt spid="15"/>
                                        </p:tgtEl>
                                        <p:attrNameLst>
                                          <p:attrName>ppt_x</p:attrName>
                                        </p:attrNameLst>
                                      </p:cBhvr>
                                      <p:tavLst>
                                        <p:tav tm="0">
                                          <p:val>
                                            <p:strVal val="#ppt_x"/>
                                          </p:val>
                                        </p:tav>
                                        <p:tav tm="100000">
                                          <p:val>
                                            <p:strVal val="#ppt_x"/>
                                          </p:val>
                                        </p:tav>
                                      </p:tavLst>
                                    </p:anim>
                                    <p:anim calcmode="lin" valueType="num">
                                      <p:cBhvr>
                                        <p:cTn id="40" dur="1000" fill="hold"/>
                                        <p:tgtEl>
                                          <p:spTgt spid="15"/>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anim calcmode="lin" valueType="num">
                                      <p:cBhvr>
                                        <p:cTn id="44" dur="1000" fill="hold"/>
                                        <p:tgtEl>
                                          <p:spTgt spid="20"/>
                                        </p:tgtEl>
                                        <p:attrNameLst>
                                          <p:attrName>ppt_x</p:attrName>
                                        </p:attrNameLst>
                                      </p:cBhvr>
                                      <p:tavLst>
                                        <p:tav tm="0">
                                          <p:val>
                                            <p:strVal val="#ppt_x"/>
                                          </p:val>
                                        </p:tav>
                                        <p:tav tm="100000">
                                          <p:val>
                                            <p:strVal val="#ppt_x"/>
                                          </p:val>
                                        </p:tav>
                                      </p:tavLst>
                                    </p:anim>
                                    <p:anim calcmode="lin" valueType="num">
                                      <p:cBhvr>
                                        <p:cTn id="45" dur="1000" fill="hold"/>
                                        <p:tgtEl>
                                          <p:spTgt spid="20"/>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6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1000"/>
                                        <p:tgtEl>
                                          <p:spTgt spid="21"/>
                                        </p:tgtEl>
                                      </p:cBhvr>
                                    </p:animEffect>
                                    <p:anim calcmode="lin" valueType="num">
                                      <p:cBhvr>
                                        <p:cTn id="49" dur="1000" fill="hold"/>
                                        <p:tgtEl>
                                          <p:spTgt spid="21"/>
                                        </p:tgtEl>
                                        <p:attrNameLst>
                                          <p:attrName>ppt_x</p:attrName>
                                        </p:attrNameLst>
                                      </p:cBhvr>
                                      <p:tavLst>
                                        <p:tav tm="0">
                                          <p:val>
                                            <p:strVal val="#ppt_x"/>
                                          </p:val>
                                        </p:tav>
                                        <p:tav tm="100000">
                                          <p:val>
                                            <p:strVal val="#ppt_x"/>
                                          </p:val>
                                        </p:tav>
                                      </p:tavLst>
                                    </p:anim>
                                    <p:anim calcmode="lin" valueType="num">
                                      <p:cBhvr>
                                        <p:cTn id="50" dur="1000" fill="hold"/>
                                        <p:tgtEl>
                                          <p:spTgt spid="21"/>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60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1000"/>
                                        <p:tgtEl>
                                          <p:spTgt spid="16"/>
                                        </p:tgtEl>
                                      </p:cBhvr>
                                    </p:animEffect>
                                    <p:anim calcmode="lin" valueType="num">
                                      <p:cBhvr>
                                        <p:cTn id="54" dur="1000" fill="hold"/>
                                        <p:tgtEl>
                                          <p:spTgt spid="16"/>
                                        </p:tgtEl>
                                        <p:attrNameLst>
                                          <p:attrName>ppt_x</p:attrName>
                                        </p:attrNameLst>
                                      </p:cBhvr>
                                      <p:tavLst>
                                        <p:tav tm="0">
                                          <p:val>
                                            <p:strVal val="#ppt_x"/>
                                          </p:val>
                                        </p:tav>
                                        <p:tav tm="100000">
                                          <p:val>
                                            <p:strVal val="#ppt_x"/>
                                          </p:val>
                                        </p:tav>
                                      </p:tavLst>
                                    </p:anim>
                                    <p:anim calcmode="lin" valueType="num">
                                      <p:cBhvr>
                                        <p:cTn id="55" dur="1000" fill="hold"/>
                                        <p:tgtEl>
                                          <p:spTgt spid="16"/>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40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1000"/>
                                        <p:tgtEl>
                                          <p:spTgt spid="22"/>
                                        </p:tgtEl>
                                      </p:cBhvr>
                                    </p:animEffect>
                                    <p:anim calcmode="lin" valueType="num">
                                      <p:cBhvr>
                                        <p:cTn id="59" dur="1000" fill="hold"/>
                                        <p:tgtEl>
                                          <p:spTgt spid="22"/>
                                        </p:tgtEl>
                                        <p:attrNameLst>
                                          <p:attrName>ppt_x</p:attrName>
                                        </p:attrNameLst>
                                      </p:cBhvr>
                                      <p:tavLst>
                                        <p:tav tm="0">
                                          <p:val>
                                            <p:strVal val="#ppt_x"/>
                                          </p:val>
                                        </p:tav>
                                        <p:tav tm="100000">
                                          <p:val>
                                            <p:strVal val="#ppt_x"/>
                                          </p:val>
                                        </p:tav>
                                      </p:tavLst>
                                    </p:anim>
                                    <p:anim calcmode="lin" valueType="num">
                                      <p:cBhvr>
                                        <p:cTn id="60" dur="1000" fill="hold"/>
                                        <p:tgtEl>
                                          <p:spTgt spid="22"/>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40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1000"/>
                                        <p:tgtEl>
                                          <p:spTgt spid="17"/>
                                        </p:tgtEl>
                                      </p:cBhvr>
                                    </p:animEffect>
                                    <p:anim calcmode="lin" valueType="num">
                                      <p:cBhvr>
                                        <p:cTn id="64" dur="1000" fill="hold"/>
                                        <p:tgtEl>
                                          <p:spTgt spid="17"/>
                                        </p:tgtEl>
                                        <p:attrNameLst>
                                          <p:attrName>ppt_x</p:attrName>
                                        </p:attrNameLst>
                                      </p:cBhvr>
                                      <p:tavLst>
                                        <p:tav tm="0">
                                          <p:val>
                                            <p:strVal val="#ppt_x"/>
                                          </p:val>
                                        </p:tav>
                                        <p:tav tm="100000">
                                          <p:val>
                                            <p:strVal val="#ppt_x"/>
                                          </p:val>
                                        </p:tav>
                                      </p:tavLst>
                                    </p:anim>
                                    <p:anim calcmode="lin" valueType="num">
                                      <p:cBhvr>
                                        <p:cTn id="65" dur="1000" fill="hold"/>
                                        <p:tgtEl>
                                          <p:spTgt spid="17"/>
                                        </p:tgtEl>
                                        <p:attrNameLst>
                                          <p:attrName>ppt_y</p:attrName>
                                        </p:attrNameLst>
                                      </p:cBhvr>
                                      <p:tavLst>
                                        <p:tav tm="0">
                                          <p:val>
                                            <p:strVal val="#ppt_y-.1"/>
                                          </p:val>
                                        </p:tav>
                                        <p:tav tm="100000">
                                          <p:val>
                                            <p:strVal val="#ppt_y"/>
                                          </p:val>
                                        </p:tav>
                                      </p:tavLst>
                                    </p:anim>
                                  </p:childTnLst>
                                </p:cTn>
                              </p:par>
                              <p:par>
                                <p:cTn id="66" presetID="47" presetClass="entr" presetSubtype="0" fill="hold" grpId="0" nodeType="withEffect">
                                  <p:stCondLst>
                                    <p:cond delay="2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anim calcmode="lin" valueType="num">
                                      <p:cBhvr>
                                        <p:cTn id="69" dur="1000" fill="hold"/>
                                        <p:tgtEl>
                                          <p:spTgt spid="23"/>
                                        </p:tgtEl>
                                        <p:attrNameLst>
                                          <p:attrName>ppt_x</p:attrName>
                                        </p:attrNameLst>
                                      </p:cBhvr>
                                      <p:tavLst>
                                        <p:tav tm="0">
                                          <p:val>
                                            <p:strVal val="#ppt_x"/>
                                          </p:val>
                                        </p:tav>
                                        <p:tav tm="100000">
                                          <p:val>
                                            <p:strVal val="#ppt_x"/>
                                          </p:val>
                                        </p:tav>
                                      </p:tavLst>
                                    </p:anim>
                                    <p:anim calcmode="lin" valueType="num">
                                      <p:cBhvr>
                                        <p:cTn id="70" dur="1000" fill="hold"/>
                                        <p:tgtEl>
                                          <p:spTgt spid="23"/>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20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1000"/>
                                        <p:tgtEl>
                                          <p:spTgt spid="18"/>
                                        </p:tgtEl>
                                      </p:cBhvr>
                                    </p:animEffect>
                                    <p:anim calcmode="lin" valueType="num">
                                      <p:cBhvr>
                                        <p:cTn id="74" dur="1000" fill="hold"/>
                                        <p:tgtEl>
                                          <p:spTgt spid="18"/>
                                        </p:tgtEl>
                                        <p:attrNameLst>
                                          <p:attrName>ppt_x</p:attrName>
                                        </p:attrNameLst>
                                      </p:cBhvr>
                                      <p:tavLst>
                                        <p:tav tm="0">
                                          <p:val>
                                            <p:strVal val="#ppt_x"/>
                                          </p:val>
                                        </p:tav>
                                        <p:tav tm="100000">
                                          <p:val>
                                            <p:strVal val="#ppt_x"/>
                                          </p:val>
                                        </p:tav>
                                      </p:tavLst>
                                    </p:anim>
                                    <p:anim calcmode="lin" valueType="num">
                                      <p:cBhvr>
                                        <p:cTn id="75" dur="1000" fill="hold"/>
                                        <p:tgtEl>
                                          <p:spTgt spid="18"/>
                                        </p:tgtEl>
                                        <p:attrNameLst>
                                          <p:attrName>ppt_y</p:attrName>
                                        </p:attrNameLst>
                                      </p:cBhvr>
                                      <p:tavLst>
                                        <p:tav tm="0">
                                          <p:val>
                                            <p:strVal val="#ppt_y-.1"/>
                                          </p:val>
                                        </p:tav>
                                        <p:tav tm="100000">
                                          <p:val>
                                            <p:strVal val="#ppt_y"/>
                                          </p:val>
                                        </p:tav>
                                      </p:tavLst>
                                    </p:anim>
                                  </p:childTnLst>
                                </p:cTn>
                              </p:par>
                            </p:childTnLst>
                          </p:cTn>
                        </p:par>
                        <p:par>
                          <p:cTn id="76" fill="hold">
                            <p:stCondLst>
                              <p:cond delay="3000"/>
                            </p:stCondLst>
                            <p:childTnLst>
                              <p:par>
                                <p:cTn id="77" presetID="31" presetClass="entr" presetSubtype="0"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p:cTn id="79" dur="400" fill="hold"/>
                                        <p:tgtEl>
                                          <p:spTgt spid="27"/>
                                        </p:tgtEl>
                                        <p:attrNameLst>
                                          <p:attrName>ppt_w</p:attrName>
                                        </p:attrNameLst>
                                      </p:cBhvr>
                                      <p:tavLst>
                                        <p:tav tm="0">
                                          <p:val>
                                            <p:fltVal val="0"/>
                                          </p:val>
                                        </p:tav>
                                        <p:tav tm="100000">
                                          <p:val>
                                            <p:strVal val="#ppt_w"/>
                                          </p:val>
                                        </p:tav>
                                      </p:tavLst>
                                    </p:anim>
                                    <p:anim calcmode="lin" valueType="num">
                                      <p:cBhvr>
                                        <p:cTn id="80" dur="400" fill="hold"/>
                                        <p:tgtEl>
                                          <p:spTgt spid="27"/>
                                        </p:tgtEl>
                                        <p:attrNameLst>
                                          <p:attrName>ppt_h</p:attrName>
                                        </p:attrNameLst>
                                      </p:cBhvr>
                                      <p:tavLst>
                                        <p:tav tm="0">
                                          <p:val>
                                            <p:fltVal val="0"/>
                                          </p:val>
                                        </p:tav>
                                        <p:tav tm="100000">
                                          <p:val>
                                            <p:strVal val="#ppt_h"/>
                                          </p:val>
                                        </p:tav>
                                      </p:tavLst>
                                    </p:anim>
                                    <p:anim calcmode="lin" valueType="num">
                                      <p:cBhvr>
                                        <p:cTn id="81" dur="400" fill="hold"/>
                                        <p:tgtEl>
                                          <p:spTgt spid="27"/>
                                        </p:tgtEl>
                                        <p:attrNameLst>
                                          <p:attrName>style.rotation</p:attrName>
                                        </p:attrNameLst>
                                      </p:cBhvr>
                                      <p:tavLst>
                                        <p:tav tm="0">
                                          <p:val>
                                            <p:fltVal val="90"/>
                                          </p:val>
                                        </p:tav>
                                        <p:tav tm="100000">
                                          <p:val>
                                            <p:fltVal val="0"/>
                                          </p:val>
                                        </p:tav>
                                      </p:tavLst>
                                    </p:anim>
                                    <p:animEffect transition="in" filter="fade">
                                      <p:cBhvr>
                                        <p:cTn id="82" dur="400"/>
                                        <p:tgtEl>
                                          <p:spTgt spid="27"/>
                                        </p:tgtEl>
                                      </p:cBhvr>
                                    </p:animEffect>
                                  </p:childTnLst>
                                </p:cTn>
                              </p:par>
                            </p:childTnLst>
                          </p:cTn>
                        </p:par>
                        <p:par>
                          <p:cTn id="83" fill="hold">
                            <p:stCondLst>
                              <p:cond delay="3500"/>
                            </p:stCondLst>
                            <p:childTnLst>
                              <p:par>
                                <p:cTn id="84" presetID="22" presetClass="entr" presetSubtype="8" fill="hold" grpId="0" nodeType="after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wipe(left)">
                                      <p:cBhvr>
                                        <p:cTn id="86" dur="500"/>
                                        <p:tgtEl>
                                          <p:spTgt spid="19"/>
                                        </p:tgtEl>
                                      </p:cBhvr>
                                    </p:animEffect>
                                  </p:childTnLst>
                                </p:cTn>
                              </p:par>
                            </p:childTnLst>
                          </p:cTn>
                        </p:par>
                        <p:par>
                          <p:cTn id="87" fill="hold">
                            <p:stCondLst>
                              <p:cond delay="4000"/>
                            </p:stCondLst>
                            <p:childTnLst>
                              <p:par>
                                <p:cTn id="88" presetID="31" presetClass="entr" presetSubtype="0" fill="hold" grpId="0" nodeType="afterEffect">
                                  <p:stCondLst>
                                    <p:cond delay="0"/>
                                  </p:stCondLst>
                                  <p:childTnLst>
                                    <p:set>
                                      <p:cBhvr>
                                        <p:cTn id="89" dur="1" fill="hold">
                                          <p:stCondLst>
                                            <p:cond delay="0"/>
                                          </p:stCondLst>
                                        </p:cTn>
                                        <p:tgtEl>
                                          <p:spTgt spid="28"/>
                                        </p:tgtEl>
                                        <p:attrNameLst>
                                          <p:attrName>style.visibility</p:attrName>
                                        </p:attrNameLst>
                                      </p:cBhvr>
                                      <p:to>
                                        <p:strVal val="visible"/>
                                      </p:to>
                                    </p:set>
                                    <p:anim calcmode="lin" valueType="num">
                                      <p:cBhvr>
                                        <p:cTn id="90" dur="400" fill="hold"/>
                                        <p:tgtEl>
                                          <p:spTgt spid="28"/>
                                        </p:tgtEl>
                                        <p:attrNameLst>
                                          <p:attrName>ppt_w</p:attrName>
                                        </p:attrNameLst>
                                      </p:cBhvr>
                                      <p:tavLst>
                                        <p:tav tm="0">
                                          <p:val>
                                            <p:fltVal val="0"/>
                                          </p:val>
                                        </p:tav>
                                        <p:tav tm="100000">
                                          <p:val>
                                            <p:strVal val="#ppt_w"/>
                                          </p:val>
                                        </p:tav>
                                      </p:tavLst>
                                    </p:anim>
                                    <p:anim calcmode="lin" valueType="num">
                                      <p:cBhvr>
                                        <p:cTn id="91" dur="400" fill="hold"/>
                                        <p:tgtEl>
                                          <p:spTgt spid="28"/>
                                        </p:tgtEl>
                                        <p:attrNameLst>
                                          <p:attrName>ppt_h</p:attrName>
                                        </p:attrNameLst>
                                      </p:cBhvr>
                                      <p:tavLst>
                                        <p:tav tm="0">
                                          <p:val>
                                            <p:fltVal val="0"/>
                                          </p:val>
                                        </p:tav>
                                        <p:tav tm="100000">
                                          <p:val>
                                            <p:strVal val="#ppt_h"/>
                                          </p:val>
                                        </p:tav>
                                      </p:tavLst>
                                    </p:anim>
                                    <p:anim calcmode="lin" valueType="num">
                                      <p:cBhvr>
                                        <p:cTn id="92" dur="400" fill="hold"/>
                                        <p:tgtEl>
                                          <p:spTgt spid="28"/>
                                        </p:tgtEl>
                                        <p:attrNameLst>
                                          <p:attrName>style.rotation</p:attrName>
                                        </p:attrNameLst>
                                      </p:cBhvr>
                                      <p:tavLst>
                                        <p:tav tm="0">
                                          <p:val>
                                            <p:fltVal val="90"/>
                                          </p:val>
                                        </p:tav>
                                        <p:tav tm="100000">
                                          <p:val>
                                            <p:fltVal val="0"/>
                                          </p:val>
                                        </p:tav>
                                      </p:tavLst>
                                    </p:anim>
                                    <p:animEffect transition="in" filter="fade">
                                      <p:cBhvr>
                                        <p:cTn id="93" dur="400"/>
                                        <p:tgtEl>
                                          <p:spTgt spid="28"/>
                                        </p:tgtEl>
                                      </p:cBhvr>
                                    </p:animEffect>
                                  </p:childTnLst>
                                </p:cTn>
                              </p:par>
                            </p:childTnLst>
                          </p:cTn>
                        </p:par>
                        <p:par>
                          <p:cTn id="94" fill="hold">
                            <p:stCondLst>
                              <p:cond delay="4500"/>
                            </p:stCondLst>
                            <p:childTnLst>
                              <p:par>
                                <p:cTn id="95" presetID="22" presetClass="entr" presetSubtype="8" fill="hold" grpId="0" nodeType="after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wipe(left)">
                                      <p:cBhvr>
                                        <p:cTn id="97" dur="500"/>
                                        <p:tgtEl>
                                          <p:spTgt spid="24"/>
                                        </p:tgtEl>
                                      </p:cBhvr>
                                    </p:animEffect>
                                  </p:childTnLst>
                                </p:cTn>
                              </p:par>
                            </p:childTnLst>
                          </p:cTn>
                        </p:par>
                        <p:par>
                          <p:cTn id="98" fill="hold">
                            <p:stCondLst>
                              <p:cond delay="5000"/>
                            </p:stCondLst>
                            <p:childTnLst>
                              <p:par>
                                <p:cTn id="99" presetID="31" presetClass="entr" presetSubtype="0" fill="hold" grpId="0" nodeType="afterEffect">
                                  <p:stCondLst>
                                    <p:cond delay="0"/>
                                  </p:stCondLst>
                                  <p:childTnLst>
                                    <p:set>
                                      <p:cBhvr>
                                        <p:cTn id="100" dur="1" fill="hold">
                                          <p:stCondLst>
                                            <p:cond delay="0"/>
                                          </p:stCondLst>
                                        </p:cTn>
                                        <p:tgtEl>
                                          <p:spTgt spid="29"/>
                                        </p:tgtEl>
                                        <p:attrNameLst>
                                          <p:attrName>style.visibility</p:attrName>
                                        </p:attrNameLst>
                                      </p:cBhvr>
                                      <p:to>
                                        <p:strVal val="visible"/>
                                      </p:to>
                                    </p:set>
                                    <p:anim calcmode="lin" valueType="num">
                                      <p:cBhvr>
                                        <p:cTn id="101" dur="400" fill="hold"/>
                                        <p:tgtEl>
                                          <p:spTgt spid="29"/>
                                        </p:tgtEl>
                                        <p:attrNameLst>
                                          <p:attrName>ppt_w</p:attrName>
                                        </p:attrNameLst>
                                      </p:cBhvr>
                                      <p:tavLst>
                                        <p:tav tm="0">
                                          <p:val>
                                            <p:fltVal val="0"/>
                                          </p:val>
                                        </p:tav>
                                        <p:tav tm="100000">
                                          <p:val>
                                            <p:strVal val="#ppt_w"/>
                                          </p:val>
                                        </p:tav>
                                      </p:tavLst>
                                    </p:anim>
                                    <p:anim calcmode="lin" valueType="num">
                                      <p:cBhvr>
                                        <p:cTn id="102" dur="400" fill="hold"/>
                                        <p:tgtEl>
                                          <p:spTgt spid="29"/>
                                        </p:tgtEl>
                                        <p:attrNameLst>
                                          <p:attrName>ppt_h</p:attrName>
                                        </p:attrNameLst>
                                      </p:cBhvr>
                                      <p:tavLst>
                                        <p:tav tm="0">
                                          <p:val>
                                            <p:fltVal val="0"/>
                                          </p:val>
                                        </p:tav>
                                        <p:tav tm="100000">
                                          <p:val>
                                            <p:strVal val="#ppt_h"/>
                                          </p:val>
                                        </p:tav>
                                      </p:tavLst>
                                    </p:anim>
                                    <p:anim calcmode="lin" valueType="num">
                                      <p:cBhvr>
                                        <p:cTn id="103" dur="400" fill="hold"/>
                                        <p:tgtEl>
                                          <p:spTgt spid="29"/>
                                        </p:tgtEl>
                                        <p:attrNameLst>
                                          <p:attrName>style.rotation</p:attrName>
                                        </p:attrNameLst>
                                      </p:cBhvr>
                                      <p:tavLst>
                                        <p:tav tm="0">
                                          <p:val>
                                            <p:fltVal val="90"/>
                                          </p:val>
                                        </p:tav>
                                        <p:tav tm="100000">
                                          <p:val>
                                            <p:fltVal val="0"/>
                                          </p:val>
                                        </p:tav>
                                      </p:tavLst>
                                    </p:anim>
                                    <p:animEffect transition="in" filter="fade">
                                      <p:cBhvr>
                                        <p:cTn id="104" dur="400"/>
                                        <p:tgtEl>
                                          <p:spTgt spid="29"/>
                                        </p:tgtEl>
                                      </p:cBhvr>
                                    </p:animEffect>
                                  </p:childTnLst>
                                </p:cTn>
                              </p:par>
                            </p:childTnLst>
                          </p:cTn>
                        </p:par>
                        <p:par>
                          <p:cTn id="105" fill="hold">
                            <p:stCondLst>
                              <p:cond delay="5500"/>
                            </p:stCondLst>
                            <p:childTnLst>
                              <p:par>
                                <p:cTn id="106" presetID="22" presetClass="entr" presetSubtype="8" fill="hold" grpId="0" nodeType="after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wipe(left)">
                                      <p:cBhvr>
                                        <p:cTn id="108" dur="500"/>
                                        <p:tgtEl>
                                          <p:spTgt spid="25"/>
                                        </p:tgtEl>
                                      </p:cBhvr>
                                    </p:animEffect>
                                  </p:childTnLst>
                                </p:cTn>
                              </p:par>
                            </p:childTnLst>
                          </p:cTn>
                        </p:par>
                        <p:par>
                          <p:cTn id="109" fill="hold">
                            <p:stCondLst>
                              <p:cond delay="6000"/>
                            </p:stCondLst>
                            <p:childTnLst>
                              <p:par>
                                <p:cTn id="110" presetID="31" presetClass="entr" presetSubtype="0" fill="hold" grpId="0" nodeType="afterEffect">
                                  <p:stCondLst>
                                    <p:cond delay="0"/>
                                  </p:stCondLst>
                                  <p:childTnLst>
                                    <p:set>
                                      <p:cBhvr>
                                        <p:cTn id="111" dur="1" fill="hold">
                                          <p:stCondLst>
                                            <p:cond delay="0"/>
                                          </p:stCondLst>
                                        </p:cTn>
                                        <p:tgtEl>
                                          <p:spTgt spid="30"/>
                                        </p:tgtEl>
                                        <p:attrNameLst>
                                          <p:attrName>style.visibility</p:attrName>
                                        </p:attrNameLst>
                                      </p:cBhvr>
                                      <p:to>
                                        <p:strVal val="visible"/>
                                      </p:to>
                                    </p:set>
                                    <p:anim calcmode="lin" valueType="num">
                                      <p:cBhvr>
                                        <p:cTn id="112" dur="400" fill="hold"/>
                                        <p:tgtEl>
                                          <p:spTgt spid="30"/>
                                        </p:tgtEl>
                                        <p:attrNameLst>
                                          <p:attrName>ppt_w</p:attrName>
                                        </p:attrNameLst>
                                      </p:cBhvr>
                                      <p:tavLst>
                                        <p:tav tm="0">
                                          <p:val>
                                            <p:fltVal val="0"/>
                                          </p:val>
                                        </p:tav>
                                        <p:tav tm="100000">
                                          <p:val>
                                            <p:strVal val="#ppt_w"/>
                                          </p:val>
                                        </p:tav>
                                      </p:tavLst>
                                    </p:anim>
                                    <p:anim calcmode="lin" valueType="num">
                                      <p:cBhvr>
                                        <p:cTn id="113" dur="400" fill="hold"/>
                                        <p:tgtEl>
                                          <p:spTgt spid="30"/>
                                        </p:tgtEl>
                                        <p:attrNameLst>
                                          <p:attrName>ppt_h</p:attrName>
                                        </p:attrNameLst>
                                      </p:cBhvr>
                                      <p:tavLst>
                                        <p:tav tm="0">
                                          <p:val>
                                            <p:fltVal val="0"/>
                                          </p:val>
                                        </p:tav>
                                        <p:tav tm="100000">
                                          <p:val>
                                            <p:strVal val="#ppt_h"/>
                                          </p:val>
                                        </p:tav>
                                      </p:tavLst>
                                    </p:anim>
                                    <p:anim calcmode="lin" valueType="num">
                                      <p:cBhvr>
                                        <p:cTn id="114" dur="400" fill="hold"/>
                                        <p:tgtEl>
                                          <p:spTgt spid="30"/>
                                        </p:tgtEl>
                                        <p:attrNameLst>
                                          <p:attrName>style.rotation</p:attrName>
                                        </p:attrNameLst>
                                      </p:cBhvr>
                                      <p:tavLst>
                                        <p:tav tm="0">
                                          <p:val>
                                            <p:fltVal val="90"/>
                                          </p:val>
                                        </p:tav>
                                        <p:tav tm="100000">
                                          <p:val>
                                            <p:fltVal val="0"/>
                                          </p:val>
                                        </p:tav>
                                      </p:tavLst>
                                    </p:anim>
                                    <p:animEffect transition="in" filter="fade">
                                      <p:cBhvr>
                                        <p:cTn id="115" dur="400"/>
                                        <p:tgtEl>
                                          <p:spTgt spid="30"/>
                                        </p:tgtEl>
                                      </p:cBhvr>
                                    </p:animEffect>
                                  </p:childTnLst>
                                </p:cTn>
                              </p:par>
                            </p:childTnLst>
                          </p:cTn>
                        </p:par>
                        <p:par>
                          <p:cTn id="116" fill="hold">
                            <p:stCondLst>
                              <p:cond delay="6500"/>
                            </p:stCondLst>
                            <p:childTnLst>
                              <p:par>
                                <p:cTn id="117" presetID="22" presetClass="entr" presetSubtype="8" fill="hold" grpId="0" nodeType="afterEffect">
                                  <p:stCondLst>
                                    <p:cond delay="0"/>
                                  </p:stCondLst>
                                  <p:childTnLst>
                                    <p:set>
                                      <p:cBhvr>
                                        <p:cTn id="118" dur="1" fill="hold">
                                          <p:stCondLst>
                                            <p:cond delay="0"/>
                                          </p:stCondLst>
                                        </p:cTn>
                                        <p:tgtEl>
                                          <p:spTgt spid="26"/>
                                        </p:tgtEl>
                                        <p:attrNameLst>
                                          <p:attrName>style.visibility</p:attrName>
                                        </p:attrNameLst>
                                      </p:cBhvr>
                                      <p:to>
                                        <p:strVal val="visible"/>
                                      </p:to>
                                    </p:set>
                                    <p:animEffect transition="in" filter="wipe(left)">
                                      <p:cBhvr>
                                        <p:cTn id="1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11" grpId="0" animBg="1"/>
      <p:bldP spid="12" grpId="0" animBg="1"/>
      <p:bldP spid="13" grpId="0" animBg="1"/>
      <p:bldP spid="14" grpId="0" animBg="1"/>
      <p:bldP spid="15" grpId="0" animBg="1"/>
      <p:bldP spid="16" grpId="0" animBg="1"/>
      <p:bldP spid="17" grpId="0" animBg="1"/>
      <p:bldP spid="18" grpId="0" animBg="1"/>
      <p:bldP spid="19" grpId="0"/>
      <p:bldP spid="20" grpId="0"/>
      <p:bldP spid="21" grpId="0"/>
      <p:bldP spid="22" grpId="0"/>
      <p:bldP spid="23" grpId="0"/>
      <p:bldP spid="24" grpId="0"/>
      <p:bldP spid="25" grpId="0"/>
      <p:bldP spid="26" grpId="0"/>
      <p:bldP spid="27" grpId="0"/>
      <p:bldP spid="28" grpId="0"/>
      <p:bldP spid="29" grpId="0"/>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2749452"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工作中存在的不足</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grpSp>
        <p:nvGrpSpPr>
          <p:cNvPr id="31" name="Group 3"/>
          <p:cNvGrpSpPr/>
          <p:nvPr/>
        </p:nvGrpSpPr>
        <p:grpSpPr bwMode="auto">
          <a:xfrm>
            <a:off x="613251" y="1330552"/>
            <a:ext cx="4379980" cy="2892252"/>
            <a:chOff x="0" y="0"/>
            <a:chExt cx="5166566" cy="3409678"/>
          </a:xfrm>
        </p:grpSpPr>
        <p:sp>
          <p:nvSpPr>
            <p:cNvPr id="32" name="椭圆 2"/>
            <p:cNvSpPr/>
            <p:nvPr/>
          </p:nvSpPr>
          <p:spPr bwMode="auto">
            <a:xfrm rot="1748642">
              <a:off x="0" y="0"/>
              <a:ext cx="2211234" cy="2230539"/>
            </a:xfrm>
            <a:custGeom>
              <a:avLst/>
              <a:gdLst>
                <a:gd name="T0" fmla="*/ 2997604 w 2997604"/>
                <a:gd name="T1" fmla="*/ 1790780 h 3024336"/>
                <a:gd name="T2" fmla="*/ 1512168 w 2997604"/>
                <a:gd name="T3" fmla="*/ 3024336 h 3024336"/>
                <a:gd name="T4" fmla="*/ 0 w 2997604"/>
                <a:gd name="T5" fmla="*/ 1512168 h 3024336"/>
                <a:gd name="T6" fmla="*/ 1512168 w 2997604"/>
                <a:gd name="T7" fmla="*/ 0 h 3024336"/>
                <a:gd name="T8" fmla="*/ 1764196 w 2997604"/>
                <a:gd name="T9" fmla="*/ 22675 h 3024336"/>
              </a:gdLst>
              <a:ahLst/>
              <a:cxnLst>
                <a:cxn ang="0">
                  <a:pos x="T0" y="T1"/>
                </a:cxn>
                <a:cxn ang="0">
                  <a:pos x="T2" y="T3"/>
                </a:cxn>
                <a:cxn ang="0">
                  <a:pos x="T4" y="T5"/>
                </a:cxn>
                <a:cxn ang="0">
                  <a:pos x="T6" y="T7"/>
                </a:cxn>
                <a:cxn ang="0">
                  <a:pos x="T8" y="T9"/>
                </a:cxn>
              </a:cxnLst>
              <a:rect l="0" t="0" r="r" b="b"/>
              <a:pathLst>
                <a:path w="2997604" h="3024336">
                  <a:moveTo>
                    <a:pt x="2997604" y="1790780"/>
                  </a:moveTo>
                  <a:cubicBezTo>
                    <a:pt x="2867846" y="2492941"/>
                    <a:pt x="2252064" y="3024336"/>
                    <a:pt x="1512168" y="3024336"/>
                  </a:cubicBezTo>
                  <a:cubicBezTo>
                    <a:pt x="677021" y="3024336"/>
                    <a:pt x="0" y="2347315"/>
                    <a:pt x="0" y="1512168"/>
                  </a:cubicBezTo>
                  <a:cubicBezTo>
                    <a:pt x="0" y="677021"/>
                    <a:pt x="677021" y="0"/>
                    <a:pt x="1512168" y="0"/>
                  </a:cubicBezTo>
                  <a:cubicBezTo>
                    <a:pt x="1598138" y="0"/>
                    <a:pt x="1682432" y="7174"/>
                    <a:pt x="1764196" y="22675"/>
                  </a:cubicBezTo>
                </a:path>
              </a:pathLst>
            </a:custGeom>
            <a:noFill/>
            <a:ln w="25400" cap="flat" cmpd="sng">
              <a:solidFill>
                <a:srgbClr val="1F497D">
                  <a:lumMod val="75000"/>
                </a:srgbClr>
              </a:solidFill>
              <a:prstDash val="sysDash"/>
              <a:round/>
              <a:tailEnd type="triangle" w="lg" len="lg"/>
            </a:ln>
            <a:extLst>
              <a:ext uri="{909E8E84-426E-40DD-AFC4-6F175D3DCCD1}">
                <a14:hiddenFill xmlns:a14="http://schemas.microsoft.com/office/drawing/2010/main">
                  <a:solidFill>
                    <a:srgbClr val="FFFFFF"/>
                  </a:solidFill>
                </a14:hiddenFill>
              </a:ext>
            </a:extLst>
          </p:spPr>
          <p:txBody>
            <a:bodyPr lIns="68580" tIns="34290" rIns="68580" bIns="3429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 name="椭圆 4"/>
            <p:cNvSpPr/>
            <p:nvPr/>
          </p:nvSpPr>
          <p:spPr bwMode="auto">
            <a:xfrm rot="1748642">
              <a:off x="2072242" y="1513229"/>
              <a:ext cx="1573837" cy="746788"/>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rgbClr val="1F497D">
                  <a:lumMod val="75000"/>
                </a:srgbClr>
              </a:solidFill>
              <a:prstDash val="sysDash"/>
              <a:round/>
            </a:ln>
            <a:extLst>
              <a:ext uri="{909E8E84-426E-40DD-AFC4-6F175D3DCCD1}">
                <a14:hiddenFill xmlns:a14="http://schemas.microsoft.com/office/drawing/2010/main">
                  <a:solidFill>
                    <a:srgbClr val="FFFFFF"/>
                  </a:solidFill>
                </a14:hiddenFill>
              </a:ext>
            </a:extLst>
          </p:spPr>
          <p:txBody>
            <a:bodyPr lIns="68580" tIns="34290" rIns="68580" bIns="3429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 name="椭圆 4"/>
            <p:cNvSpPr/>
            <p:nvPr/>
          </p:nvSpPr>
          <p:spPr bwMode="auto">
            <a:xfrm rot="1748643" flipV="1">
              <a:off x="3158906" y="2877661"/>
              <a:ext cx="1121762" cy="532017"/>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rgbClr val="1F497D">
                  <a:lumMod val="75000"/>
                </a:srgbClr>
              </a:solidFill>
              <a:prstDash val="sysDash"/>
              <a:round/>
            </a:ln>
            <a:extLst>
              <a:ext uri="{909E8E84-426E-40DD-AFC4-6F175D3DCCD1}">
                <a14:hiddenFill xmlns:a14="http://schemas.microsoft.com/office/drawing/2010/main">
                  <a:solidFill>
                    <a:srgbClr val="FFFFFF"/>
                  </a:solidFill>
                </a14:hiddenFill>
              </a:ext>
            </a:extLst>
          </p:spPr>
          <p:txBody>
            <a:bodyPr lIns="68580" tIns="34290" rIns="68580" bIns="3429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 name="椭圆 4"/>
            <p:cNvSpPr/>
            <p:nvPr/>
          </p:nvSpPr>
          <p:spPr bwMode="auto">
            <a:xfrm rot="1748642">
              <a:off x="4392985" y="3020842"/>
              <a:ext cx="773581" cy="366376"/>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rgbClr val="1F497D">
                  <a:lumMod val="75000"/>
                </a:srgbClr>
              </a:solidFill>
              <a:prstDash val="sysDash"/>
              <a:round/>
            </a:ln>
            <a:extLst>
              <a:ext uri="{909E8E84-426E-40DD-AFC4-6F175D3DCCD1}">
                <a14:hiddenFill xmlns:a14="http://schemas.microsoft.com/office/drawing/2010/main">
                  <a:solidFill>
                    <a:srgbClr val="FFFFFF"/>
                  </a:solidFill>
                </a14:hiddenFill>
              </a:ext>
            </a:extLst>
          </p:spPr>
          <p:txBody>
            <a:bodyPr lIns="68580" tIns="34290" rIns="68580" bIns="3429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36" name="KSO_GN4"/>
          <p:cNvSpPr>
            <a:spLocks noChangeArrowheads="1"/>
          </p:cNvSpPr>
          <p:nvPr/>
        </p:nvSpPr>
        <p:spPr bwMode="auto">
          <a:xfrm>
            <a:off x="725131" y="1447244"/>
            <a:ext cx="1665106" cy="1665813"/>
          </a:xfrm>
          <a:prstGeom prst="ellipse">
            <a:avLst/>
          </a:prstGeom>
          <a:solidFill>
            <a:srgbClr val="00B0F0"/>
          </a:solidFill>
          <a:ln>
            <a:noFill/>
          </a:ln>
        </p:spPr>
        <p:txBody>
          <a:bodyPr lIns="0" tIns="0" rIns="0" bIns="0" anchor="ctr"/>
          <a:lstStyle>
            <a:lvl1pPr defTabSz="685800">
              <a:defRPr>
                <a:solidFill>
                  <a:schemeClr val="tx1"/>
                </a:solidFill>
                <a:latin typeface="Calibri" panose="020F0502020204030204" pitchFamily="34" charset="0"/>
                <a:ea typeface="微软雅黑" panose="020B0503020204020204" pitchFamily="34" charset="-122"/>
              </a:defRPr>
            </a:lvl1pPr>
            <a:lvl2pPr marL="742950" indent="-285750" defTabSz="685800">
              <a:defRPr>
                <a:solidFill>
                  <a:schemeClr val="tx1"/>
                </a:solidFill>
                <a:latin typeface="Calibri" panose="020F0502020204030204" pitchFamily="34" charset="0"/>
                <a:ea typeface="微软雅黑" panose="020B0503020204020204" pitchFamily="34" charset="-122"/>
              </a:defRPr>
            </a:lvl2pPr>
            <a:lvl3pPr marL="1143000" indent="-228600" defTabSz="685800">
              <a:defRPr>
                <a:solidFill>
                  <a:schemeClr val="tx1"/>
                </a:solidFill>
                <a:latin typeface="Calibri" panose="020F0502020204030204" pitchFamily="34" charset="0"/>
                <a:ea typeface="微软雅黑" panose="020B0503020204020204" pitchFamily="34" charset="-122"/>
              </a:defRPr>
            </a:lvl3pPr>
            <a:lvl4pPr marL="1600200" indent="-228600" defTabSz="685800">
              <a:defRPr>
                <a:solidFill>
                  <a:schemeClr val="tx1"/>
                </a:solidFill>
                <a:latin typeface="Calibri" panose="020F0502020204030204" pitchFamily="34" charset="0"/>
                <a:ea typeface="微软雅黑" panose="020B0503020204020204" pitchFamily="34" charset="-122"/>
              </a:defRPr>
            </a:lvl4pPr>
            <a:lvl5pPr marL="2057400" indent="-228600" defTabSz="685800">
              <a:defRPr>
                <a:solidFill>
                  <a:schemeClr val="tx1"/>
                </a:solidFill>
                <a:latin typeface="Calibri" panose="020F0502020204030204" pitchFamily="34" charset="0"/>
                <a:ea typeface="微软雅黑" panose="020B0503020204020204" pitchFamily="34" charset="-122"/>
              </a:defRPr>
            </a:lvl5pPr>
            <a:lvl6pPr marL="25146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defRPr/>
            </a:pPr>
            <a:r>
              <a:rPr kumimoji="0" lang="en-US" altLang="zh-CN" sz="5400" b="0" i="0" u="none" strike="noStrike" kern="0" cap="none" spc="0" normalizeH="0" baseline="0" noProof="0">
                <a:ln>
                  <a:noFill/>
                </a:ln>
                <a:solidFill>
                  <a:sysClr val="window" lastClr="FFFFFF"/>
                </a:solidFill>
                <a:effectLst/>
                <a:uLnTx/>
                <a:uFillTx/>
                <a:latin typeface="Impact" panose="020B0806030902050204" pitchFamily="34" charset="0"/>
                <a:ea typeface="微软雅黑" panose="020B0503020204020204" pitchFamily="34" charset="-122"/>
              </a:rPr>
              <a:t>04</a:t>
            </a:r>
            <a:endParaRPr kumimoji="0" lang="en-US" altLang="zh-CN" sz="5400" b="0" i="0" u="none" strike="noStrike" kern="0" cap="none" spc="0" normalizeH="0" baseline="0" noProof="0">
              <a:ln>
                <a:noFill/>
              </a:ln>
              <a:solidFill>
                <a:sysClr val="window" lastClr="FFFFFF"/>
              </a:solidFill>
              <a:effectLst/>
              <a:uLnTx/>
              <a:uFillTx/>
              <a:latin typeface="Impact" panose="020B0806030902050204" pitchFamily="34" charset="0"/>
              <a:ea typeface="微软雅黑" panose="020B0503020204020204" pitchFamily="34" charset="-122"/>
            </a:endParaRPr>
          </a:p>
        </p:txBody>
      </p:sp>
      <p:sp>
        <p:nvSpPr>
          <p:cNvPr id="37" name="KSO_GN3"/>
          <p:cNvSpPr>
            <a:spLocks noChangeArrowheads="1"/>
          </p:cNvSpPr>
          <p:nvPr/>
        </p:nvSpPr>
        <p:spPr bwMode="auto">
          <a:xfrm>
            <a:off x="2258125" y="2667729"/>
            <a:ext cx="1178310" cy="1178810"/>
          </a:xfrm>
          <a:prstGeom prst="ellipse">
            <a:avLst/>
          </a:prstGeom>
          <a:solidFill>
            <a:srgbClr val="009BD2"/>
          </a:solidFill>
          <a:ln>
            <a:noFill/>
          </a:ln>
        </p:spPr>
        <p:txBody>
          <a:bodyPr lIns="0" tIns="0" rIns="0" bIns="0" anchor="ctr"/>
          <a:lstStyle>
            <a:lvl1pPr defTabSz="685800">
              <a:defRPr>
                <a:solidFill>
                  <a:schemeClr val="tx1"/>
                </a:solidFill>
                <a:latin typeface="Calibri" panose="020F0502020204030204" pitchFamily="34" charset="0"/>
                <a:ea typeface="微软雅黑" panose="020B0503020204020204" pitchFamily="34" charset="-122"/>
              </a:defRPr>
            </a:lvl1pPr>
            <a:lvl2pPr marL="742950" indent="-285750" defTabSz="685800">
              <a:defRPr>
                <a:solidFill>
                  <a:schemeClr val="tx1"/>
                </a:solidFill>
                <a:latin typeface="Calibri" panose="020F0502020204030204" pitchFamily="34" charset="0"/>
                <a:ea typeface="微软雅黑" panose="020B0503020204020204" pitchFamily="34" charset="-122"/>
              </a:defRPr>
            </a:lvl2pPr>
            <a:lvl3pPr marL="1143000" indent="-228600" defTabSz="685800">
              <a:defRPr>
                <a:solidFill>
                  <a:schemeClr val="tx1"/>
                </a:solidFill>
                <a:latin typeface="Calibri" panose="020F0502020204030204" pitchFamily="34" charset="0"/>
                <a:ea typeface="微软雅黑" panose="020B0503020204020204" pitchFamily="34" charset="-122"/>
              </a:defRPr>
            </a:lvl3pPr>
            <a:lvl4pPr marL="1600200" indent="-228600" defTabSz="685800">
              <a:defRPr>
                <a:solidFill>
                  <a:schemeClr val="tx1"/>
                </a:solidFill>
                <a:latin typeface="Calibri" panose="020F0502020204030204" pitchFamily="34" charset="0"/>
                <a:ea typeface="微软雅黑" panose="020B0503020204020204" pitchFamily="34" charset="-122"/>
              </a:defRPr>
            </a:lvl4pPr>
            <a:lvl5pPr marL="2057400" indent="-228600" defTabSz="685800">
              <a:defRPr>
                <a:solidFill>
                  <a:schemeClr val="tx1"/>
                </a:solidFill>
                <a:latin typeface="Calibri" panose="020F0502020204030204" pitchFamily="34" charset="0"/>
                <a:ea typeface="微软雅黑" panose="020B0503020204020204" pitchFamily="34" charset="-122"/>
              </a:defRPr>
            </a:lvl5pPr>
            <a:lvl6pPr marL="25146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defRPr/>
            </a:pPr>
            <a:r>
              <a:rPr kumimoji="0" lang="en-US" altLang="zh-CN" sz="4000" b="0" i="0" u="none" strike="noStrike" kern="0" cap="none" spc="0" normalizeH="0" baseline="0" noProof="0">
                <a:ln>
                  <a:noFill/>
                </a:ln>
                <a:solidFill>
                  <a:sysClr val="window" lastClr="FFFFFF"/>
                </a:solidFill>
                <a:effectLst/>
                <a:uLnTx/>
                <a:uFillTx/>
                <a:latin typeface="Impact" panose="020B0806030902050204" pitchFamily="34" charset="0"/>
                <a:ea typeface="微软雅黑" panose="020B0503020204020204" pitchFamily="34" charset="-122"/>
              </a:rPr>
              <a:t>03</a:t>
            </a:r>
            <a:endParaRPr kumimoji="0" lang="en-US" altLang="zh-CN" sz="4000" b="0" i="0" u="none" strike="noStrike" kern="0" cap="none" spc="0" normalizeH="0" baseline="0" noProof="0">
              <a:ln>
                <a:noFill/>
              </a:ln>
              <a:solidFill>
                <a:sysClr val="window" lastClr="FFFFFF"/>
              </a:solidFill>
              <a:effectLst/>
              <a:uLnTx/>
              <a:uFillTx/>
              <a:latin typeface="Impact" panose="020B0806030902050204" pitchFamily="34" charset="0"/>
              <a:ea typeface="微软雅黑" panose="020B0503020204020204" pitchFamily="34" charset="-122"/>
            </a:endParaRPr>
          </a:p>
        </p:txBody>
      </p:sp>
      <p:sp>
        <p:nvSpPr>
          <p:cNvPr id="38" name="KSO_GN2"/>
          <p:cNvSpPr>
            <a:spLocks noChangeArrowheads="1"/>
          </p:cNvSpPr>
          <p:nvPr/>
        </p:nvSpPr>
        <p:spPr bwMode="auto">
          <a:xfrm rot="10800000" flipV="1">
            <a:off x="3480471" y="3319051"/>
            <a:ext cx="840289" cy="840646"/>
          </a:xfrm>
          <a:prstGeom prst="ellipse">
            <a:avLst/>
          </a:prstGeom>
          <a:solidFill>
            <a:srgbClr val="0282D0"/>
          </a:solidFill>
          <a:ln>
            <a:noFill/>
          </a:ln>
        </p:spPr>
        <p:txBody>
          <a:bodyPr lIns="0" tIns="0" rIns="0" bIns="0" anchor="ctr"/>
          <a:lstStyle>
            <a:lvl1pPr defTabSz="685800">
              <a:defRPr>
                <a:solidFill>
                  <a:schemeClr val="tx1"/>
                </a:solidFill>
                <a:latin typeface="Calibri" panose="020F0502020204030204" pitchFamily="34" charset="0"/>
                <a:ea typeface="微软雅黑" panose="020B0503020204020204" pitchFamily="34" charset="-122"/>
              </a:defRPr>
            </a:lvl1pPr>
            <a:lvl2pPr marL="742950" indent="-285750" defTabSz="685800">
              <a:defRPr>
                <a:solidFill>
                  <a:schemeClr val="tx1"/>
                </a:solidFill>
                <a:latin typeface="Calibri" panose="020F0502020204030204" pitchFamily="34" charset="0"/>
                <a:ea typeface="微软雅黑" panose="020B0503020204020204" pitchFamily="34" charset="-122"/>
              </a:defRPr>
            </a:lvl2pPr>
            <a:lvl3pPr marL="1143000" indent="-228600" defTabSz="685800">
              <a:defRPr>
                <a:solidFill>
                  <a:schemeClr val="tx1"/>
                </a:solidFill>
                <a:latin typeface="Calibri" panose="020F0502020204030204" pitchFamily="34" charset="0"/>
                <a:ea typeface="微软雅黑" panose="020B0503020204020204" pitchFamily="34" charset="-122"/>
              </a:defRPr>
            </a:lvl3pPr>
            <a:lvl4pPr marL="1600200" indent="-228600" defTabSz="685800">
              <a:defRPr>
                <a:solidFill>
                  <a:schemeClr val="tx1"/>
                </a:solidFill>
                <a:latin typeface="Calibri" panose="020F0502020204030204" pitchFamily="34" charset="0"/>
                <a:ea typeface="微软雅黑" panose="020B0503020204020204" pitchFamily="34" charset="-122"/>
              </a:defRPr>
            </a:lvl4pPr>
            <a:lvl5pPr marL="2057400" indent="-228600" defTabSz="685800">
              <a:defRPr>
                <a:solidFill>
                  <a:schemeClr val="tx1"/>
                </a:solidFill>
                <a:latin typeface="Calibri" panose="020F0502020204030204" pitchFamily="34" charset="0"/>
                <a:ea typeface="微软雅黑" panose="020B0503020204020204" pitchFamily="34" charset="-122"/>
              </a:defRPr>
            </a:lvl5pPr>
            <a:lvl6pPr marL="25146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defRPr/>
            </a:pPr>
            <a:r>
              <a:rPr kumimoji="0" lang="en-US" altLang="zh-CN" sz="2700" b="0" i="0" u="none" strike="noStrike" kern="0" cap="none" spc="0" normalizeH="0" baseline="0" noProof="0">
                <a:ln>
                  <a:noFill/>
                </a:ln>
                <a:solidFill>
                  <a:sysClr val="window" lastClr="FFFFFF"/>
                </a:solidFill>
                <a:effectLst/>
                <a:uLnTx/>
                <a:uFillTx/>
                <a:latin typeface="Impact" panose="020B0806030902050204" pitchFamily="34" charset="0"/>
                <a:ea typeface="微软雅黑" panose="020B0503020204020204" pitchFamily="34" charset="-122"/>
              </a:rPr>
              <a:t>02</a:t>
            </a:r>
            <a:endParaRPr kumimoji="0" lang="en-US" altLang="zh-CN" sz="1500" b="0" i="0" u="none" strike="noStrike" kern="0" cap="none" spc="0" normalizeH="0" baseline="0" noProof="0">
              <a:ln>
                <a:noFill/>
              </a:ln>
              <a:solidFill>
                <a:sysClr val="window" lastClr="FFFFFF"/>
              </a:solidFill>
              <a:effectLst/>
              <a:uLnTx/>
              <a:uFillTx/>
              <a:latin typeface="Impact" panose="020B0806030902050204" pitchFamily="34" charset="0"/>
              <a:ea typeface="微软雅黑" panose="020B0503020204020204" pitchFamily="34" charset="-122"/>
            </a:endParaRPr>
          </a:p>
        </p:txBody>
      </p:sp>
      <p:sp>
        <p:nvSpPr>
          <p:cNvPr id="39" name="KSO_GN1"/>
          <p:cNvSpPr>
            <a:spLocks noChangeArrowheads="1"/>
          </p:cNvSpPr>
          <p:nvPr/>
        </p:nvSpPr>
        <p:spPr bwMode="auto">
          <a:xfrm>
            <a:off x="4281485" y="3937031"/>
            <a:ext cx="579633" cy="579879"/>
          </a:xfrm>
          <a:prstGeom prst="ellipse">
            <a:avLst/>
          </a:prstGeom>
          <a:solidFill>
            <a:srgbClr val="0067B4"/>
          </a:solidFill>
          <a:ln>
            <a:noFill/>
          </a:ln>
        </p:spPr>
        <p:txBody>
          <a:bodyPr lIns="0" tIns="0" rIns="0" bIns="0" anchor="ctr"/>
          <a:lstStyle>
            <a:lvl1pPr defTabSz="685800">
              <a:defRPr>
                <a:solidFill>
                  <a:schemeClr val="tx1"/>
                </a:solidFill>
                <a:latin typeface="Calibri" panose="020F0502020204030204" pitchFamily="34" charset="0"/>
                <a:ea typeface="微软雅黑" panose="020B0503020204020204" pitchFamily="34" charset="-122"/>
              </a:defRPr>
            </a:lvl1pPr>
            <a:lvl2pPr marL="742950" indent="-285750" defTabSz="685800">
              <a:defRPr>
                <a:solidFill>
                  <a:schemeClr val="tx1"/>
                </a:solidFill>
                <a:latin typeface="Calibri" panose="020F0502020204030204" pitchFamily="34" charset="0"/>
                <a:ea typeface="微软雅黑" panose="020B0503020204020204" pitchFamily="34" charset="-122"/>
              </a:defRPr>
            </a:lvl2pPr>
            <a:lvl3pPr marL="1143000" indent="-228600" defTabSz="685800">
              <a:defRPr>
                <a:solidFill>
                  <a:schemeClr val="tx1"/>
                </a:solidFill>
                <a:latin typeface="Calibri" panose="020F0502020204030204" pitchFamily="34" charset="0"/>
                <a:ea typeface="微软雅黑" panose="020B0503020204020204" pitchFamily="34" charset="-122"/>
              </a:defRPr>
            </a:lvl3pPr>
            <a:lvl4pPr marL="1600200" indent="-228600" defTabSz="685800">
              <a:defRPr>
                <a:solidFill>
                  <a:schemeClr val="tx1"/>
                </a:solidFill>
                <a:latin typeface="Calibri" panose="020F0502020204030204" pitchFamily="34" charset="0"/>
                <a:ea typeface="微软雅黑" panose="020B0503020204020204" pitchFamily="34" charset="-122"/>
              </a:defRPr>
            </a:lvl4pPr>
            <a:lvl5pPr marL="2057400" indent="-228600" defTabSz="685800">
              <a:defRPr>
                <a:solidFill>
                  <a:schemeClr val="tx1"/>
                </a:solidFill>
                <a:latin typeface="Calibri" panose="020F0502020204030204" pitchFamily="34" charset="0"/>
                <a:ea typeface="微软雅黑" panose="020B0503020204020204" pitchFamily="34" charset="-122"/>
              </a:defRPr>
            </a:lvl5pPr>
            <a:lvl6pPr marL="25146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defRPr/>
            </a:pPr>
            <a:r>
              <a:rPr kumimoji="0" lang="en-US" altLang="zh-CN" sz="2700" b="0" i="0" u="none" strike="noStrike" kern="0" cap="none" spc="0" normalizeH="0" baseline="0" noProof="0" dirty="0">
                <a:ln>
                  <a:noFill/>
                </a:ln>
                <a:solidFill>
                  <a:sysClr val="window" lastClr="FFFFFF"/>
                </a:solidFill>
                <a:effectLst/>
                <a:uLnTx/>
                <a:uFillTx/>
                <a:latin typeface="Impact" panose="020B0806030902050204" pitchFamily="34" charset="0"/>
                <a:ea typeface="微软雅黑" panose="020B0503020204020204" pitchFamily="34" charset="-122"/>
              </a:rPr>
              <a:t>01</a:t>
            </a:r>
            <a:endParaRPr kumimoji="0" lang="en-US" altLang="zh-CN" sz="2700" b="0" i="0" u="none" strike="noStrike" kern="0" cap="none" spc="0" normalizeH="0" baseline="0" noProof="0" dirty="0">
              <a:ln>
                <a:noFill/>
              </a:ln>
              <a:solidFill>
                <a:sysClr val="window" lastClr="FFFFFF"/>
              </a:solidFill>
              <a:effectLst/>
              <a:uLnTx/>
              <a:uFillTx/>
              <a:latin typeface="Impact" panose="020B0806030902050204" pitchFamily="34" charset="0"/>
              <a:ea typeface="微软雅黑" panose="020B0503020204020204" pitchFamily="34" charset="-122"/>
            </a:endParaRPr>
          </a:p>
        </p:txBody>
      </p:sp>
      <p:sp>
        <p:nvSpPr>
          <p:cNvPr id="40" name="文本框 11"/>
          <p:cNvSpPr txBox="1">
            <a:spLocks noChangeArrowheads="1"/>
          </p:cNvSpPr>
          <p:nvPr/>
        </p:nvSpPr>
        <p:spPr bwMode="auto">
          <a:xfrm>
            <a:off x="2397646" y="1052489"/>
            <a:ext cx="4200350" cy="789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marL="0" marR="0" lvl="0" indent="0" algn="just"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262626"/>
                </a:solidFill>
                <a:effectLst/>
                <a:uLnTx/>
                <a:uFillTx/>
                <a:latin typeface="Calibri" panose="020F0502020204030204" pitchFamily="34" charset="0"/>
                <a:ea typeface="微软雅黑" panose="020B0503020204020204" pitchFamily="34" charset="-122"/>
              </a:rPr>
              <a:t>点击此处输入文字点击此处输入文字点击此处输入文字</a:t>
            </a:r>
            <a:endParaRPr kumimoji="0" lang="en-US" altLang="zh-CN" sz="1200" b="0" i="0" u="none" strike="noStrike" kern="0" cap="none" spc="0" normalizeH="0" baseline="0" noProof="0" dirty="0">
              <a:ln>
                <a:noFill/>
              </a:ln>
              <a:solidFill>
                <a:srgbClr val="262626"/>
              </a:solidFill>
              <a:effectLst/>
              <a:uLnTx/>
              <a:uFillTx/>
              <a:latin typeface="Calibri" panose="020F0502020204030204" pitchFamily="34" charset="0"/>
              <a:ea typeface="微软雅黑" panose="020B0503020204020204" pitchFamily="34" charset="-122"/>
            </a:endParaRPr>
          </a:p>
          <a:p>
            <a:pPr marL="0" marR="0" lvl="0" indent="0" algn="just"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262626"/>
                </a:solidFill>
                <a:effectLst/>
                <a:uLnTx/>
                <a:uFillTx/>
                <a:latin typeface="Calibri" panose="020F0502020204030204" pitchFamily="34" charset="0"/>
                <a:ea typeface="微软雅黑" panose="020B0503020204020204" pitchFamily="34" charset="-122"/>
              </a:rPr>
              <a:t>点击此处输入文字点击此处输入文字点击此处输入文字</a:t>
            </a:r>
            <a:endParaRPr kumimoji="0" lang="en-US" altLang="zh-CN" sz="1200" b="0" i="0" u="none" strike="noStrike" kern="0" cap="none" spc="0" normalizeH="0" baseline="0" noProof="0" dirty="0">
              <a:ln>
                <a:noFill/>
              </a:ln>
              <a:solidFill>
                <a:srgbClr val="262626"/>
              </a:solidFill>
              <a:effectLst/>
              <a:uLnTx/>
              <a:uFillTx/>
              <a:latin typeface="Calibri" panose="020F0502020204030204" pitchFamily="34" charset="0"/>
              <a:ea typeface="微软雅黑" panose="020B0503020204020204" pitchFamily="34" charset="-122"/>
            </a:endParaRPr>
          </a:p>
          <a:p>
            <a:pPr marL="0" marR="0" lvl="0" indent="0" algn="just"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262626"/>
                </a:solidFill>
                <a:effectLst/>
                <a:uLnTx/>
                <a:uFillTx/>
                <a:latin typeface="Calibri" panose="020F0502020204030204" pitchFamily="34" charset="0"/>
                <a:ea typeface="微软雅黑" panose="020B0503020204020204" pitchFamily="34" charset="-122"/>
              </a:rPr>
              <a:t>点击此处输入文字点击此处输入文字点击此处输入文字</a:t>
            </a:r>
            <a:endParaRPr kumimoji="0" lang="zh-CN" altLang="en-US" sz="1200" b="0" i="0" u="none" strike="noStrike" kern="0" cap="none" spc="0" normalizeH="0" baseline="0" noProof="0" dirty="0">
              <a:ln>
                <a:noFill/>
              </a:ln>
              <a:solidFill>
                <a:srgbClr val="262626"/>
              </a:solidFill>
              <a:effectLst/>
              <a:uLnTx/>
              <a:uFillTx/>
              <a:latin typeface="Calibri" panose="020F0502020204030204" pitchFamily="34" charset="0"/>
              <a:ea typeface="微软雅黑" panose="020B0503020204020204" pitchFamily="34" charset="-122"/>
            </a:endParaRPr>
          </a:p>
        </p:txBody>
      </p:sp>
      <p:sp>
        <p:nvSpPr>
          <p:cNvPr id="41" name="文本框 12"/>
          <p:cNvSpPr txBox="1">
            <a:spLocks noChangeArrowheads="1"/>
          </p:cNvSpPr>
          <p:nvPr/>
        </p:nvSpPr>
        <p:spPr bwMode="auto">
          <a:xfrm>
            <a:off x="3331088" y="2185152"/>
            <a:ext cx="3935679" cy="549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marL="0" marR="0" lvl="0" indent="0" algn="just"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262626"/>
                </a:solidFill>
                <a:effectLst/>
                <a:uLnTx/>
                <a:uFillTx/>
                <a:latin typeface="Calibri" panose="020F0502020204030204" pitchFamily="34" charset="0"/>
                <a:ea typeface="微软雅黑" panose="020B0503020204020204" pitchFamily="34" charset="-122"/>
              </a:rPr>
              <a:t>点击此处输入文字点击此处输入文字点击此处输入文字</a:t>
            </a:r>
            <a:endParaRPr kumimoji="0" lang="en-US" altLang="zh-CN" sz="1200" b="0" i="0" u="none" strike="noStrike" kern="0" cap="none" spc="0" normalizeH="0" baseline="0" noProof="0" dirty="0">
              <a:ln>
                <a:noFill/>
              </a:ln>
              <a:solidFill>
                <a:srgbClr val="262626"/>
              </a:solidFill>
              <a:effectLst/>
              <a:uLnTx/>
              <a:uFillTx/>
              <a:latin typeface="Calibri" panose="020F0502020204030204" pitchFamily="34" charset="0"/>
              <a:ea typeface="微软雅黑" panose="020B0503020204020204" pitchFamily="34" charset="-122"/>
            </a:endParaRPr>
          </a:p>
          <a:p>
            <a:pPr marL="0" marR="0" lvl="0" indent="0" algn="just"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262626"/>
                </a:solidFill>
                <a:effectLst/>
                <a:uLnTx/>
                <a:uFillTx/>
                <a:latin typeface="Calibri" panose="020F0502020204030204" pitchFamily="34" charset="0"/>
                <a:ea typeface="微软雅黑" panose="020B0503020204020204" pitchFamily="34" charset="-122"/>
              </a:rPr>
              <a:t>点击此处输入文字点击此处输入文字点击此处输入文字</a:t>
            </a:r>
            <a:endParaRPr kumimoji="0" lang="zh-CN" altLang="en-US" sz="1200" b="0" i="0" u="none" strike="noStrike" kern="0" cap="none" spc="0" normalizeH="0" baseline="0" noProof="0" dirty="0">
              <a:ln>
                <a:noFill/>
              </a:ln>
              <a:solidFill>
                <a:srgbClr val="262626"/>
              </a:solidFill>
              <a:effectLst/>
              <a:uLnTx/>
              <a:uFillTx/>
              <a:latin typeface="Calibri" panose="020F0502020204030204" pitchFamily="34" charset="0"/>
              <a:ea typeface="微软雅黑" panose="020B0503020204020204" pitchFamily="34" charset="-122"/>
            </a:endParaRPr>
          </a:p>
        </p:txBody>
      </p:sp>
      <p:sp>
        <p:nvSpPr>
          <p:cNvPr id="42" name="文本框 13"/>
          <p:cNvSpPr txBox="1">
            <a:spLocks noChangeArrowheads="1"/>
          </p:cNvSpPr>
          <p:nvPr/>
        </p:nvSpPr>
        <p:spPr bwMode="auto">
          <a:xfrm>
            <a:off x="4302858" y="3103325"/>
            <a:ext cx="3817406" cy="549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marL="0" marR="0" lvl="0" indent="0" algn="just"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262626"/>
                </a:solidFill>
                <a:effectLst/>
                <a:uLnTx/>
                <a:uFillTx/>
                <a:latin typeface="Calibri" panose="020F0502020204030204" pitchFamily="34" charset="0"/>
                <a:ea typeface="微软雅黑" panose="020B0503020204020204" pitchFamily="34" charset="-122"/>
              </a:rPr>
              <a:t>点击此处输入文字点击此处输入文字点击此处输入文字</a:t>
            </a:r>
            <a:endParaRPr kumimoji="0" lang="en-US" altLang="zh-CN" sz="1200" b="0" i="0" u="none" strike="noStrike" kern="0" cap="none" spc="0" normalizeH="0" baseline="0" noProof="0" dirty="0">
              <a:ln>
                <a:noFill/>
              </a:ln>
              <a:solidFill>
                <a:srgbClr val="262626"/>
              </a:solidFill>
              <a:effectLst/>
              <a:uLnTx/>
              <a:uFillTx/>
              <a:latin typeface="Calibri" panose="020F0502020204030204" pitchFamily="34" charset="0"/>
              <a:ea typeface="微软雅黑" panose="020B0503020204020204" pitchFamily="34" charset="-122"/>
            </a:endParaRPr>
          </a:p>
          <a:p>
            <a:pPr marL="0" marR="0" lvl="0" indent="0" algn="just"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262626"/>
                </a:solidFill>
                <a:effectLst/>
                <a:uLnTx/>
                <a:uFillTx/>
                <a:latin typeface="Calibri" panose="020F0502020204030204" pitchFamily="34" charset="0"/>
                <a:ea typeface="微软雅黑" panose="020B0503020204020204" pitchFamily="34" charset="-122"/>
              </a:rPr>
              <a:t>点击此处输入文字点击此处输入文字点击此处输入文字</a:t>
            </a:r>
            <a:endParaRPr kumimoji="0" lang="zh-CN" altLang="en-US" sz="1200" b="0" i="0" u="none" strike="noStrike" kern="0" cap="none" spc="0" normalizeH="0" baseline="0" noProof="0" dirty="0">
              <a:ln>
                <a:noFill/>
              </a:ln>
              <a:solidFill>
                <a:srgbClr val="262626"/>
              </a:solidFill>
              <a:effectLst/>
              <a:uLnTx/>
              <a:uFillTx/>
              <a:latin typeface="Calibri" panose="020F0502020204030204" pitchFamily="34" charset="0"/>
              <a:ea typeface="微软雅黑" panose="020B0503020204020204" pitchFamily="34" charset="-122"/>
            </a:endParaRPr>
          </a:p>
        </p:txBody>
      </p:sp>
      <p:sp>
        <p:nvSpPr>
          <p:cNvPr id="43" name="文本框 14"/>
          <p:cNvSpPr txBox="1">
            <a:spLocks noChangeArrowheads="1"/>
          </p:cNvSpPr>
          <p:nvPr/>
        </p:nvSpPr>
        <p:spPr bwMode="auto">
          <a:xfrm>
            <a:off x="4989034" y="3913477"/>
            <a:ext cx="3848755" cy="549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marL="0" marR="0" lvl="0" indent="0" algn="just"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262626"/>
                </a:solidFill>
                <a:effectLst/>
                <a:uLnTx/>
                <a:uFillTx/>
                <a:latin typeface="Calibri" panose="020F0502020204030204" pitchFamily="34" charset="0"/>
                <a:ea typeface="微软雅黑" panose="020B0503020204020204" pitchFamily="34" charset="-122"/>
              </a:rPr>
              <a:t>点击此处输入文字点击此处输入文字点击此处输入文字</a:t>
            </a:r>
            <a:endParaRPr kumimoji="0" lang="en-US" altLang="zh-CN" sz="1200" b="0" i="0" u="none" strike="noStrike" kern="0" cap="none" spc="0" normalizeH="0" baseline="0" noProof="0" dirty="0">
              <a:ln>
                <a:noFill/>
              </a:ln>
              <a:solidFill>
                <a:srgbClr val="262626"/>
              </a:solidFill>
              <a:effectLst/>
              <a:uLnTx/>
              <a:uFillTx/>
              <a:latin typeface="Calibri" panose="020F0502020204030204" pitchFamily="34" charset="0"/>
              <a:ea typeface="微软雅黑" panose="020B0503020204020204" pitchFamily="34" charset="-122"/>
            </a:endParaRPr>
          </a:p>
          <a:p>
            <a:pPr marL="0" marR="0" lvl="0" indent="0" algn="just"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262626"/>
                </a:solidFill>
                <a:effectLst/>
                <a:uLnTx/>
                <a:uFillTx/>
                <a:latin typeface="Calibri" panose="020F0502020204030204" pitchFamily="34" charset="0"/>
                <a:ea typeface="微软雅黑" panose="020B0503020204020204" pitchFamily="34" charset="-122"/>
              </a:rPr>
              <a:t>点击此处输入文字点击此处输入文字点击此处输入文字</a:t>
            </a:r>
            <a:endParaRPr kumimoji="0" lang="zh-CN" altLang="en-US" sz="1200" b="0" i="0" u="none" strike="noStrike" kern="0" cap="none" spc="0" normalizeH="0" baseline="0" noProof="0" dirty="0">
              <a:ln>
                <a:noFill/>
              </a:ln>
              <a:solidFill>
                <a:srgbClr val="262626"/>
              </a:solidFill>
              <a:effectLst/>
              <a:uLnTx/>
              <a:uFillTx/>
              <a:latin typeface="Calibri" panose="020F0502020204030204" pitchFamily="34" charset="0"/>
              <a:ea typeface="微软雅黑" panose="020B0503020204020204" pitchFamily="34" charset="-122"/>
            </a:endParaRPr>
          </a:p>
        </p:txBody>
      </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2750"/>
                                        <p:tgtEl>
                                          <p:spTgt spid="31"/>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grpId="0" nodeType="withEffect">
                                  <p:stCondLst>
                                    <p:cond delay="200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4500"/>
                            </p:stCondLst>
                            <p:childTnLst>
                              <p:par>
                                <p:cTn id="39" presetID="22" presetClass="entr" presetSubtype="8"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left)">
                                      <p:cBhvr>
                                        <p:cTn id="44" dur="500"/>
                                        <p:tgtEl>
                                          <p:spTgt spid="41"/>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left)">
                                      <p:cBhvr>
                                        <p:cTn id="47" dur="500"/>
                                        <p:tgtEl>
                                          <p:spTgt spid="42"/>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wipe(left)">
                                      <p:cBhvr>
                                        <p:cTn id="5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36" grpId="0" animBg="1" autoUpdateAnimBg="0"/>
      <p:bldP spid="37" grpId="0" animBg="1" autoUpdateAnimBg="0"/>
      <p:bldP spid="38" grpId="0" animBg="1" autoUpdateAnimBg="0"/>
      <p:bldP spid="39" grpId="0" animBg="1" autoUpdateAnimBg="0"/>
      <p:bldP spid="40" grpId="0"/>
      <p:bldP spid="41" grpId="0"/>
      <p:bldP spid="42" grpId="0"/>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4031855"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改进工作不足的方法及措施</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grpSp>
        <p:nvGrpSpPr>
          <p:cNvPr id="84" name="组合 83"/>
          <p:cNvGrpSpPr/>
          <p:nvPr/>
        </p:nvGrpSpPr>
        <p:grpSpPr>
          <a:xfrm>
            <a:off x="923049" y="2541535"/>
            <a:ext cx="1935168" cy="506624"/>
            <a:chOff x="1120140" y="2609650"/>
            <a:chExt cx="1935168" cy="506624"/>
          </a:xfrm>
          <a:solidFill>
            <a:srgbClr val="0067B4"/>
          </a:solidFill>
        </p:grpSpPr>
        <p:sp>
          <p:nvSpPr>
            <p:cNvPr id="85" name="圆角矩形 84"/>
            <p:cNvSpPr/>
            <p:nvPr/>
          </p:nvSpPr>
          <p:spPr>
            <a:xfrm>
              <a:off x="1120140" y="2683639"/>
              <a:ext cx="1935168" cy="432635"/>
            </a:xfrm>
            <a:prstGeom prst="round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86" name="等腰三角形 85"/>
            <p:cNvSpPr/>
            <p:nvPr/>
          </p:nvSpPr>
          <p:spPr>
            <a:xfrm>
              <a:off x="2022799" y="2609650"/>
              <a:ext cx="129852" cy="95220"/>
            </a:xfrm>
            <a:prstGeom prst="triangl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94" name="椭圆 93"/>
          <p:cNvSpPr/>
          <p:nvPr/>
        </p:nvSpPr>
        <p:spPr>
          <a:xfrm>
            <a:off x="1360427" y="1227199"/>
            <a:ext cx="1060412" cy="1060412"/>
          </a:xfrm>
          <a:prstGeom prst="ellipse">
            <a:avLst/>
          </a:prstGeom>
          <a:solidFill>
            <a:srgbClr val="009BD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nvGrpSpPr>
          <p:cNvPr id="95" name="组合 94"/>
          <p:cNvGrpSpPr/>
          <p:nvPr/>
        </p:nvGrpSpPr>
        <p:grpSpPr>
          <a:xfrm flipV="1">
            <a:off x="2742438" y="2615524"/>
            <a:ext cx="1935168" cy="506624"/>
            <a:chOff x="2939529" y="2609650"/>
            <a:chExt cx="1935168" cy="506624"/>
          </a:xfrm>
          <a:solidFill>
            <a:srgbClr val="00B0F0"/>
          </a:solidFill>
        </p:grpSpPr>
        <p:sp>
          <p:nvSpPr>
            <p:cNvPr id="96" name="圆角矩形 95"/>
            <p:cNvSpPr/>
            <p:nvPr/>
          </p:nvSpPr>
          <p:spPr>
            <a:xfrm>
              <a:off x="2939529" y="2683639"/>
              <a:ext cx="1935168" cy="432635"/>
            </a:xfrm>
            <a:prstGeom prst="round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97" name="等腰三角形 96"/>
            <p:cNvSpPr/>
            <p:nvPr/>
          </p:nvSpPr>
          <p:spPr>
            <a:xfrm>
              <a:off x="3842188" y="2609650"/>
              <a:ext cx="129852" cy="95220"/>
            </a:xfrm>
            <a:prstGeom prst="triangl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98" name="椭圆 97"/>
          <p:cNvSpPr/>
          <p:nvPr/>
        </p:nvSpPr>
        <p:spPr>
          <a:xfrm>
            <a:off x="3244743" y="3295723"/>
            <a:ext cx="1060412" cy="1060412"/>
          </a:xfrm>
          <a:prstGeom prst="ellipse">
            <a:avLst/>
          </a:prstGeom>
          <a:solidFill>
            <a:srgbClr val="009BD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nvGrpSpPr>
          <p:cNvPr id="99" name="组合 98"/>
          <p:cNvGrpSpPr/>
          <p:nvPr/>
        </p:nvGrpSpPr>
        <p:grpSpPr>
          <a:xfrm>
            <a:off x="4566018" y="2541535"/>
            <a:ext cx="1935168" cy="506624"/>
            <a:chOff x="4763109" y="2609650"/>
            <a:chExt cx="1935168" cy="506624"/>
          </a:xfrm>
          <a:solidFill>
            <a:srgbClr val="0067B4"/>
          </a:solidFill>
        </p:grpSpPr>
        <p:sp>
          <p:nvSpPr>
            <p:cNvPr id="100" name="圆角矩形 99"/>
            <p:cNvSpPr/>
            <p:nvPr/>
          </p:nvSpPr>
          <p:spPr>
            <a:xfrm>
              <a:off x="4763109" y="2683639"/>
              <a:ext cx="1935168" cy="432635"/>
            </a:xfrm>
            <a:prstGeom prst="round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01" name="等腰三角形 100"/>
            <p:cNvSpPr/>
            <p:nvPr/>
          </p:nvSpPr>
          <p:spPr>
            <a:xfrm>
              <a:off x="5665768" y="2609650"/>
              <a:ext cx="129852" cy="95220"/>
            </a:xfrm>
            <a:prstGeom prst="triangl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02" name="椭圆 101"/>
          <p:cNvSpPr/>
          <p:nvPr/>
        </p:nvSpPr>
        <p:spPr>
          <a:xfrm>
            <a:off x="5003396" y="1227199"/>
            <a:ext cx="1060412" cy="1060412"/>
          </a:xfrm>
          <a:prstGeom prst="ellipse">
            <a:avLst/>
          </a:prstGeom>
          <a:solidFill>
            <a:srgbClr val="009BD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03" name="椭圆 102"/>
          <p:cNvSpPr/>
          <p:nvPr/>
        </p:nvSpPr>
        <p:spPr>
          <a:xfrm>
            <a:off x="6822785" y="3295723"/>
            <a:ext cx="1060412" cy="1060412"/>
          </a:xfrm>
          <a:prstGeom prst="ellipse">
            <a:avLst/>
          </a:prstGeom>
          <a:solidFill>
            <a:srgbClr val="009BD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04" name="TextBox 103"/>
          <p:cNvSpPr txBox="1"/>
          <p:nvPr/>
        </p:nvSpPr>
        <p:spPr>
          <a:xfrm>
            <a:off x="1192102" y="3642183"/>
            <a:ext cx="1397062" cy="897682"/>
          </a:xfrm>
          <a:prstGeom prst="rect">
            <a:avLst/>
          </a:prstGeom>
          <a:noFill/>
        </p:spPr>
        <p:txBody>
          <a:bodyPr wrap="square" lIns="0" tIns="0" rIns="0" bIns="0" rtlCol="0">
            <a:spAutoFit/>
          </a:bodyPr>
          <a:lstStyle/>
          <a:p>
            <a:pPr marL="0" marR="0" lvl="0" indent="0" algn="just" defTabSz="914400" eaLnBrk="1" fontAlgn="auto" latinLnBrk="0" hangingPunct="1">
              <a:lnSpc>
                <a:spcPts val="14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详写内容</a:t>
            </a:r>
            <a:r>
              <a:rPr kumimoji="0" lang="en-US" altLang="zh-CN"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a:t>
            </a: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kumimoji="0" lang="en-US" altLang="zh-CN"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105" name="TextBox 104"/>
          <p:cNvSpPr txBox="1"/>
          <p:nvPr/>
        </p:nvSpPr>
        <p:spPr>
          <a:xfrm>
            <a:off x="1293187" y="3349295"/>
            <a:ext cx="1194893"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提出建议</a:t>
            </a:r>
            <a:endParaRPr kumimoji="0" lang="zh-CN" altLang="en-US" sz="1200" b="1"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106" name="TextBox 105"/>
          <p:cNvSpPr txBox="1"/>
          <p:nvPr/>
        </p:nvSpPr>
        <p:spPr>
          <a:xfrm>
            <a:off x="1293187" y="2739508"/>
            <a:ext cx="1194893"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对策</a:t>
            </a:r>
            <a:r>
              <a:rPr kumimoji="0" lang="en-US" altLang="zh-CN" sz="12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1</a:t>
            </a:r>
            <a:endParaRPr kumimoji="0" lang="zh-CN" altLang="en-US" sz="1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07" name="TextBox 106"/>
          <p:cNvSpPr txBox="1"/>
          <p:nvPr/>
        </p:nvSpPr>
        <p:spPr>
          <a:xfrm>
            <a:off x="3112575" y="2739508"/>
            <a:ext cx="1194893"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对策</a:t>
            </a:r>
            <a:r>
              <a:rPr kumimoji="0" lang="en-US" altLang="zh-CN" sz="12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2</a:t>
            </a:r>
            <a:endParaRPr kumimoji="0" lang="zh-CN" altLang="en-US" sz="1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08" name="TextBox 107"/>
          <p:cNvSpPr txBox="1"/>
          <p:nvPr/>
        </p:nvSpPr>
        <p:spPr>
          <a:xfrm>
            <a:off x="5015931" y="2739508"/>
            <a:ext cx="1194893"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对策</a:t>
            </a:r>
            <a:r>
              <a:rPr kumimoji="0" lang="en-US" altLang="zh-CN" sz="12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3</a:t>
            </a:r>
            <a:endParaRPr kumimoji="0" lang="zh-CN" altLang="en-US" sz="1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nvGrpSpPr>
          <p:cNvPr id="109" name="组合 108"/>
          <p:cNvGrpSpPr/>
          <p:nvPr/>
        </p:nvGrpSpPr>
        <p:grpSpPr>
          <a:xfrm flipV="1">
            <a:off x="6385407" y="2615524"/>
            <a:ext cx="1935168" cy="506624"/>
            <a:chOff x="2939529" y="2609650"/>
            <a:chExt cx="1935168" cy="506624"/>
          </a:xfrm>
          <a:solidFill>
            <a:srgbClr val="00B0F0"/>
          </a:solidFill>
        </p:grpSpPr>
        <p:sp>
          <p:nvSpPr>
            <p:cNvPr id="110" name="圆角矩形 109"/>
            <p:cNvSpPr/>
            <p:nvPr/>
          </p:nvSpPr>
          <p:spPr>
            <a:xfrm>
              <a:off x="2939529" y="2683639"/>
              <a:ext cx="1935168" cy="432635"/>
            </a:xfrm>
            <a:prstGeom prst="round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11" name="等腰三角形 110"/>
            <p:cNvSpPr/>
            <p:nvPr/>
          </p:nvSpPr>
          <p:spPr>
            <a:xfrm>
              <a:off x="3842188" y="2609650"/>
              <a:ext cx="129852" cy="95220"/>
            </a:xfrm>
            <a:prstGeom prst="triangl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12" name="TextBox 111"/>
          <p:cNvSpPr txBox="1"/>
          <p:nvPr/>
        </p:nvSpPr>
        <p:spPr>
          <a:xfrm>
            <a:off x="6690619" y="2739508"/>
            <a:ext cx="1194893"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对策</a:t>
            </a:r>
            <a:r>
              <a:rPr kumimoji="0" lang="en-US" altLang="zh-CN" sz="12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4</a:t>
            </a:r>
            <a:endParaRPr kumimoji="0" lang="zh-CN" altLang="en-US" sz="1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13" name="TextBox 112"/>
          <p:cNvSpPr txBox="1"/>
          <p:nvPr/>
        </p:nvSpPr>
        <p:spPr>
          <a:xfrm>
            <a:off x="3076418" y="1417632"/>
            <a:ext cx="1397062" cy="897682"/>
          </a:xfrm>
          <a:prstGeom prst="rect">
            <a:avLst/>
          </a:prstGeom>
          <a:noFill/>
        </p:spPr>
        <p:txBody>
          <a:bodyPr wrap="square" lIns="0" tIns="0" rIns="0" bIns="0" rtlCol="0">
            <a:spAutoFit/>
          </a:bodyPr>
          <a:lstStyle/>
          <a:p>
            <a:pPr marL="0" marR="0" lvl="0" indent="0" algn="just" defTabSz="914400" eaLnBrk="1" fontAlgn="auto" latinLnBrk="0" hangingPunct="1">
              <a:lnSpc>
                <a:spcPts val="14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详写内容</a:t>
            </a:r>
            <a:r>
              <a:rPr kumimoji="0" lang="en-US" altLang="zh-CN"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a:t>
            </a: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点击输入本栏的具体文字，简明扼要的说明分项</a:t>
            </a:r>
            <a:r>
              <a:rPr kumimoji="0" lang="zh-CN" altLang="en-US" sz="1000" b="0"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内容，此为概念图解，请根据您的具体内容酌情修改</a:t>
            </a:r>
            <a:endParaRPr kumimoji="0" lang="en-US" altLang="zh-CN"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114" name="TextBox 113"/>
          <p:cNvSpPr txBox="1"/>
          <p:nvPr/>
        </p:nvSpPr>
        <p:spPr>
          <a:xfrm>
            <a:off x="3177503" y="1124744"/>
            <a:ext cx="1194893"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提出建议</a:t>
            </a:r>
            <a:endParaRPr kumimoji="0" lang="zh-CN" altLang="en-US" sz="1200" b="1"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115" name="TextBox 114"/>
          <p:cNvSpPr txBox="1"/>
          <p:nvPr/>
        </p:nvSpPr>
        <p:spPr>
          <a:xfrm>
            <a:off x="4835071" y="3653855"/>
            <a:ext cx="1397062" cy="897682"/>
          </a:xfrm>
          <a:prstGeom prst="rect">
            <a:avLst/>
          </a:prstGeom>
          <a:noFill/>
        </p:spPr>
        <p:txBody>
          <a:bodyPr wrap="square" lIns="0" tIns="0" rIns="0" bIns="0" rtlCol="0">
            <a:spAutoFit/>
          </a:bodyPr>
          <a:lstStyle/>
          <a:p>
            <a:pPr marL="0" marR="0" lvl="0" indent="0" algn="just" defTabSz="914400" eaLnBrk="1" fontAlgn="auto" latinLnBrk="0" hangingPunct="1">
              <a:lnSpc>
                <a:spcPts val="14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详写内容</a:t>
            </a:r>
            <a:r>
              <a:rPr kumimoji="0" lang="en-US" altLang="zh-CN"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a:t>
            </a: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kumimoji="0" lang="en-US" altLang="zh-CN"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116" name="TextBox 115"/>
          <p:cNvSpPr txBox="1"/>
          <p:nvPr/>
        </p:nvSpPr>
        <p:spPr>
          <a:xfrm>
            <a:off x="4936156" y="3360967"/>
            <a:ext cx="1194893"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提出建议</a:t>
            </a:r>
            <a:endParaRPr kumimoji="0" lang="zh-CN" altLang="en-US" sz="1200" b="1"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117" name="TextBox 116"/>
          <p:cNvSpPr txBox="1"/>
          <p:nvPr/>
        </p:nvSpPr>
        <p:spPr>
          <a:xfrm>
            <a:off x="6589534" y="1417632"/>
            <a:ext cx="1397062" cy="897682"/>
          </a:xfrm>
          <a:prstGeom prst="rect">
            <a:avLst/>
          </a:prstGeom>
          <a:noFill/>
        </p:spPr>
        <p:txBody>
          <a:bodyPr wrap="square" lIns="0" tIns="0" rIns="0" bIns="0" rtlCol="0">
            <a:spAutoFit/>
          </a:bodyPr>
          <a:lstStyle/>
          <a:p>
            <a:pPr marL="0" marR="0" lvl="0" indent="0" algn="just" defTabSz="914400" eaLnBrk="1" fontAlgn="auto" latinLnBrk="0" hangingPunct="1">
              <a:lnSpc>
                <a:spcPts val="14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详写内容</a:t>
            </a:r>
            <a:r>
              <a:rPr kumimoji="0" lang="en-US" altLang="zh-CN"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a:t>
            </a: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kumimoji="0" lang="en-US" altLang="zh-CN"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118" name="TextBox 117"/>
          <p:cNvSpPr txBox="1"/>
          <p:nvPr/>
        </p:nvSpPr>
        <p:spPr>
          <a:xfrm>
            <a:off x="6690619" y="1124744"/>
            <a:ext cx="1194893"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提出建议</a:t>
            </a:r>
            <a:endParaRPr kumimoji="0" lang="zh-CN" altLang="en-US" sz="1200" b="1"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119" name="TextBox 118"/>
          <p:cNvSpPr txBox="1"/>
          <p:nvPr/>
        </p:nvSpPr>
        <p:spPr>
          <a:xfrm>
            <a:off x="1609989" y="1511184"/>
            <a:ext cx="561289" cy="49244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突出问题</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20" name="TextBox 119"/>
          <p:cNvSpPr txBox="1"/>
          <p:nvPr/>
        </p:nvSpPr>
        <p:spPr>
          <a:xfrm>
            <a:off x="5252958" y="1511184"/>
            <a:ext cx="561289" cy="49244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突出问题</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21" name="TextBox 120"/>
          <p:cNvSpPr txBox="1"/>
          <p:nvPr/>
        </p:nvSpPr>
        <p:spPr>
          <a:xfrm>
            <a:off x="3494305" y="3579707"/>
            <a:ext cx="561289" cy="49244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突出问题</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22" name="TextBox 121"/>
          <p:cNvSpPr txBox="1"/>
          <p:nvPr/>
        </p:nvSpPr>
        <p:spPr>
          <a:xfrm>
            <a:off x="7072347" y="3579707"/>
            <a:ext cx="561289" cy="49244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突出问题</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06"/>
                                        </p:tgtEl>
                                        <p:attrNameLst>
                                          <p:attrName>style.visibility</p:attrName>
                                        </p:attrNameLst>
                                      </p:cBhvr>
                                      <p:to>
                                        <p:strVal val="visible"/>
                                      </p:to>
                                    </p:set>
                                    <p:anim calcmode="lin" valueType="num">
                                      <p:cBhvr>
                                        <p:cTn id="24" dur="300" fill="hold"/>
                                        <p:tgtEl>
                                          <p:spTgt spid="106"/>
                                        </p:tgtEl>
                                        <p:attrNameLst>
                                          <p:attrName>ppt_w</p:attrName>
                                        </p:attrNameLst>
                                      </p:cBhvr>
                                      <p:tavLst>
                                        <p:tav tm="0">
                                          <p:val>
                                            <p:fltVal val="0"/>
                                          </p:val>
                                        </p:tav>
                                        <p:tav tm="100000">
                                          <p:val>
                                            <p:strVal val="#ppt_w"/>
                                          </p:val>
                                        </p:tav>
                                      </p:tavLst>
                                    </p:anim>
                                    <p:anim calcmode="lin" valueType="num">
                                      <p:cBhvr>
                                        <p:cTn id="25" dur="300" fill="hold"/>
                                        <p:tgtEl>
                                          <p:spTgt spid="106"/>
                                        </p:tgtEl>
                                        <p:attrNameLst>
                                          <p:attrName>ppt_h</p:attrName>
                                        </p:attrNameLst>
                                      </p:cBhvr>
                                      <p:tavLst>
                                        <p:tav tm="0">
                                          <p:val>
                                            <p:fltVal val="0"/>
                                          </p:val>
                                        </p:tav>
                                        <p:tav tm="100000">
                                          <p:val>
                                            <p:strVal val="#ppt_h"/>
                                          </p:val>
                                        </p:tav>
                                      </p:tavLst>
                                    </p:anim>
                                    <p:animEffect transition="in" filter="fade">
                                      <p:cBhvr>
                                        <p:cTn id="26" dur="300"/>
                                        <p:tgtEl>
                                          <p:spTgt spid="106"/>
                                        </p:tgtEl>
                                      </p:cBhvr>
                                    </p:animEffect>
                                  </p:childTnLst>
                                </p:cTn>
                              </p:par>
                              <p:par>
                                <p:cTn id="27" presetID="53" presetClass="entr" presetSubtype="16" fill="hold" nodeType="withEffect">
                                  <p:stCondLst>
                                    <p:cond delay="0"/>
                                  </p:stCondLst>
                                  <p:childTnLst>
                                    <p:set>
                                      <p:cBhvr>
                                        <p:cTn id="28" dur="1" fill="hold">
                                          <p:stCondLst>
                                            <p:cond delay="0"/>
                                          </p:stCondLst>
                                        </p:cTn>
                                        <p:tgtEl>
                                          <p:spTgt spid="84"/>
                                        </p:tgtEl>
                                        <p:attrNameLst>
                                          <p:attrName>style.visibility</p:attrName>
                                        </p:attrNameLst>
                                      </p:cBhvr>
                                      <p:to>
                                        <p:strVal val="visible"/>
                                      </p:to>
                                    </p:set>
                                    <p:anim calcmode="lin" valueType="num">
                                      <p:cBhvr>
                                        <p:cTn id="29" dur="300" fill="hold"/>
                                        <p:tgtEl>
                                          <p:spTgt spid="84"/>
                                        </p:tgtEl>
                                        <p:attrNameLst>
                                          <p:attrName>ppt_w</p:attrName>
                                        </p:attrNameLst>
                                      </p:cBhvr>
                                      <p:tavLst>
                                        <p:tav tm="0">
                                          <p:val>
                                            <p:fltVal val="0"/>
                                          </p:val>
                                        </p:tav>
                                        <p:tav tm="100000">
                                          <p:val>
                                            <p:strVal val="#ppt_w"/>
                                          </p:val>
                                        </p:tav>
                                      </p:tavLst>
                                    </p:anim>
                                    <p:anim calcmode="lin" valueType="num">
                                      <p:cBhvr>
                                        <p:cTn id="30" dur="300" fill="hold"/>
                                        <p:tgtEl>
                                          <p:spTgt spid="84"/>
                                        </p:tgtEl>
                                        <p:attrNameLst>
                                          <p:attrName>ppt_h</p:attrName>
                                        </p:attrNameLst>
                                      </p:cBhvr>
                                      <p:tavLst>
                                        <p:tav tm="0">
                                          <p:val>
                                            <p:fltVal val="0"/>
                                          </p:val>
                                        </p:tav>
                                        <p:tav tm="100000">
                                          <p:val>
                                            <p:strVal val="#ppt_h"/>
                                          </p:val>
                                        </p:tav>
                                      </p:tavLst>
                                    </p:anim>
                                    <p:animEffect transition="in" filter="fade">
                                      <p:cBhvr>
                                        <p:cTn id="31" dur="300"/>
                                        <p:tgtEl>
                                          <p:spTgt spid="84"/>
                                        </p:tgtEl>
                                      </p:cBhvr>
                                    </p:animEffect>
                                  </p:childTnLst>
                                </p:cTn>
                              </p:par>
                            </p:childTnLst>
                          </p:cTn>
                        </p:par>
                        <p:par>
                          <p:cTn id="32" fill="hold">
                            <p:stCondLst>
                              <p:cond delay="1500"/>
                            </p:stCondLst>
                            <p:childTnLst>
                              <p:par>
                                <p:cTn id="33" presetID="42" presetClass="entr" presetSubtype="0" fill="hold" grpId="0" nodeType="afterEffect">
                                  <p:stCondLst>
                                    <p:cond delay="0"/>
                                  </p:stCondLst>
                                  <p:childTnLst>
                                    <p:set>
                                      <p:cBhvr>
                                        <p:cTn id="34" dur="1" fill="hold">
                                          <p:stCondLst>
                                            <p:cond delay="0"/>
                                          </p:stCondLst>
                                        </p:cTn>
                                        <p:tgtEl>
                                          <p:spTgt spid="105"/>
                                        </p:tgtEl>
                                        <p:attrNameLst>
                                          <p:attrName>style.visibility</p:attrName>
                                        </p:attrNameLst>
                                      </p:cBhvr>
                                      <p:to>
                                        <p:strVal val="visible"/>
                                      </p:to>
                                    </p:set>
                                    <p:animEffect transition="in" filter="fade">
                                      <p:cBhvr>
                                        <p:cTn id="35" dur="600"/>
                                        <p:tgtEl>
                                          <p:spTgt spid="105"/>
                                        </p:tgtEl>
                                      </p:cBhvr>
                                    </p:animEffect>
                                    <p:anim calcmode="lin" valueType="num">
                                      <p:cBhvr>
                                        <p:cTn id="36" dur="600" fill="hold"/>
                                        <p:tgtEl>
                                          <p:spTgt spid="105"/>
                                        </p:tgtEl>
                                        <p:attrNameLst>
                                          <p:attrName>ppt_x</p:attrName>
                                        </p:attrNameLst>
                                      </p:cBhvr>
                                      <p:tavLst>
                                        <p:tav tm="0">
                                          <p:val>
                                            <p:strVal val="#ppt_x"/>
                                          </p:val>
                                        </p:tav>
                                        <p:tav tm="100000">
                                          <p:val>
                                            <p:strVal val="#ppt_x"/>
                                          </p:val>
                                        </p:tav>
                                      </p:tavLst>
                                    </p:anim>
                                    <p:anim calcmode="lin" valueType="num">
                                      <p:cBhvr>
                                        <p:cTn id="37" dur="600" fill="hold"/>
                                        <p:tgtEl>
                                          <p:spTgt spid="10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04"/>
                                        </p:tgtEl>
                                        <p:attrNameLst>
                                          <p:attrName>style.visibility</p:attrName>
                                        </p:attrNameLst>
                                      </p:cBhvr>
                                      <p:to>
                                        <p:strVal val="visible"/>
                                      </p:to>
                                    </p:set>
                                    <p:animEffect transition="in" filter="fade">
                                      <p:cBhvr>
                                        <p:cTn id="40" dur="600"/>
                                        <p:tgtEl>
                                          <p:spTgt spid="104"/>
                                        </p:tgtEl>
                                      </p:cBhvr>
                                    </p:animEffect>
                                    <p:anim calcmode="lin" valueType="num">
                                      <p:cBhvr>
                                        <p:cTn id="41" dur="600" fill="hold"/>
                                        <p:tgtEl>
                                          <p:spTgt spid="104"/>
                                        </p:tgtEl>
                                        <p:attrNameLst>
                                          <p:attrName>ppt_x</p:attrName>
                                        </p:attrNameLst>
                                      </p:cBhvr>
                                      <p:tavLst>
                                        <p:tav tm="0">
                                          <p:val>
                                            <p:strVal val="#ppt_x"/>
                                          </p:val>
                                        </p:tav>
                                        <p:tav tm="100000">
                                          <p:val>
                                            <p:strVal val="#ppt_x"/>
                                          </p:val>
                                        </p:tav>
                                      </p:tavLst>
                                    </p:anim>
                                    <p:anim calcmode="lin" valueType="num">
                                      <p:cBhvr>
                                        <p:cTn id="42" dur="600" fill="hold"/>
                                        <p:tgtEl>
                                          <p:spTgt spid="104"/>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fade">
                                      <p:cBhvr>
                                        <p:cTn id="45" dur="600"/>
                                        <p:tgtEl>
                                          <p:spTgt spid="94"/>
                                        </p:tgtEl>
                                      </p:cBhvr>
                                    </p:animEffect>
                                    <p:anim calcmode="lin" valueType="num">
                                      <p:cBhvr>
                                        <p:cTn id="46" dur="600" fill="hold"/>
                                        <p:tgtEl>
                                          <p:spTgt spid="94"/>
                                        </p:tgtEl>
                                        <p:attrNameLst>
                                          <p:attrName>ppt_x</p:attrName>
                                        </p:attrNameLst>
                                      </p:cBhvr>
                                      <p:tavLst>
                                        <p:tav tm="0">
                                          <p:val>
                                            <p:strVal val="#ppt_x"/>
                                          </p:val>
                                        </p:tav>
                                        <p:tav tm="100000">
                                          <p:val>
                                            <p:strVal val="#ppt_x"/>
                                          </p:val>
                                        </p:tav>
                                      </p:tavLst>
                                    </p:anim>
                                    <p:anim calcmode="lin" valueType="num">
                                      <p:cBhvr>
                                        <p:cTn id="47" dur="600" fill="hold"/>
                                        <p:tgtEl>
                                          <p:spTgt spid="94"/>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119"/>
                                        </p:tgtEl>
                                        <p:attrNameLst>
                                          <p:attrName>style.visibility</p:attrName>
                                        </p:attrNameLst>
                                      </p:cBhvr>
                                      <p:to>
                                        <p:strVal val="visible"/>
                                      </p:to>
                                    </p:set>
                                    <p:animEffect transition="in" filter="fade">
                                      <p:cBhvr>
                                        <p:cTn id="50" dur="600"/>
                                        <p:tgtEl>
                                          <p:spTgt spid="119"/>
                                        </p:tgtEl>
                                      </p:cBhvr>
                                    </p:animEffect>
                                    <p:anim calcmode="lin" valueType="num">
                                      <p:cBhvr>
                                        <p:cTn id="51" dur="600" fill="hold"/>
                                        <p:tgtEl>
                                          <p:spTgt spid="119"/>
                                        </p:tgtEl>
                                        <p:attrNameLst>
                                          <p:attrName>ppt_x</p:attrName>
                                        </p:attrNameLst>
                                      </p:cBhvr>
                                      <p:tavLst>
                                        <p:tav tm="0">
                                          <p:val>
                                            <p:strVal val="#ppt_x"/>
                                          </p:val>
                                        </p:tav>
                                        <p:tav tm="100000">
                                          <p:val>
                                            <p:strVal val="#ppt_x"/>
                                          </p:val>
                                        </p:tav>
                                      </p:tavLst>
                                    </p:anim>
                                    <p:anim calcmode="lin" valueType="num">
                                      <p:cBhvr>
                                        <p:cTn id="52" dur="600" fill="hold"/>
                                        <p:tgtEl>
                                          <p:spTgt spid="119"/>
                                        </p:tgtEl>
                                        <p:attrNameLst>
                                          <p:attrName>ppt_y</p:attrName>
                                        </p:attrNameLst>
                                      </p:cBhvr>
                                      <p:tavLst>
                                        <p:tav tm="0">
                                          <p:val>
                                            <p:strVal val="#ppt_y-.1"/>
                                          </p:val>
                                        </p:tav>
                                        <p:tav tm="100000">
                                          <p:val>
                                            <p:strVal val="#ppt_y"/>
                                          </p:val>
                                        </p:tav>
                                      </p:tavLst>
                                    </p:anim>
                                  </p:childTnLst>
                                </p:cTn>
                              </p:par>
                            </p:childTnLst>
                          </p:cTn>
                        </p:par>
                        <p:par>
                          <p:cTn id="53" fill="hold">
                            <p:stCondLst>
                              <p:cond delay="2500"/>
                            </p:stCondLst>
                            <p:childTnLst>
                              <p:par>
                                <p:cTn id="54" presetID="53" presetClass="entr" presetSubtype="16" fill="hold" grpId="0" nodeType="afterEffect">
                                  <p:stCondLst>
                                    <p:cond delay="0"/>
                                  </p:stCondLst>
                                  <p:childTnLst>
                                    <p:set>
                                      <p:cBhvr>
                                        <p:cTn id="55" dur="1" fill="hold">
                                          <p:stCondLst>
                                            <p:cond delay="0"/>
                                          </p:stCondLst>
                                        </p:cTn>
                                        <p:tgtEl>
                                          <p:spTgt spid="107"/>
                                        </p:tgtEl>
                                        <p:attrNameLst>
                                          <p:attrName>style.visibility</p:attrName>
                                        </p:attrNameLst>
                                      </p:cBhvr>
                                      <p:to>
                                        <p:strVal val="visible"/>
                                      </p:to>
                                    </p:set>
                                    <p:anim calcmode="lin" valueType="num">
                                      <p:cBhvr>
                                        <p:cTn id="56" dur="300" fill="hold"/>
                                        <p:tgtEl>
                                          <p:spTgt spid="107"/>
                                        </p:tgtEl>
                                        <p:attrNameLst>
                                          <p:attrName>ppt_w</p:attrName>
                                        </p:attrNameLst>
                                      </p:cBhvr>
                                      <p:tavLst>
                                        <p:tav tm="0">
                                          <p:val>
                                            <p:fltVal val="0"/>
                                          </p:val>
                                        </p:tav>
                                        <p:tav tm="100000">
                                          <p:val>
                                            <p:strVal val="#ppt_w"/>
                                          </p:val>
                                        </p:tav>
                                      </p:tavLst>
                                    </p:anim>
                                    <p:anim calcmode="lin" valueType="num">
                                      <p:cBhvr>
                                        <p:cTn id="57" dur="300" fill="hold"/>
                                        <p:tgtEl>
                                          <p:spTgt spid="107"/>
                                        </p:tgtEl>
                                        <p:attrNameLst>
                                          <p:attrName>ppt_h</p:attrName>
                                        </p:attrNameLst>
                                      </p:cBhvr>
                                      <p:tavLst>
                                        <p:tav tm="0">
                                          <p:val>
                                            <p:fltVal val="0"/>
                                          </p:val>
                                        </p:tav>
                                        <p:tav tm="100000">
                                          <p:val>
                                            <p:strVal val="#ppt_h"/>
                                          </p:val>
                                        </p:tav>
                                      </p:tavLst>
                                    </p:anim>
                                    <p:animEffect transition="in" filter="fade">
                                      <p:cBhvr>
                                        <p:cTn id="58" dur="300"/>
                                        <p:tgtEl>
                                          <p:spTgt spid="107"/>
                                        </p:tgtEl>
                                      </p:cBhvr>
                                    </p:animEffect>
                                  </p:childTnLst>
                                </p:cTn>
                              </p:par>
                              <p:par>
                                <p:cTn id="59" presetID="53" presetClass="entr" presetSubtype="16" fill="hold" nodeType="withEffect">
                                  <p:stCondLst>
                                    <p:cond delay="0"/>
                                  </p:stCondLst>
                                  <p:childTnLst>
                                    <p:set>
                                      <p:cBhvr>
                                        <p:cTn id="60" dur="1" fill="hold">
                                          <p:stCondLst>
                                            <p:cond delay="0"/>
                                          </p:stCondLst>
                                        </p:cTn>
                                        <p:tgtEl>
                                          <p:spTgt spid="95"/>
                                        </p:tgtEl>
                                        <p:attrNameLst>
                                          <p:attrName>style.visibility</p:attrName>
                                        </p:attrNameLst>
                                      </p:cBhvr>
                                      <p:to>
                                        <p:strVal val="visible"/>
                                      </p:to>
                                    </p:set>
                                    <p:anim calcmode="lin" valueType="num">
                                      <p:cBhvr>
                                        <p:cTn id="61" dur="300" fill="hold"/>
                                        <p:tgtEl>
                                          <p:spTgt spid="95"/>
                                        </p:tgtEl>
                                        <p:attrNameLst>
                                          <p:attrName>ppt_w</p:attrName>
                                        </p:attrNameLst>
                                      </p:cBhvr>
                                      <p:tavLst>
                                        <p:tav tm="0">
                                          <p:val>
                                            <p:fltVal val="0"/>
                                          </p:val>
                                        </p:tav>
                                        <p:tav tm="100000">
                                          <p:val>
                                            <p:strVal val="#ppt_w"/>
                                          </p:val>
                                        </p:tav>
                                      </p:tavLst>
                                    </p:anim>
                                    <p:anim calcmode="lin" valueType="num">
                                      <p:cBhvr>
                                        <p:cTn id="62" dur="300" fill="hold"/>
                                        <p:tgtEl>
                                          <p:spTgt spid="95"/>
                                        </p:tgtEl>
                                        <p:attrNameLst>
                                          <p:attrName>ppt_h</p:attrName>
                                        </p:attrNameLst>
                                      </p:cBhvr>
                                      <p:tavLst>
                                        <p:tav tm="0">
                                          <p:val>
                                            <p:fltVal val="0"/>
                                          </p:val>
                                        </p:tav>
                                        <p:tav tm="100000">
                                          <p:val>
                                            <p:strVal val="#ppt_h"/>
                                          </p:val>
                                        </p:tav>
                                      </p:tavLst>
                                    </p:anim>
                                    <p:animEffect transition="in" filter="fade">
                                      <p:cBhvr>
                                        <p:cTn id="63" dur="300"/>
                                        <p:tgtEl>
                                          <p:spTgt spid="95"/>
                                        </p:tgtEl>
                                      </p:cBhvr>
                                    </p:animEffect>
                                  </p:childTnLst>
                                </p:cTn>
                              </p:par>
                            </p:childTnLst>
                          </p:cTn>
                        </p:par>
                        <p:par>
                          <p:cTn id="64" fill="hold">
                            <p:stCondLst>
                              <p:cond delay="3000"/>
                            </p:stCondLst>
                            <p:childTnLst>
                              <p:par>
                                <p:cTn id="65" presetID="47" presetClass="entr" presetSubtype="0" fill="hold" grpId="0" nodeType="afterEffect">
                                  <p:stCondLst>
                                    <p:cond delay="0"/>
                                  </p:stCondLst>
                                  <p:childTnLst>
                                    <p:set>
                                      <p:cBhvr>
                                        <p:cTn id="66" dur="1" fill="hold">
                                          <p:stCondLst>
                                            <p:cond delay="0"/>
                                          </p:stCondLst>
                                        </p:cTn>
                                        <p:tgtEl>
                                          <p:spTgt spid="114"/>
                                        </p:tgtEl>
                                        <p:attrNameLst>
                                          <p:attrName>style.visibility</p:attrName>
                                        </p:attrNameLst>
                                      </p:cBhvr>
                                      <p:to>
                                        <p:strVal val="visible"/>
                                      </p:to>
                                    </p:set>
                                    <p:animEffect transition="in" filter="fade">
                                      <p:cBhvr>
                                        <p:cTn id="67" dur="600"/>
                                        <p:tgtEl>
                                          <p:spTgt spid="114"/>
                                        </p:tgtEl>
                                      </p:cBhvr>
                                    </p:animEffect>
                                    <p:anim calcmode="lin" valueType="num">
                                      <p:cBhvr>
                                        <p:cTn id="68" dur="600" fill="hold"/>
                                        <p:tgtEl>
                                          <p:spTgt spid="114"/>
                                        </p:tgtEl>
                                        <p:attrNameLst>
                                          <p:attrName>ppt_x</p:attrName>
                                        </p:attrNameLst>
                                      </p:cBhvr>
                                      <p:tavLst>
                                        <p:tav tm="0">
                                          <p:val>
                                            <p:strVal val="#ppt_x"/>
                                          </p:val>
                                        </p:tav>
                                        <p:tav tm="100000">
                                          <p:val>
                                            <p:strVal val="#ppt_x"/>
                                          </p:val>
                                        </p:tav>
                                      </p:tavLst>
                                    </p:anim>
                                    <p:anim calcmode="lin" valueType="num">
                                      <p:cBhvr>
                                        <p:cTn id="69" dur="600" fill="hold"/>
                                        <p:tgtEl>
                                          <p:spTgt spid="114"/>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 fill="hold">
                                          <p:stCondLst>
                                            <p:cond delay="0"/>
                                          </p:stCondLst>
                                        </p:cTn>
                                        <p:tgtEl>
                                          <p:spTgt spid="113"/>
                                        </p:tgtEl>
                                        <p:attrNameLst>
                                          <p:attrName>style.visibility</p:attrName>
                                        </p:attrNameLst>
                                      </p:cBhvr>
                                      <p:to>
                                        <p:strVal val="visible"/>
                                      </p:to>
                                    </p:set>
                                    <p:animEffect transition="in" filter="fade">
                                      <p:cBhvr>
                                        <p:cTn id="72" dur="600"/>
                                        <p:tgtEl>
                                          <p:spTgt spid="113"/>
                                        </p:tgtEl>
                                      </p:cBhvr>
                                    </p:animEffect>
                                    <p:anim calcmode="lin" valueType="num">
                                      <p:cBhvr>
                                        <p:cTn id="73" dur="600" fill="hold"/>
                                        <p:tgtEl>
                                          <p:spTgt spid="113"/>
                                        </p:tgtEl>
                                        <p:attrNameLst>
                                          <p:attrName>ppt_x</p:attrName>
                                        </p:attrNameLst>
                                      </p:cBhvr>
                                      <p:tavLst>
                                        <p:tav tm="0">
                                          <p:val>
                                            <p:strVal val="#ppt_x"/>
                                          </p:val>
                                        </p:tav>
                                        <p:tav tm="100000">
                                          <p:val>
                                            <p:strVal val="#ppt_x"/>
                                          </p:val>
                                        </p:tav>
                                      </p:tavLst>
                                    </p:anim>
                                    <p:anim calcmode="lin" valueType="num">
                                      <p:cBhvr>
                                        <p:cTn id="74" dur="600" fill="hold"/>
                                        <p:tgtEl>
                                          <p:spTgt spid="113"/>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600"/>
                                        <p:tgtEl>
                                          <p:spTgt spid="98"/>
                                        </p:tgtEl>
                                      </p:cBhvr>
                                    </p:animEffect>
                                    <p:anim calcmode="lin" valueType="num">
                                      <p:cBhvr>
                                        <p:cTn id="78" dur="600" fill="hold"/>
                                        <p:tgtEl>
                                          <p:spTgt spid="98"/>
                                        </p:tgtEl>
                                        <p:attrNameLst>
                                          <p:attrName>ppt_x</p:attrName>
                                        </p:attrNameLst>
                                      </p:cBhvr>
                                      <p:tavLst>
                                        <p:tav tm="0">
                                          <p:val>
                                            <p:strVal val="#ppt_x"/>
                                          </p:val>
                                        </p:tav>
                                        <p:tav tm="100000">
                                          <p:val>
                                            <p:strVal val="#ppt_x"/>
                                          </p:val>
                                        </p:tav>
                                      </p:tavLst>
                                    </p:anim>
                                    <p:anim calcmode="lin" valueType="num">
                                      <p:cBhvr>
                                        <p:cTn id="79" dur="600" fill="hold"/>
                                        <p:tgtEl>
                                          <p:spTgt spid="98"/>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21"/>
                                        </p:tgtEl>
                                        <p:attrNameLst>
                                          <p:attrName>style.visibility</p:attrName>
                                        </p:attrNameLst>
                                      </p:cBhvr>
                                      <p:to>
                                        <p:strVal val="visible"/>
                                      </p:to>
                                    </p:set>
                                    <p:animEffect transition="in" filter="fade">
                                      <p:cBhvr>
                                        <p:cTn id="82" dur="600"/>
                                        <p:tgtEl>
                                          <p:spTgt spid="121"/>
                                        </p:tgtEl>
                                      </p:cBhvr>
                                    </p:animEffect>
                                    <p:anim calcmode="lin" valueType="num">
                                      <p:cBhvr>
                                        <p:cTn id="83" dur="600" fill="hold"/>
                                        <p:tgtEl>
                                          <p:spTgt spid="121"/>
                                        </p:tgtEl>
                                        <p:attrNameLst>
                                          <p:attrName>ppt_x</p:attrName>
                                        </p:attrNameLst>
                                      </p:cBhvr>
                                      <p:tavLst>
                                        <p:tav tm="0">
                                          <p:val>
                                            <p:strVal val="#ppt_x"/>
                                          </p:val>
                                        </p:tav>
                                        <p:tav tm="100000">
                                          <p:val>
                                            <p:strVal val="#ppt_x"/>
                                          </p:val>
                                        </p:tav>
                                      </p:tavLst>
                                    </p:anim>
                                    <p:anim calcmode="lin" valueType="num">
                                      <p:cBhvr>
                                        <p:cTn id="84" dur="600" fill="hold"/>
                                        <p:tgtEl>
                                          <p:spTgt spid="121"/>
                                        </p:tgtEl>
                                        <p:attrNameLst>
                                          <p:attrName>ppt_y</p:attrName>
                                        </p:attrNameLst>
                                      </p:cBhvr>
                                      <p:tavLst>
                                        <p:tav tm="0">
                                          <p:val>
                                            <p:strVal val="#ppt_y+.1"/>
                                          </p:val>
                                        </p:tav>
                                        <p:tav tm="100000">
                                          <p:val>
                                            <p:strVal val="#ppt_y"/>
                                          </p:val>
                                        </p:tav>
                                      </p:tavLst>
                                    </p:anim>
                                  </p:childTnLst>
                                </p:cTn>
                              </p:par>
                            </p:childTnLst>
                          </p:cTn>
                        </p:par>
                        <p:par>
                          <p:cTn id="85" fill="hold">
                            <p:stCondLst>
                              <p:cond delay="4000"/>
                            </p:stCondLst>
                            <p:childTnLst>
                              <p:par>
                                <p:cTn id="86" presetID="53" presetClass="entr" presetSubtype="16" fill="hold" grpId="0" nodeType="afterEffect">
                                  <p:stCondLst>
                                    <p:cond delay="0"/>
                                  </p:stCondLst>
                                  <p:childTnLst>
                                    <p:set>
                                      <p:cBhvr>
                                        <p:cTn id="87" dur="1" fill="hold">
                                          <p:stCondLst>
                                            <p:cond delay="0"/>
                                          </p:stCondLst>
                                        </p:cTn>
                                        <p:tgtEl>
                                          <p:spTgt spid="108"/>
                                        </p:tgtEl>
                                        <p:attrNameLst>
                                          <p:attrName>style.visibility</p:attrName>
                                        </p:attrNameLst>
                                      </p:cBhvr>
                                      <p:to>
                                        <p:strVal val="visible"/>
                                      </p:to>
                                    </p:set>
                                    <p:anim calcmode="lin" valueType="num">
                                      <p:cBhvr>
                                        <p:cTn id="88" dur="300" fill="hold"/>
                                        <p:tgtEl>
                                          <p:spTgt spid="108"/>
                                        </p:tgtEl>
                                        <p:attrNameLst>
                                          <p:attrName>ppt_w</p:attrName>
                                        </p:attrNameLst>
                                      </p:cBhvr>
                                      <p:tavLst>
                                        <p:tav tm="0">
                                          <p:val>
                                            <p:fltVal val="0"/>
                                          </p:val>
                                        </p:tav>
                                        <p:tav tm="100000">
                                          <p:val>
                                            <p:strVal val="#ppt_w"/>
                                          </p:val>
                                        </p:tav>
                                      </p:tavLst>
                                    </p:anim>
                                    <p:anim calcmode="lin" valueType="num">
                                      <p:cBhvr>
                                        <p:cTn id="89" dur="300" fill="hold"/>
                                        <p:tgtEl>
                                          <p:spTgt spid="108"/>
                                        </p:tgtEl>
                                        <p:attrNameLst>
                                          <p:attrName>ppt_h</p:attrName>
                                        </p:attrNameLst>
                                      </p:cBhvr>
                                      <p:tavLst>
                                        <p:tav tm="0">
                                          <p:val>
                                            <p:fltVal val="0"/>
                                          </p:val>
                                        </p:tav>
                                        <p:tav tm="100000">
                                          <p:val>
                                            <p:strVal val="#ppt_h"/>
                                          </p:val>
                                        </p:tav>
                                      </p:tavLst>
                                    </p:anim>
                                    <p:animEffect transition="in" filter="fade">
                                      <p:cBhvr>
                                        <p:cTn id="90" dur="300"/>
                                        <p:tgtEl>
                                          <p:spTgt spid="108"/>
                                        </p:tgtEl>
                                      </p:cBhvr>
                                    </p:animEffect>
                                  </p:childTnLst>
                                </p:cTn>
                              </p:par>
                              <p:par>
                                <p:cTn id="91" presetID="53" presetClass="entr" presetSubtype="16" fill="hold" nodeType="withEffect">
                                  <p:stCondLst>
                                    <p:cond delay="0"/>
                                  </p:stCondLst>
                                  <p:childTnLst>
                                    <p:set>
                                      <p:cBhvr>
                                        <p:cTn id="92" dur="1" fill="hold">
                                          <p:stCondLst>
                                            <p:cond delay="0"/>
                                          </p:stCondLst>
                                        </p:cTn>
                                        <p:tgtEl>
                                          <p:spTgt spid="99"/>
                                        </p:tgtEl>
                                        <p:attrNameLst>
                                          <p:attrName>style.visibility</p:attrName>
                                        </p:attrNameLst>
                                      </p:cBhvr>
                                      <p:to>
                                        <p:strVal val="visible"/>
                                      </p:to>
                                    </p:set>
                                    <p:anim calcmode="lin" valueType="num">
                                      <p:cBhvr>
                                        <p:cTn id="93" dur="300" fill="hold"/>
                                        <p:tgtEl>
                                          <p:spTgt spid="99"/>
                                        </p:tgtEl>
                                        <p:attrNameLst>
                                          <p:attrName>ppt_w</p:attrName>
                                        </p:attrNameLst>
                                      </p:cBhvr>
                                      <p:tavLst>
                                        <p:tav tm="0">
                                          <p:val>
                                            <p:fltVal val="0"/>
                                          </p:val>
                                        </p:tav>
                                        <p:tav tm="100000">
                                          <p:val>
                                            <p:strVal val="#ppt_w"/>
                                          </p:val>
                                        </p:tav>
                                      </p:tavLst>
                                    </p:anim>
                                    <p:anim calcmode="lin" valueType="num">
                                      <p:cBhvr>
                                        <p:cTn id="94" dur="300" fill="hold"/>
                                        <p:tgtEl>
                                          <p:spTgt spid="99"/>
                                        </p:tgtEl>
                                        <p:attrNameLst>
                                          <p:attrName>ppt_h</p:attrName>
                                        </p:attrNameLst>
                                      </p:cBhvr>
                                      <p:tavLst>
                                        <p:tav tm="0">
                                          <p:val>
                                            <p:fltVal val="0"/>
                                          </p:val>
                                        </p:tav>
                                        <p:tav tm="100000">
                                          <p:val>
                                            <p:strVal val="#ppt_h"/>
                                          </p:val>
                                        </p:tav>
                                      </p:tavLst>
                                    </p:anim>
                                    <p:animEffect transition="in" filter="fade">
                                      <p:cBhvr>
                                        <p:cTn id="95" dur="300"/>
                                        <p:tgtEl>
                                          <p:spTgt spid="99"/>
                                        </p:tgtEl>
                                      </p:cBhvr>
                                    </p:animEffect>
                                  </p:childTnLst>
                                </p:cTn>
                              </p:par>
                            </p:childTnLst>
                          </p:cTn>
                        </p:par>
                        <p:par>
                          <p:cTn id="96" fill="hold">
                            <p:stCondLst>
                              <p:cond delay="4500"/>
                            </p:stCondLst>
                            <p:childTnLst>
                              <p:par>
                                <p:cTn id="97" presetID="42" presetClass="entr" presetSubtype="0" fill="hold" grpId="0" nodeType="afterEffect">
                                  <p:stCondLst>
                                    <p:cond delay="0"/>
                                  </p:stCondLst>
                                  <p:childTnLst>
                                    <p:set>
                                      <p:cBhvr>
                                        <p:cTn id="98" dur="1" fill="hold">
                                          <p:stCondLst>
                                            <p:cond delay="0"/>
                                          </p:stCondLst>
                                        </p:cTn>
                                        <p:tgtEl>
                                          <p:spTgt spid="116"/>
                                        </p:tgtEl>
                                        <p:attrNameLst>
                                          <p:attrName>style.visibility</p:attrName>
                                        </p:attrNameLst>
                                      </p:cBhvr>
                                      <p:to>
                                        <p:strVal val="visible"/>
                                      </p:to>
                                    </p:set>
                                    <p:animEffect transition="in" filter="fade">
                                      <p:cBhvr>
                                        <p:cTn id="99" dur="600"/>
                                        <p:tgtEl>
                                          <p:spTgt spid="116"/>
                                        </p:tgtEl>
                                      </p:cBhvr>
                                    </p:animEffect>
                                    <p:anim calcmode="lin" valueType="num">
                                      <p:cBhvr>
                                        <p:cTn id="100" dur="600" fill="hold"/>
                                        <p:tgtEl>
                                          <p:spTgt spid="116"/>
                                        </p:tgtEl>
                                        <p:attrNameLst>
                                          <p:attrName>ppt_x</p:attrName>
                                        </p:attrNameLst>
                                      </p:cBhvr>
                                      <p:tavLst>
                                        <p:tav tm="0">
                                          <p:val>
                                            <p:strVal val="#ppt_x"/>
                                          </p:val>
                                        </p:tav>
                                        <p:tav tm="100000">
                                          <p:val>
                                            <p:strVal val="#ppt_x"/>
                                          </p:val>
                                        </p:tav>
                                      </p:tavLst>
                                    </p:anim>
                                    <p:anim calcmode="lin" valueType="num">
                                      <p:cBhvr>
                                        <p:cTn id="101" dur="600" fill="hold"/>
                                        <p:tgtEl>
                                          <p:spTgt spid="116"/>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115"/>
                                        </p:tgtEl>
                                        <p:attrNameLst>
                                          <p:attrName>style.visibility</p:attrName>
                                        </p:attrNameLst>
                                      </p:cBhvr>
                                      <p:to>
                                        <p:strVal val="visible"/>
                                      </p:to>
                                    </p:set>
                                    <p:animEffect transition="in" filter="fade">
                                      <p:cBhvr>
                                        <p:cTn id="104" dur="600"/>
                                        <p:tgtEl>
                                          <p:spTgt spid="115"/>
                                        </p:tgtEl>
                                      </p:cBhvr>
                                    </p:animEffect>
                                    <p:anim calcmode="lin" valueType="num">
                                      <p:cBhvr>
                                        <p:cTn id="105" dur="600" fill="hold"/>
                                        <p:tgtEl>
                                          <p:spTgt spid="115"/>
                                        </p:tgtEl>
                                        <p:attrNameLst>
                                          <p:attrName>ppt_x</p:attrName>
                                        </p:attrNameLst>
                                      </p:cBhvr>
                                      <p:tavLst>
                                        <p:tav tm="0">
                                          <p:val>
                                            <p:strVal val="#ppt_x"/>
                                          </p:val>
                                        </p:tav>
                                        <p:tav tm="100000">
                                          <p:val>
                                            <p:strVal val="#ppt_x"/>
                                          </p:val>
                                        </p:tav>
                                      </p:tavLst>
                                    </p:anim>
                                    <p:anim calcmode="lin" valueType="num">
                                      <p:cBhvr>
                                        <p:cTn id="106" dur="600" fill="hold"/>
                                        <p:tgtEl>
                                          <p:spTgt spid="115"/>
                                        </p:tgtEl>
                                        <p:attrNameLst>
                                          <p:attrName>ppt_y</p:attrName>
                                        </p:attrNameLst>
                                      </p:cBhvr>
                                      <p:tavLst>
                                        <p:tav tm="0">
                                          <p:val>
                                            <p:strVal val="#ppt_y+.1"/>
                                          </p:val>
                                        </p:tav>
                                        <p:tav tm="100000">
                                          <p:val>
                                            <p:strVal val="#ppt_y"/>
                                          </p:val>
                                        </p:tav>
                                      </p:tavLst>
                                    </p:anim>
                                  </p:childTnLst>
                                </p:cTn>
                              </p:par>
                              <p:par>
                                <p:cTn id="107" presetID="47" presetClass="entr" presetSubtype="0" fill="hold" grpId="0" nodeType="withEffect">
                                  <p:stCondLst>
                                    <p:cond delay="0"/>
                                  </p:stCondLst>
                                  <p:childTnLst>
                                    <p:set>
                                      <p:cBhvr>
                                        <p:cTn id="108" dur="1" fill="hold">
                                          <p:stCondLst>
                                            <p:cond delay="0"/>
                                          </p:stCondLst>
                                        </p:cTn>
                                        <p:tgtEl>
                                          <p:spTgt spid="102"/>
                                        </p:tgtEl>
                                        <p:attrNameLst>
                                          <p:attrName>style.visibility</p:attrName>
                                        </p:attrNameLst>
                                      </p:cBhvr>
                                      <p:to>
                                        <p:strVal val="visible"/>
                                      </p:to>
                                    </p:set>
                                    <p:animEffect transition="in" filter="fade">
                                      <p:cBhvr>
                                        <p:cTn id="109" dur="600"/>
                                        <p:tgtEl>
                                          <p:spTgt spid="102"/>
                                        </p:tgtEl>
                                      </p:cBhvr>
                                    </p:animEffect>
                                    <p:anim calcmode="lin" valueType="num">
                                      <p:cBhvr>
                                        <p:cTn id="110" dur="600" fill="hold"/>
                                        <p:tgtEl>
                                          <p:spTgt spid="102"/>
                                        </p:tgtEl>
                                        <p:attrNameLst>
                                          <p:attrName>ppt_x</p:attrName>
                                        </p:attrNameLst>
                                      </p:cBhvr>
                                      <p:tavLst>
                                        <p:tav tm="0">
                                          <p:val>
                                            <p:strVal val="#ppt_x"/>
                                          </p:val>
                                        </p:tav>
                                        <p:tav tm="100000">
                                          <p:val>
                                            <p:strVal val="#ppt_x"/>
                                          </p:val>
                                        </p:tav>
                                      </p:tavLst>
                                    </p:anim>
                                    <p:anim calcmode="lin" valueType="num">
                                      <p:cBhvr>
                                        <p:cTn id="111" dur="600" fill="hold"/>
                                        <p:tgtEl>
                                          <p:spTgt spid="102"/>
                                        </p:tgtEl>
                                        <p:attrNameLst>
                                          <p:attrName>ppt_y</p:attrName>
                                        </p:attrNameLst>
                                      </p:cBhvr>
                                      <p:tavLst>
                                        <p:tav tm="0">
                                          <p:val>
                                            <p:strVal val="#ppt_y-.1"/>
                                          </p:val>
                                        </p:tav>
                                        <p:tav tm="100000">
                                          <p:val>
                                            <p:strVal val="#ppt_y"/>
                                          </p:val>
                                        </p:tav>
                                      </p:tavLst>
                                    </p:anim>
                                  </p:childTnLst>
                                </p:cTn>
                              </p:par>
                              <p:par>
                                <p:cTn id="112" presetID="47" presetClass="entr" presetSubtype="0" fill="hold" grpId="0" nodeType="withEffect">
                                  <p:stCondLst>
                                    <p:cond delay="0"/>
                                  </p:stCondLst>
                                  <p:childTnLst>
                                    <p:set>
                                      <p:cBhvr>
                                        <p:cTn id="113" dur="1" fill="hold">
                                          <p:stCondLst>
                                            <p:cond delay="0"/>
                                          </p:stCondLst>
                                        </p:cTn>
                                        <p:tgtEl>
                                          <p:spTgt spid="120"/>
                                        </p:tgtEl>
                                        <p:attrNameLst>
                                          <p:attrName>style.visibility</p:attrName>
                                        </p:attrNameLst>
                                      </p:cBhvr>
                                      <p:to>
                                        <p:strVal val="visible"/>
                                      </p:to>
                                    </p:set>
                                    <p:animEffect transition="in" filter="fade">
                                      <p:cBhvr>
                                        <p:cTn id="114" dur="600"/>
                                        <p:tgtEl>
                                          <p:spTgt spid="120"/>
                                        </p:tgtEl>
                                      </p:cBhvr>
                                    </p:animEffect>
                                    <p:anim calcmode="lin" valueType="num">
                                      <p:cBhvr>
                                        <p:cTn id="115" dur="600" fill="hold"/>
                                        <p:tgtEl>
                                          <p:spTgt spid="120"/>
                                        </p:tgtEl>
                                        <p:attrNameLst>
                                          <p:attrName>ppt_x</p:attrName>
                                        </p:attrNameLst>
                                      </p:cBhvr>
                                      <p:tavLst>
                                        <p:tav tm="0">
                                          <p:val>
                                            <p:strVal val="#ppt_x"/>
                                          </p:val>
                                        </p:tav>
                                        <p:tav tm="100000">
                                          <p:val>
                                            <p:strVal val="#ppt_x"/>
                                          </p:val>
                                        </p:tav>
                                      </p:tavLst>
                                    </p:anim>
                                    <p:anim calcmode="lin" valueType="num">
                                      <p:cBhvr>
                                        <p:cTn id="116" dur="600" fill="hold"/>
                                        <p:tgtEl>
                                          <p:spTgt spid="120"/>
                                        </p:tgtEl>
                                        <p:attrNameLst>
                                          <p:attrName>ppt_y</p:attrName>
                                        </p:attrNameLst>
                                      </p:cBhvr>
                                      <p:tavLst>
                                        <p:tav tm="0">
                                          <p:val>
                                            <p:strVal val="#ppt_y-.1"/>
                                          </p:val>
                                        </p:tav>
                                        <p:tav tm="100000">
                                          <p:val>
                                            <p:strVal val="#ppt_y"/>
                                          </p:val>
                                        </p:tav>
                                      </p:tavLst>
                                    </p:anim>
                                  </p:childTnLst>
                                </p:cTn>
                              </p:par>
                            </p:childTnLst>
                          </p:cTn>
                        </p:par>
                        <p:par>
                          <p:cTn id="117" fill="hold">
                            <p:stCondLst>
                              <p:cond delay="5500"/>
                            </p:stCondLst>
                            <p:childTnLst>
                              <p:par>
                                <p:cTn id="118" presetID="53" presetClass="entr" presetSubtype="16" fill="hold" grpId="0" nodeType="afterEffect">
                                  <p:stCondLst>
                                    <p:cond delay="0"/>
                                  </p:stCondLst>
                                  <p:childTnLst>
                                    <p:set>
                                      <p:cBhvr>
                                        <p:cTn id="119" dur="1" fill="hold">
                                          <p:stCondLst>
                                            <p:cond delay="0"/>
                                          </p:stCondLst>
                                        </p:cTn>
                                        <p:tgtEl>
                                          <p:spTgt spid="112"/>
                                        </p:tgtEl>
                                        <p:attrNameLst>
                                          <p:attrName>style.visibility</p:attrName>
                                        </p:attrNameLst>
                                      </p:cBhvr>
                                      <p:to>
                                        <p:strVal val="visible"/>
                                      </p:to>
                                    </p:set>
                                    <p:anim calcmode="lin" valueType="num">
                                      <p:cBhvr>
                                        <p:cTn id="120" dur="300" fill="hold"/>
                                        <p:tgtEl>
                                          <p:spTgt spid="112"/>
                                        </p:tgtEl>
                                        <p:attrNameLst>
                                          <p:attrName>ppt_w</p:attrName>
                                        </p:attrNameLst>
                                      </p:cBhvr>
                                      <p:tavLst>
                                        <p:tav tm="0">
                                          <p:val>
                                            <p:fltVal val="0"/>
                                          </p:val>
                                        </p:tav>
                                        <p:tav tm="100000">
                                          <p:val>
                                            <p:strVal val="#ppt_w"/>
                                          </p:val>
                                        </p:tav>
                                      </p:tavLst>
                                    </p:anim>
                                    <p:anim calcmode="lin" valueType="num">
                                      <p:cBhvr>
                                        <p:cTn id="121" dur="300" fill="hold"/>
                                        <p:tgtEl>
                                          <p:spTgt spid="112"/>
                                        </p:tgtEl>
                                        <p:attrNameLst>
                                          <p:attrName>ppt_h</p:attrName>
                                        </p:attrNameLst>
                                      </p:cBhvr>
                                      <p:tavLst>
                                        <p:tav tm="0">
                                          <p:val>
                                            <p:fltVal val="0"/>
                                          </p:val>
                                        </p:tav>
                                        <p:tav tm="100000">
                                          <p:val>
                                            <p:strVal val="#ppt_h"/>
                                          </p:val>
                                        </p:tav>
                                      </p:tavLst>
                                    </p:anim>
                                    <p:animEffect transition="in" filter="fade">
                                      <p:cBhvr>
                                        <p:cTn id="122" dur="300"/>
                                        <p:tgtEl>
                                          <p:spTgt spid="112"/>
                                        </p:tgtEl>
                                      </p:cBhvr>
                                    </p:animEffect>
                                  </p:childTnLst>
                                </p:cTn>
                              </p:par>
                              <p:par>
                                <p:cTn id="123" presetID="53" presetClass="entr" presetSubtype="16" fill="hold" nodeType="withEffect">
                                  <p:stCondLst>
                                    <p:cond delay="0"/>
                                  </p:stCondLst>
                                  <p:childTnLst>
                                    <p:set>
                                      <p:cBhvr>
                                        <p:cTn id="124" dur="1" fill="hold">
                                          <p:stCondLst>
                                            <p:cond delay="0"/>
                                          </p:stCondLst>
                                        </p:cTn>
                                        <p:tgtEl>
                                          <p:spTgt spid="109"/>
                                        </p:tgtEl>
                                        <p:attrNameLst>
                                          <p:attrName>style.visibility</p:attrName>
                                        </p:attrNameLst>
                                      </p:cBhvr>
                                      <p:to>
                                        <p:strVal val="visible"/>
                                      </p:to>
                                    </p:set>
                                    <p:anim calcmode="lin" valueType="num">
                                      <p:cBhvr>
                                        <p:cTn id="125" dur="300" fill="hold"/>
                                        <p:tgtEl>
                                          <p:spTgt spid="109"/>
                                        </p:tgtEl>
                                        <p:attrNameLst>
                                          <p:attrName>ppt_w</p:attrName>
                                        </p:attrNameLst>
                                      </p:cBhvr>
                                      <p:tavLst>
                                        <p:tav tm="0">
                                          <p:val>
                                            <p:fltVal val="0"/>
                                          </p:val>
                                        </p:tav>
                                        <p:tav tm="100000">
                                          <p:val>
                                            <p:strVal val="#ppt_w"/>
                                          </p:val>
                                        </p:tav>
                                      </p:tavLst>
                                    </p:anim>
                                    <p:anim calcmode="lin" valueType="num">
                                      <p:cBhvr>
                                        <p:cTn id="126" dur="300" fill="hold"/>
                                        <p:tgtEl>
                                          <p:spTgt spid="109"/>
                                        </p:tgtEl>
                                        <p:attrNameLst>
                                          <p:attrName>ppt_h</p:attrName>
                                        </p:attrNameLst>
                                      </p:cBhvr>
                                      <p:tavLst>
                                        <p:tav tm="0">
                                          <p:val>
                                            <p:fltVal val="0"/>
                                          </p:val>
                                        </p:tav>
                                        <p:tav tm="100000">
                                          <p:val>
                                            <p:strVal val="#ppt_h"/>
                                          </p:val>
                                        </p:tav>
                                      </p:tavLst>
                                    </p:anim>
                                    <p:animEffect transition="in" filter="fade">
                                      <p:cBhvr>
                                        <p:cTn id="127" dur="300"/>
                                        <p:tgtEl>
                                          <p:spTgt spid="109"/>
                                        </p:tgtEl>
                                      </p:cBhvr>
                                    </p:animEffect>
                                  </p:childTnLst>
                                </p:cTn>
                              </p:par>
                            </p:childTnLst>
                          </p:cTn>
                        </p:par>
                        <p:par>
                          <p:cTn id="128" fill="hold">
                            <p:stCondLst>
                              <p:cond delay="6000"/>
                            </p:stCondLst>
                            <p:childTnLst>
                              <p:par>
                                <p:cTn id="129" presetID="47" presetClass="entr" presetSubtype="0" fill="hold" grpId="0" nodeType="afterEffect">
                                  <p:stCondLst>
                                    <p:cond delay="0"/>
                                  </p:stCondLst>
                                  <p:childTnLst>
                                    <p:set>
                                      <p:cBhvr>
                                        <p:cTn id="130" dur="1" fill="hold">
                                          <p:stCondLst>
                                            <p:cond delay="0"/>
                                          </p:stCondLst>
                                        </p:cTn>
                                        <p:tgtEl>
                                          <p:spTgt spid="118"/>
                                        </p:tgtEl>
                                        <p:attrNameLst>
                                          <p:attrName>style.visibility</p:attrName>
                                        </p:attrNameLst>
                                      </p:cBhvr>
                                      <p:to>
                                        <p:strVal val="visible"/>
                                      </p:to>
                                    </p:set>
                                    <p:animEffect transition="in" filter="fade">
                                      <p:cBhvr>
                                        <p:cTn id="131" dur="600"/>
                                        <p:tgtEl>
                                          <p:spTgt spid="118"/>
                                        </p:tgtEl>
                                      </p:cBhvr>
                                    </p:animEffect>
                                    <p:anim calcmode="lin" valueType="num">
                                      <p:cBhvr>
                                        <p:cTn id="132" dur="600" fill="hold"/>
                                        <p:tgtEl>
                                          <p:spTgt spid="118"/>
                                        </p:tgtEl>
                                        <p:attrNameLst>
                                          <p:attrName>ppt_x</p:attrName>
                                        </p:attrNameLst>
                                      </p:cBhvr>
                                      <p:tavLst>
                                        <p:tav tm="0">
                                          <p:val>
                                            <p:strVal val="#ppt_x"/>
                                          </p:val>
                                        </p:tav>
                                        <p:tav tm="100000">
                                          <p:val>
                                            <p:strVal val="#ppt_x"/>
                                          </p:val>
                                        </p:tav>
                                      </p:tavLst>
                                    </p:anim>
                                    <p:anim calcmode="lin" valueType="num">
                                      <p:cBhvr>
                                        <p:cTn id="133" dur="600" fill="hold"/>
                                        <p:tgtEl>
                                          <p:spTgt spid="118"/>
                                        </p:tgtEl>
                                        <p:attrNameLst>
                                          <p:attrName>ppt_y</p:attrName>
                                        </p:attrNameLst>
                                      </p:cBhvr>
                                      <p:tavLst>
                                        <p:tav tm="0">
                                          <p:val>
                                            <p:strVal val="#ppt_y-.1"/>
                                          </p:val>
                                        </p:tav>
                                        <p:tav tm="100000">
                                          <p:val>
                                            <p:strVal val="#ppt_y"/>
                                          </p:val>
                                        </p:tav>
                                      </p:tavLst>
                                    </p:anim>
                                  </p:childTnLst>
                                </p:cTn>
                              </p:par>
                              <p:par>
                                <p:cTn id="134" presetID="47" presetClass="entr" presetSubtype="0" fill="hold" grpId="0" nodeType="withEffect">
                                  <p:stCondLst>
                                    <p:cond delay="0"/>
                                  </p:stCondLst>
                                  <p:childTnLst>
                                    <p:set>
                                      <p:cBhvr>
                                        <p:cTn id="135" dur="1" fill="hold">
                                          <p:stCondLst>
                                            <p:cond delay="0"/>
                                          </p:stCondLst>
                                        </p:cTn>
                                        <p:tgtEl>
                                          <p:spTgt spid="117"/>
                                        </p:tgtEl>
                                        <p:attrNameLst>
                                          <p:attrName>style.visibility</p:attrName>
                                        </p:attrNameLst>
                                      </p:cBhvr>
                                      <p:to>
                                        <p:strVal val="visible"/>
                                      </p:to>
                                    </p:set>
                                    <p:animEffect transition="in" filter="fade">
                                      <p:cBhvr>
                                        <p:cTn id="136" dur="600"/>
                                        <p:tgtEl>
                                          <p:spTgt spid="117"/>
                                        </p:tgtEl>
                                      </p:cBhvr>
                                    </p:animEffect>
                                    <p:anim calcmode="lin" valueType="num">
                                      <p:cBhvr>
                                        <p:cTn id="137" dur="600" fill="hold"/>
                                        <p:tgtEl>
                                          <p:spTgt spid="117"/>
                                        </p:tgtEl>
                                        <p:attrNameLst>
                                          <p:attrName>ppt_x</p:attrName>
                                        </p:attrNameLst>
                                      </p:cBhvr>
                                      <p:tavLst>
                                        <p:tav tm="0">
                                          <p:val>
                                            <p:strVal val="#ppt_x"/>
                                          </p:val>
                                        </p:tav>
                                        <p:tav tm="100000">
                                          <p:val>
                                            <p:strVal val="#ppt_x"/>
                                          </p:val>
                                        </p:tav>
                                      </p:tavLst>
                                    </p:anim>
                                    <p:anim calcmode="lin" valueType="num">
                                      <p:cBhvr>
                                        <p:cTn id="138" dur="600" fill="hold"/>
                                        <p:tgtEl>
                                          <p:spTgt spid="117"/>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103"/>
                                        </p:tgtEl>
                                        <p:attrNameLst>
                                          <p:attrName>style.visibility</p:attrName>
                                        </p:attrNameLst>
                                      </p:cBhvr>
                                      <p:to>
                                        <p:strVal val="visible"/>
                                      </p:to>
                                    </p:set>
                                    <p:animEffect transition="in" filter="fade">
                                      <p:cBhvr>
                                        <p:cTn id="141" dur="600"/>
                                        <p:tgtEl>
                                          <p:spTgt spid="103"/>
                                        </p:tgtEl>
                                      </p:cBhvr>
                                    </p:animEffect>
                                    <p:anim calcmode="lin" valueType="num">
                                      <p:cBhvr>
                                        <p:cTn id="142" dur="600" fill="hold"/>
                                        <p:tgtEl>
                                          <p:spTgt spid="103"/>
                                        </p:tgtEl>
                                        <p:attrNameLst>
                                          <p:attrName>ppt_x</p:attrName>
                                        </p:attrNameLst>
                                      </p:cBhvr>
                                      <p:tavLst>
                                        <p:tav tm="0">
                                          <p:val>
                                            <p:strVal val="#ppt_x"/>
                                          </p:val>
                                        </p:tav>
                                        <p:tav tm="100000">
                                          <p:val>
                                            <p:strVal val="#ppt_x"/>
                                          </p:val>
                                        </p:tav>
                                      </p:tavLst>
                                    </p:anim>
                                    <p:anim calcmode="lin" valueType="num">
                                      <p:cBhvr>
                                        <p:cTn id="143" dur="600" fill="hold"/>
                                        <p:tgtEl>
                                          <p:spTgt spid="103"/>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122"/>
                                        </p:tgtEl>
                                        <p:attrNameLst>
                                          <p:attrName>style.visibility</p:attrName>
                                        </p:attrNameLst>
                                      </p:cBhvr>
                                      <p:to>
                                        <p:strVal val="visible"/>
                                      </p:to>
                                    </p:set>
                                    <p:animEffect transition="in" filter="fade">
                                      <p:cBhvr>
                                        <p:cTn id="146" dur="600"/>
                                        <p:tgtEl>
                                          <p:spTgt spid="122"/>
                                        </p:tgtEl>
                                      </p:cBhvr>
                                    </p:animEffect>
                                    <p:anim calcmode="lin" valueType="num">
                                      <p:cBhvr>
                                        <p:cTn id="147" dur="600" fill="hold"/>
                                        <p:tgtEl>
                                          <p:spTgt spid="122"/>
                                        </p:tgtEl>
                                        <p:attrNameLst>
                                          <p:attrName>ppt_x</p:attrName>
                                        </p:attrNameLst>
                                      </p:cBhvr>
                                      <p:tavLst>
                                        <p:tav tm="0">
                                          <p:val>
                                            <p:strVal val="#ppt_x"/>
                                          </p:val>
                                        </p:tav>
                                        <p:tav tm="100000">
                                          <p:val>
                                            <p:strVal val="#ppt_x"/>
                                          </p:val>
                                        </p:tav>
                                      </p:tavLst>
                                    </p:anim>
                                    <p:anim calcmode="lin" valueType="num">
                                      <p:cBhvr>
                                        <p:cTn id="148" dur="600" fill="hold"/>
                                        <p:tgtEl>
                                          <p:spTgt spid="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94" grpId="0" animBg="1"/>
      <p:bldP spid="98" grpId="0" animBg="1"/>
      <p:bldP spid="102" grpId="0" animBg="1"/>
      <p:bldP spid="103" grpId="0" animBg="1"/>
      <p:bldP spid="104" grpId="0"/>
      <p:bldP spid="105" grpId="0"/>
      <p:bldP spid="106" grpId="0"/>
      <p:bldP spid="107" grpId="0"/>
      <p:bldP spid="108" grpId="0"/>
      <p:bldP spid="112" grpId="0"/>
      <p:bldP spid="113" grpId="0"/>
      <p:bldP spid="114" grpId="0"/>
      <p:bldP spid="115" grpId="0"/>
      <p:bldP spid="116" grpId="0"/>
      <p:bldP spid="117" grpId="0"/>
      <p:bldP spid="118" grpId="0"/>
      <p:bldP spid="119" grpId="0"/>
      <p:bldP spid="120" grpId="0"/>
      <p:bldP spid="121" grpId="0"/>
      <p:bldP spid="122"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4031855"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改进工作不足的方法及措施</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grpSp>
        <p:nvGrpSpPr>
          <p:cNvPr id="188" name="组合 187"/>
          <p:cNvGrpSpPr/>
          <p:nvPr/>
        </p:nvGrpSpPr>
        <p:grpSpPr>
          <a:xfrm>
            <a:off x="3188114" y="1314931"/>
            <a:ext cx="2665860" cy="3112810"/>
            <a:chOff x="3143150" y="1589878"/>
            <a:chExt cx="2665860" cy="3112810"/>
          </a:xfrm>
        </p:grpSpPr>
        <p:grpSp>
          <p:nvGrpSpPr>
            <p:cNvPr id="189" name="组合 188"/>
            <p:cNvGrpSpPr/>
            <p:nvPr/>
          </p:nvGrpSpPr>
          <p:grpSpPr>
            <a:xfrm>
              <a:off x="3143150" y="1589878"/>
              <a:ext cx="2665860" cy="3112810"/>
              <a:chOff x="3250939" y="1851011"/>
              <a:chExt cx="2448000" cy="2858424"/>
            </a:xfrm>
          </p:grpSpPr>
          <p:sp>
            <p:nvSpPr>
              <p:cNvPr id="196" name="等腰三角形 195"/>
              <p:cNvSpPr/>
              <p:nvPr/>
            </p:nvSpPr>
            <p:spPr>
              <a:xfrm flipV="1">
                <a:off x="3250939" y="2567435"/>
                <a:ext cx="2448000" cy="2142000"/>
              </a:xfrm>
              <a:prstGeom prst="triangle">
                <a:avLst/>
              </a:prstGeom>
              <a:solidFill>
                <a:srgbClr val="0067B4"/>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97" name="等腰三角形 196"/>
              <p:cNvSpPr/>
              <p:nvPr/>
            </p:nvSpPr>
            <p:spPr>
              <a:xfrm>
                <a:off x="3250939" y="1851011"/>
                <a:ext cx="2448000" cy="2142000"/>
              </a:xfrm>
              <a:prstGeom prst="triangle">
                <a:avLst/>
              </a:prstGeom>
              <a:solidFill>
                <a:srgbClr val="0282D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
          <p:nvSpPr>
            <p:cNvPr id="190" name="TextBox 189"/>
            <p:cNvSpPr txBox="1"/>
            <p:nvPr/>
          </p:nvSpPr>
          <p:spPr>
            <a:xfrm>
              <a:off x="4308447" y="1911755"/>
              <a:ext cx="335266" cy="30777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smtClean="0">
                  <a:ln>
                    <a:noFill/>
                  </a:ln>
                  <a:solidFill>
                    <a:srgbClr val="669FB3">
                      <a:lumMod val="60000"/>
                      <a:lumOff val="40000"/>
                    </a:srgbClr>
                  </a:solidFill>
                  <a:effectLst/>
                  <a:uLnTx/>
                  <a:uFillTx/>
                  <a:latin typeface="微软雅黑" panose="020B0503020204020204" pitchFamily="34" charset="-122"/>
                  <a:ea typeface="微软雅黑" panose="020B0503020204020204" pitchFamily="34" charset="-122"/>
                </a:rPr>
                <a:t>1</a:t>
              </a:r>
              <a:endParaRPr kumimoji="0" lang="zh-CN" altLang="en-US" sz="2000" b="0" i="0" u="none" strike="noStrike" kern="0" cap="none" spc="0" normalizeH="0" baseline="0" noProof="0" dirty="0">
                <a:ln>
                  <a:noFill/>
                </a:ln>
                <a:solidFill>
                  <a:srgbClr val="669FB3">
                    <a:lumMod val="60000"/>
                    <a:lumOff val="40000"/>
                  </a:srgbClr>
                </a:solidFill>
                <a:effectLst/>
                <a:uLnTx/>
                <a:uFillTx/>
                <a:latin typeface="微软雅黑" panose="020B0503020204020204" pitchFamily="34" charset="-122"/>
                <a:ea typeface="微软雅黑" panose="020B0503020204020204" pitchFamily="34" charset="-122"/>
              </a:endParaRPr>
            </a:p>
          </p:txBody>
        </p:sp>
        <p:sp>
          <p:nvSpPr>
            <p:cNvPr id="191" name="TextBox 190"/>
            <p:cNvSpPr txBox="1"/>
            <p:nvPr/>
          </p:nvSpPr>
          <p:spPr>
            <a:xfrm>
              <a:off x="5231308" y="2412532"/>
              <a:ext cx="335266" cy="30777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smtClean="0">
                  <a:ln>
                    <a:noFill/>
                  </a:ln>
                  <a:solidFill>
                    <a:srgbClr val="669FB3">
                      <a:lumMod val="60000"/>
                      <a:lumOff val="40000"/>
                    </a:srgbClr>
                  </a:solidFill>
                  <a:effectLst/>
                  <a:uLnTx/>
                  <a:uFillTx/>
                  <a:latin typeface="微软雅黑" panose="020B0503020204020204" pitchFamily="34" charset="-122"/>
                  <a:ea typeface="微软雅黑" panose="020B0503020204020204" pitchFamily="34" charset="-122"/>
                </a:rPr>
                <a:t>6</a:t>
              </a:r>
              <a:endParaRPr kumimoji="0" lang="zh-CN" altLang="en-US" sz="2000" b="0" i="0" u="none" strike="noStrike" kern="0" cap="none" spc="0" normalizeH="0" baseline="0" noProof="0" dirty="0">
                <a:ln>
                  <a:noFill/>
                </a:ln>
                <a:solidFill>
                  <a:srgbClr val="669FB3">
                    <a:lumMod val="60000"/>
                    <a:lumOff val="40000"/>
                  </a:srgbClr>
                </a:solidFill>
                <a:effectLst/>
                <a:uLnTx/>
                <a:uFillTx/>
                <a:latin typeface="微软雅黑" panose="020B0503020204020204" pitchFamily="34" charset="-122"/>
                <a:ea typeface="微软雅黑" panose="020B0503020204020204" pitchFamily="34" charset="-122"/>
              </a:endParaRPr>
            </a:p>
          </p:txBody>
        </p:sp>
        <p:sp>
          <p:nvSpPr>
            <p:cNvPr id="192" name="TextBox 191"/>
            <p:cNvSpPr txBox="1"/>
            <p:nvPr/>
          </p:nvSpPr>
          <p:spPr>
            <a:xfrm>
              <a:off x="5231308" y="3526948"/>
              <a:ext cx="335266" cy="30777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smtClean="0">
                  <a:ln>
                    <a:noFill/>
                  </a:ln>
                  <a:solidFill>
                    <a:srgbClr val="669FB3">
                      <a:lumMod val="60000"/>
                      <a:lumOff val="40000"/>
                    </a:srgbClr>
                  </a:solidFill>
                  <a:effectLst/>
                  <a:uLnTx/>
                  <a:uFillTx/>
                  <a:latin typeface="微软雅黑" panose="020B0503020204020204" pitchFamily="34" charset="-122"/>
                  <a:ea typeface="微软雅黑" panose="020B0503020204020204" pitchFamily="34" charset="-122"/>
                </a:rPr>
                <a:t>5</a:t>
              </a:r>
              <a:endParaRPr kumimoji="0" lang="zh-CN" altLang="en-US" sz="2000" b="0" i="0" u="none" strike="noStrike" kern="0" cap="none" spc="0" normalizeH="0" baseline="0" noProof="0" dirty="0">
                <a:ln>
                  <a:noFill/>
                </a:ln>
                <a:solidFill>
                  <a:srgbClr val="669FB3">
                    <a:lumMod val="60000"/>
                    <a:lumOff val="40000"/>
                  </a:srgbClr>
                </a:solidFill>
                <a:effectLst/>
                <a:uLnTx/>
                <a:uFillTx/>
                <a:latin typeface="微软雅黑" panose="020B0503020204020204" pitchFamily="34" charset="-122"/>
                <a:ea typeface="微软雅黑" panose="020B0503020204020204" pitchFamily="34" charset="-122"/>
              </a:endParaRPr>
            </a:p>
          </p:txBody>
        </p:sp>
        <p:sp>
          <p:nvSpPr>
            <p:cNvPr id="193" name="TextBox 192"/>
            <p:cNvSpPr txBox="1"/>
            <p:nvPr/>
          </p:nvSpPr>
          <p:spPr>
            <a:xfrm>
              <a:off x="4308447" y="4088289"/>
              <a:ext cx="335266" cy="30777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smtClean="0">
                  <a:ln>
                    <a:noFill/>
                  </a:ln>
                  <a:solidFill>
                    <a:srgbClr val="669FB3">
                      <a:lumMod val="60000"/>
                      <a:lumOff val="40000"/>
                    </a:srgbClr>
                  </a:solidFill>
                  <a:effectLst/>
                  <a:uLnTx/>
                  <a:uFillTx/>
                  <a:latin typeface="微软雅黑" panose="020B0503020204020204" pitchFamily="34" charset="-122"/>
                  <a:ea typeface="微软雅黑" panose="020B0503020204020204" pitchFamily="34" charset="-122"/>
                </a:rPr>
                <a:t>4</a:t>
              </a:r>
              <a:endParaRPr kumimoji="0" lang="zh-CN" altLang="en-US" sz="2000" b="0" i="0" u="none" strike="noStrike" kern="0" cap="none" spc="0" normalizeH="0" baseline="0" noProof="0" dirty="0">
                <a:ln>
                  <a:noFill/>
                </a:ln>
                <a:solidFill>
                  <a:srgbClr val="669FB3">
                    <a:lumMod val="60000"/>
                    <a:lumOff val="40000"/>
                  </a:srgbClr>
                </a:solidFill>
                <a:effectLst/>
                <a:uLnTx/>
                <a:uFillTx/>
                <a:latin typeface="微软雅黑" panose="020B0503020204020204" pitchFamily="34" charset="-122"/>
                <a:ea typeface="微软雅黑" panose="020B0503020204020204" pitchFamily="34" charset="-122"/>
              </a:endParaRPr>
            </a:p>
          </p:txBody>
        </p:sp>
        <p:sp>
          <p:nvSpPr>
            <p:cNvPr id="194" name="TextBox 193"/>
            <p:cNvSpPr txBox="1"/>
            <p:nvPr/>
          </p:nvSpPr>
          <p:spPr>
            <a:xfrm>
              <a:off x="3383720" y="3565383"/>
              <a:ext cx="335266" cy="30777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smtClean="0">
                  <a:ln>
                    <a:noFill/>
                  </a:ln>
                  <a:solidFill>
                    <a:srgbClr val="669FB3">
                      <a:lumMod val="60000"/>
                      <a:lumOff val="40000"/>
                    </a:srgbClr>
                  </a:solidFill>
                  <a:effectLst/>
                  <a:uLnTx/>
                  <a:uFillTx/>
                  <a:latin typeface="微软雅黑" panose="020B0503020204020204" pitchFamily="34" charset="-122"/>
                  <a:ea typeface="微软雅黑" panose="020B0503020204020204" pitchFamily="34" charset="-122"/>
                </a:rPr>
                <a:t>3</a:t>
              </a:r>
              <a:endParaRPr kumimoji="0" lang="zh-CN" altLang="en-US" sz="2000" b="0" i="0" u="none" strike="noStrike" kern="0" cap="none" spc="0" normalizeH="0" baseline="0" noProof="0" dirty="0">
                <a:ln>
                  <a:noFill/>
                </a:ln>
                <a:solidFill>
                  <a:srgbClr val="669FB3">
                    <a:lumMod val="60000"/>
                    <a:lumOff val="40000"/>
                  </a:srgbClr>
                </a:solidFill>
                <a:effectLst/>
                <a:uLnTx/>
                <a:uFillTx/>
                <a:latin typeface="微软雅黑" panose="020B0503020204020204" pitchFamily="34" charset="-122"/>
                <a:ea typeface="微软雅黑" panose="020B0503020204020204" pitchFamily="34" charset="-122"/>
              </a:endParaRPr>
            </a:p>
          </p:txBody>
        </p:sp>
        <p:sp>
          <p:nvSpPr>
            <p:cNvPr id="195" name="TextBox 194"/>
            <p:cNvSpPr txBox="1"/>
            <p:nvPr/>
          </p:nvSpPr>
          <p:spPr>
            <a:xfrm>
              <a:off x="3383720" y="2458260"/>
              <a:ext cx="335266" cy="30777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smtClean="0">
                  <a:ln>
                    <a:noFill/>
                  </a:ln>
                  <a:solidFill>
                    <a:srgbClr val="669FB3">
                      <a:lumMod val="60000"/>
                      <a:lumOff val="40000"/>
                    </a:srgbClr>
                  </a:solidFill>
                  <a:effectLst/>
                  <a:uLnTx/>
                  <a:uFillTx/>
                  <a:latin typeface="微软雅黑" panose="020B0503020204020204" pitchFamily="34" charset="-122"/>
                  <a:ea typeface="微软雅黑" panose="020B0503020204020204" pitchFamily="34" charset="-122"/>
                </a:rPr>
                <a:t>2</a:t>
              </a:r>
              <a:endParaRPr kumimoji="0" lang="zh-CN" altLang="en-US" sz="2000" b="0" i="0" u="none" strike="noStrike" kern="0" cap="none" spc="0" normalizeH="0" baseline="0" noProof="0" dirty="0">
                <a:ln>
                  <a:noFill/>
                </a:ln>
                <a:solidFill>
                  <a:srgbClr val="669FB3">
                    <a:lumMod val="60000"/>
                    <a:lumOff val="40000"/>
                  </a:srgbClr>
                </a:solidFill>
                <a:effectLst/>
                <a:uLnTx/>
                <a:uFillTx/>
                <a:latin typeface="微软雅黑" panose="020B0503020204020204" pitchFamily="34" charset="-122"/>
                <a:ea typeface="微软雅黑" panose="020B0503020204020204" pitchFamily="34" charset="-122"/>
              </a:endParaRPr>
            </a:p>
          </p:txBody>
        </p:sp>
      </p:grpSp>
      <p:sp>
        <p:nvSpPr>
          <p:cNvPr id="198" name="Freeform 5"/>
          <p:cNvSpPr/>
          <p:nvPr/>
        </p:nvSpPr>
        <p:spPr bwMode="auto">
          <a:xfrm>
            <a:off x="3632174" y="2095114"/>
            <a:ext cx="1777740" cy="1552444"/>
          </a:xfrm>
          <a:custGeom>
            <a:avLst/>
            <a:gdLst>
              <a:gd name="T0" fmla="*/ 2394 w 3192"/>
              <a:gd name="T1" fmla="*/ 0 h 2765"/>
              <a:gd name="T2" fmla="*/ 3192 w 3192"/>
              <a:gd name="T3" fmla="*/ 1382 h 2765"/>
              <a:gd name="T4" fmla="*/ 2394 w 3192"/>
              <a:gd name="T5" fmla="*/ 2765 h 2765"/>
              <a:gd name="T6" fmla="*/ 798 w 3192"/>
              <a:gd name="T7" fmla="*/ 2765 h 2765"/>
              <a:gd name="T8" fmla="*/ 0 w 3192"/>
              <a:gd name="T9" fmla="*/ 1382 h 2765"/>
              <a:gd name="T10" fmla="*/ 798 w 3192"/>
              <a:gd name="T11" fmla="*/ 0 h 2765"/>
              <a:gd name="T12" fmla="*/ 2394 w 3192"/>
              <a:gd name="T13" fmla="*/ 0 h 2765"/>
            </a:gdLst>
            <a:ahLst/>
            <a:cxnLst>
              <a:cxn ang="0">
                <a:pos x="T0" y="T1"/>
              </a:cxn>
              <a:cxn ang="0">
                <a:pos x="T2" y="T3"/>
              </a:cxn>
              <a:cxn ang="0">
                <a:pos x="T4" y="T5"/>
              </a:cxn>
              <a:cxn ang="0">
                <a:pos x="T6" y="T7"/>
              </a:cxn>
              <a:cxn ang="0">
                <a:pos x="T8" y="T9"/>
              </a:cxn>
              <a:cxn ang="0">
                <a:pos x="T10" y="T11"/>
              </a:cxn>
              <a:cxn ang="0">
                <a:pos x="T12" y="T13"/>
              </a:cxn>
            </a:cxnLst>
            <a:rect l="0" t="0" r="r" b="b"/>
            <a:pathLst>
              <a:path w="3192" h="2765">
                <a:moveTo>
                  <a:pt x="2394" y="0"/>
                </a:moveTo>
                <a:lnTo>
                  <a:pt x="3192" y="1382"/>
                </a:lnTo>
                <a:lnTo>
                  <a:pt x="2394" y="2765"/>
                </a:lnTo>
                <a:lnTo>
                  <a:pt x="798" y="2765"/>
                </a:lnTo>
                <a:lnTo>
                  <a:pt x="0" y="1382"/>
                </a:lnTo>
                <a:lnTo>
                  <a:pt x="798" y="0"/>
                </a:lnTo>
                <a:lnTo>
                  <a:pt x="2394" y="0"/>
                </a:lnTo>
                <a:close/>
              </a:path>
            </a:pathLst>
          </a:custGeom>
          <a:solidFill>
            <a:srgbClr val="00B0F0"/>
          </a:solidFill>
          <a:ln w="6"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9" name="TextBox 198"/>
          <p:cNvSpPr txBox="1"/>
          <p:nvPr/>
        </p:nvSpPr>
        <p:spPr>
          <a:xfrm>
            <a:off x="3963194" y="2532782"/>
            <a:ext cx="1180676" cy="677108"/>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2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改进方法及措施</a:t>
            </a:r>
            <a:endParaRPr kumimoji="0" lang="zh-CN" altLang="en-US" sz="2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200" name="TextBox 199"/>
          <p:cNvSpPr txBox="1"/>
          <p:nvPr/>
        </p:nvSpPr>
        <p:spPr>
          <a:xfrm>
            <a:off x="6345155" y="1183921"/>
            <a:ext cx="2125978" cy="21544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chemeClr val="accent3">
                    <a:lumMod val="75000"/>
                  </a:schemeClr>
                </a:solidFill>
                <a:effectLst/>
                <a:uLnTx/>
                <a:uFillTx/>
                <a:latin typeface="微软雅黑" panose="020B0503020204020204" pitchFamily="34" charset="-122"/>
                <a:ea typeface="微软雅黑" panose="020B0503020204020204" pitchFamily="34" charset="-122"/>
              </a:rPr>
              <a:t>概述性文字标题</a:t>
            </a:r>
            <a:endParaRPr kumimoji="0" lang="zh-CN" altLang="en-US" sz="1400" b="1" i="0" u="none" strike="noStrike" kern="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endParaRPr>
          </a:p>
        </p:txBody>
      </p:sp>
      <p:sp>
        <p:nvSpPr>
          <p:cNvPr id="201" name="TextBox 200"/>
          <p:cNvSpPr txBox="1"/>
          <p:nvPr/>
        </p:nvSpPr>
        <p:spPr>
          <a:xfrm>
            <a:off x="6345156" y="1525304"/>
            <a:ext cx="2088231" cy="615553"/>
          </a:xfrm>
          <a:prstGeom prst="rect">
            <a:avLst/>
          </a:prstGeom>
          <a:noFill/>
        </p:spPr>
        <p:txBody>
          <a:bodyPr wrap="square" lIns="0" tIns="0" rIns="0" bIns="0" rtlCol="0">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详写内容</a:t>
            </a:r>
            <a:r>
              <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a:t>
            </a: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a:t>
            </a:r>
            <a:r>
              <a:rPr kumimoji="0" lang="zh-CN" altLang="en-US" sz="1000" b="0" i="0" u="none" strike="noStrike" kern="0" cap="none" spc="0" normalizeH="0" baseline="0" noProof="0" dirty="0" smtClean="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修改</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sp>
        <p:nvSpPr>
          <p:cNvPr id="202" name="TextBox 201"/>
          <p:cNvSpPr txBox="1"/>
          <p:nvPr/>
        </p:nvSpPr>
        <p:spPr>
          <a:xfrm>
            <a:off x="6345155" y="2364927"/>
            <a:ext cx="2125978" cy="21544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概述性文字标题</a:t>
            </a:r>
            <a:endParaRPr kumimoji="0" lang="zh-CN" altLang="en-US" sz="1400" b="1"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203" name="TextBox 202"/>
          <p:cNvSpPr txBox="1"/>
          <p:nvPr/>
        </p:nvSpPr>
        <p:spPr>
          <a:xfrm>
            <a:off x="6345156" y="2706310"/>
            <a:ext cx="2088231" cy="615553"/>
          </a:xfrm>
          <a:prstGeom prst="rect">
            <a:avLst/>
          </a:prstGeom>
          <a:noFill/>
        </p:spPr>
        <p:txBody>
          <a:bodyPr wrap="square" lIns="0" tIns="0" rIns="0" bIns="0" rtlCol="0">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详写内容</a:t>
            </a:r>
            <a:r>
              <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a:t>
            </a: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a:t>
            </a:r>
            <a:r>
              <a:rPr kumimoji="0" lang="zh-CN" altLang="en-US" sz="1000" b="0" i="0" u="none" strike="noStrike" kern="0" cap="none" spc="0" normalizeH="0" baseline="0" noProof="0" dirty="0" smtClean="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修改</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sp>
        <p:nvSpPr>
          <p:cNvPr id="204" name="TextBox 203"/>
          <p:cNvSpPr txBox="1"/>
          <p:nvPr/>
        </p:nvSpPr>
        <p:spPr>
          <a:xfrm>
            <a:off x="6345155" y="3596808"/>
            <a:ext cx="2125978" cy="21544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chemeClr val="accent3">
                    <a:lumMod val="75000"/>
                  </a:schemeClr>
                </a:solidFill>
                <a:effectLst/>
                <a:uLnTx/>
                <a:uFillTx/>
                <a:latin typeface="微软雅黑" panose="020B0503020204020204" pitchFamily="34" charset="-122"/>
                <a:ea typeface="微软雅黑" panose="020B0503020204020204" pitchFamily="34" charset="-122"/>
              </a:rPr>
              <a:t>概述性文字标题</a:t>
            </a:r>
            <a:endParaRPr kumimoji="0" lang="zh-CN" altLang="en-US" sz="1400" b="1" i="0" u="none" strike="noStrike" kern="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endParaRPr>
          </a:p>
        </p:txBody>
      </p:sp>
      <p:sp>
        <p:nvSpPr>
          <p:cNvPr id="205" name="TextBox 204"/>
          <p:cNvSpPr txBox="1"/>
          <p:nvPr/>
        </p:nvSpPr>
        <p:spPr>
          <a:xfrm>
            <a:off x="6345156" y="3938191"/>
            <a:ext cx="2088231" cy="615553"/>
          </a:xfrm>
          <a:prstGeom prst="rect">
            <a:avLst/>
          </a:prstGeom>
          <a:noFill/>
        </p:spPr>
        <p:txBody>
          <a:bodyPr wrap="square" lIns="0" tIns="0" rIns="0" bIns="0" rtlCol="0">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详写内容</a:t>
            </a:r>
            <a:r>
              <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a:t>
            </a: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a:t>
            </a:r>
            <a:r>
              <a:rPr kumimoji="0" lang="zh-CN" altLang="en-US" sz="1000" b="0" i="0" u="none" strike="noStrike" kern="0" cap="none" spc="0" normalizeH="0" baseline="0" noProof="0" dirty="0" smtClean="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修改</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sp>
        <p:nvSpPr>
          <p:cNvPr id="206" name="TextBox 205"/>
          <p:cNvSpPr txBox="1"/>
          <p:nvPr/>
        </p:nvSpPr>
        <p:spPr>
          <a:xfrm>
            <a:off x="762794" y="1183921"/>
            <a:ext cx="2125978" cy="21544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chemeClr val="accent3">
                    <a:lumMod val="75000"/>
                  </a:schemeClr>
                </a:solidFill>
                <a:effectLst/>
                <a:uLnTx/>
                <a:uFillTx/>
                <a:latin typeface="微软雅黑" panose="020B0503020204020204" pitchFamily="34" charset="-122"/>
                <a:ea typeface="微软雅黑" panose="020B0503020204020204" pitchFamily="34" charset="-122"/>
              </a:rPr>
              <a:t>概述性文字标题</a:t>
            </a:r>
            <a:endParaRPr kumimoji="0" lang="zh-CN" altLang="en-US" sz="1400" b="1" i="0" u="none" strike="noStrike" kern="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endParaRPr>
          </a:p>
        </p:txBody>
      </p:sp>
      <p:sp>
        <p:nvSpPr>
          <p:cNvPr id="207" name="TextBox 206"/>
          <p:cNvSpPr txBox="1"/>
          <p:nvPr/>
        </p:nvSpPr>
        <p:spPr>
          <a:xfrm>
            <a:off x="762795" y="1525304"/>
            <a:ext cx="2088231" cy="615553"/>
          </a:xfrm>
          <a:prstGeom prst="rect">
            <a:avLst/>
          </a:prstGeom>
          <a:noFill/>
        </p:spPr>
        <p:txBody>
          <a:bodyPr wrap="square" lIns="0" tIns="0" rIns="0" bIns="0" rtlCol="0">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详写内容</a:t>
            </a:r>
            <a:r>
              <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a:t>
            </a: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a:t>
            </a:r>
            <a:r>
              <a:rPr kumimoji="0" lang="zh-CN" altLang="en-US" sz="1000" b="0" i="0" u="none" strike="noStrike" kern="0" cap="none" spc="0" normalizeH="0" baseline="0" noProof="0" dirty="0" smtClean="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修改</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sp>
        <p:nvSpPr>
          <p:cNvPr id="208" name="TextBox 207"/>
          <p:cNvSpPr txBox="1"/>
          <p:nvPr/>
        </p:nvSpPr>
        <p:spPr>
          <a:xfrm>
            <a:off x="762794" y="2364927"/>
            <a:ext cx="2125978" cy="21544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chemeClr val="accent3">
                    <a:lumMod val="75000"/>
                  </a:schemeClr>
                </a:solidFill>
                <a:effectLst/>
                <a:uLnTx/>
                <a:uFillTx/>
                <a:latin typeface="微软雅黑" panose="020B0503020204020204" pitchFamily="34" charset="-122"/>
                <a:ea typeface="微软雅黑" panose="020B0503020204020204" pitchFamily="34" charset="-122"/>
              </a:rPr>
              <a:t>概述性文字标题</a:t>
            </a:r>
            <a:endParaRPr kumimoji="0" lang="zh-CN" altLang="en-US" sz="1400" b="1" i="0" u="none" strike="noStrike" kern="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endParaRPr>
          </a:p>
        </p:txBody>
      </p:sp>
      <p:sp>
        <p:nvSpPr>
          <p:cNvPr id="209" name="TextBox 208"/>
          <p:cNvSpPr txBox="1"/>
          <p:nvPr/>
        </p:nvSpPr>
        <p:spPr>
          <a:xfrm>
            <a:off x="762795" y="2706310"/>
            <a:ext cx="2088231" cy="615553"/>
          </a:xfrm>
          <a:prstGeom prst="rect">
            <a:avLst/>
          </a:prstGeom>
          <a:noFill/>
        </p:spPr>
        <p:txBody>
          <a:bodyPr wrap="square" lIns="0" tIns="0" rIns="0" bIns="0" rtlCol="0">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详写内容</a:t>
            </a:r>
            <a:r>
              <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a:t>
            </a: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a:t>
            </a:r>
            <a:r>
              <a:rPr kumimoji="0" lang="zh-CN" altLang="en-US" sz="1000" b="0" i="0" u="none" strike="noStrike" kern="0" cap="none" spc="0" normalizeH="0" baseline="0" noProof="0" dirty="0" smtClean="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修改</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sp>
        <p:nvSpPr>
          <p:cNvPr id="210" name="TextBox 209"/>
          <p:cNvSpPr txBox="1"/>
          <p:nvPr/>
        </p:nvSpPr>
        <p:spPr>
          <a:xfrm>
            <a:off x="762794" y="3596808"/>
            <a:ext cx="2125978" cy="21544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schemeClr val="accent3">
                    <a:lumMod val="75000"/>
                  </a:schemeClr>
                </a:solidFill>
                <a:effectLst/>
                <a:uLnTx/>
                <a:uFillTx/>
                <a:latin typeface="微软雅黑" panose="020B0503020204020204" pitchFamily="34" charset="-122"/>
                <a:ea typeface="微软雅黑" panose="020B0503020204020204" pitchFamily="34" charset="-122"/>
              </a:rPr>
              <a:t>概述性文字标题</a:t>
            </a:r>
            <a:endParaRPr kumimoji="0" lang="zh-CN" altLang="en-US" sz="1400" b="1" i="0" u="none" strike="noStrike" kern="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endParaRPr>
          </a:p>
        </p:txBody>
      </p:sp>
      <p:sp>
        <p:nvSpPr>
          <p:cNvPr id="211" name="TextBox 210"/>
          <p:cNvSpPr txBox="1"/>
          <p:nvPr/>
        </p:nvSpPr>
        <p:spPr>
          <a:xfrm>
            <a:off x="762795" y="3938191"/>
            <a:ext cx="2088231" cy="615553"/>
          </a:xfrm>
          <a:prstGeom prst="rect">
            <a:avLst/>
          </a:prstGeom>
          <a:noFill/>
        </p:spPr>
        <p:txBody>
          <a:bodyPr wrap="square" lIns="0" tIns="0" rIns="0" bIns="0" rtlCol="0">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详写内容</a:t>
            </a:r>
            <a:r>
              <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a:t>
            </a: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a:t>
            </a:r>
            <a:r>
              <a:rPr kumimoji="0" lang="zh-CN" altLang="en-US" sz="1000" b="0" i="0" u="none" strike="noStrike" kern="0" cap="none" spc="0" normalizeH="0" baseline="0" noProof="0" dirty="0" smtClean="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修改</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grpSp>
        <p:nvGrpSpPr>
          <p:cNvPr id="212" name="组合 211"/>
          <p:cNvGrpSpPr/>
          <p:nvPr/>
        </p:nvGrpSpPr>
        <p:grpSpPr>
          <a:xfrm>
            <a:off x="4521045" y="3706639"/>
            <a:ext cx="1766090" cy="539330"/>
            <a:chOff x="4476081" y="3981586"/>
            <a:chExt cx="1766090" cy="539330"/>
          </a:xfrm>
        </p:grpSpPr>
        <p:cxnSp>
          <p:nvCxnSpPr>
            <p:cNvPr id="213" name="直接连接符 212"/>
            <p:cNvCxnSpPr/>
            <p:nvPr/>
          </p:nvCxnSpPr>
          <p:spPr>
            <a:xfrm flipV="1">
              <a:off x="4476081" y="4520915"/>
              <a:ext cx="1464071" cy="1"/>
            </a:xfrm>
            <a:prstGeom prst="line">
              <a:avLst/>
            </a:prstGeom>
            <a:noFill/>
            <a:ln w="6350" cap="flat" cmpd="sng" algn="ctr">
              <a:solidFill>
                <a:srgbClr val="1E445B"/>
              </a:solidFill>
              <a:prstDash val="dash"/>
              <a:headEnd type="oval" w="sm" len="sm"/>
            </a:ln>
            <a:effectLst/>
          </p:spPr>
        </p:cxnSp>
        <p:cxnSp>
          <p:nvCxnSpPr>
            <p:cNvPr id="214" name="直接连接符 213"/>
            <p:cNvCxnSpPr/>
            <p:nvPr/>
          </p:nvCxnSpPr>
          <p:spPr>
            <a:xfrm>
              <a:off x="5940152" y="3981586"/>
              <a:ext cx="302019" cy="0"/>
            </a:xfrm>
            <a:prstGeom prst="line">
              <a:avLst/>
            </a:prstGeom>
            <a:noFill/>
            <a:ln w="6350" cap="flat" cmpd="sng" algn="ctr">
              <a:solidFill>
                <a:srgbClr val="1E445B"/>
              </a:solidFill>
              <a:prstDash val="dash"/>
              <a:tailEnd type="oval" w="sm" len="sm"/>
            </a:ln>
            <a:effectLst/>
          </p:spPr>
        </p:cxnSp>
        <p:cxnSp>
          <p:nvCxnSpPr>
            <p:cNvPr id="215" name="直接连接符 214"/>
            <p:cNvCxnSpPr/>
            <p:nvPr/>
          </p:nvCxnSpPr>
          <p:spPr>
            <a:xfrm>
              <a:off x="5940152" y="3981586"/>
              <a:ext cx="0" cy="539328"/>
            </a:xfrm>
            <a:prstGeom prst="line">
              <a:avLst/>
            </a:prstGeom>
            <a:noFill/>
            <a:ln w="6350" cap="flat" cmpd="sng" algn="ctr">
              <a:solidFill>
                <a:srgbClr val="1E445B"/>
              </a:solidFill>
              <a:prstDash val="dash"/>
              <a:tailEnd type="none" w="sm" len="sm"/>
            </a:ln>
            <a:effectLst/>
          </p:spPr>
        </p:cxnSp>
      </p:grpSp>
      <p:grpSp>
        <p:nvGrpSpPr>
          <p:cNvPr id="216" name="组合 215"/>
          <p:cNvGrpSpPr/>
          <p:nvPr/>
        </p:nvGrpSpPr>
        <p:grpSpPr>
          <a:xfrm>
            <a:off x="5697084" y="1305039"/>
            <a:ext cx="590051" cy="878275"/>
            <a:chOff x="5652120" y="1579986"/>
            <a:chExt cx="590051" cy="878275"/>
          </a:xfrm>
        </p:grpSpPr>
        <p:cxnSp>
          <p:nvCxnSpPr>
            <p:cNvPr id="217" name="直接连接符 216"/>
            <p:cNvCxnSpPr/>
            <p:nvPr/>
          </p:nvCxnSpPr>
          <p:spPr>
            <a:xfrm>
              <a:off x="5940152" y="1579986"/>
              <a:ext cx="302019" cy="0"/>
            </a:xfrm>
            <a:prstGeom prst="line">
              <a:avLst/>
            </a:prstGeom>
            <a:noFill/>
            <a:ln w="6350" cap="flat" cmpd="sng" algn="ctr">
              <a:solidFill>
                <a:srgbClr val="1E445B"/>
              </a:solidFill>
              <a:prstDash val="dash"/>
              <a:tailEnd type="oval" w="sm" len="sm"/>
            </a:ln>
            <a:effectLst/>
          </p:spPr>
        </p:cxnSp>
        <p:cxnSp>
          <p:nvCxnSpPr>
            <p:cNvPr id="218" name="直接连接符 217"/>
            <p:cNvCxnSpPr/>
            <p:nvPr/>
          </p:nvCxnSpPr>
          <p:spPr>
            <a:xfrm flipV="1">
              <a:off x="5652120" y="2458260"/>
              <a:ext cx="288032" cy="1"/>
            </a:xfrm>
            <a:prstGeom prst="line">
              <a:avLst/>
            </a:prstGeom>
            <a:noFill/>
            <a:ln w="6350" cap="flat" cmpd="sng" algn="ctr">
              <a:solidFill>
                <a:srgbClr val="1E445B"/>
              </a:solidFill>
              <a:prstDash val="dash"/>
              <a:headEnd type="oval" w="sm" len="sm"/>
            </a:ln>
            <a:effectLst/>
          </p:spPr>
        </p:cxnSp>
        <p:cxnSp>
          <p:nvCxnSpPr>
            <p:cNvPr id="219" name="直接连接符 218"/>
            <p:cNvCxnSpPr/>
            <p:nvPr/>
          </p:nvCxnSpPr>
          <p:spPr>
            <a:xfrm>
              <a:off x="5940152" y="1579986"/>
              <a:ext cx="0" cy="878275"/>
            </a:xfrm>
            <a:prstGeom prst="line">
              <a:avLst/>
            </a:prstGeom>
            <a:noFill/>
            <a:ln w="6350" cap="flat" cmpd="sng" algn="ctr">
              <a:solidFill>
                <a:srgbClr val="1E445B"/>
              </a:solidFill>
              <a:prstDash val="dash"/>
              <a:tailEnd type="none" w="sm" len="sm"/>
            </a:ln>
            <a:effectLst/>
          </p:spPr>
        </p:cxnSp>
      </p:grpSp>
      <p:grpSp>
        <p:nvGrpSpPr>
          <p:cNvPr id="220" name="组合 219"/>
          <p:cNvGrpSpPr/>
          <p:nvPr/>
        </p:nvGrpSpPr>
        <p:grpSpPr>
          <a:xfrm>
            <a:off x="2600741" y="1291643"/>
            <a:ext cx="1920304" cy="210375"/>
            <a:chOff x="2555777" y="1566590"/>
            <a:chExt cx="1920304" cy="210375"/>
          </a:xfrm>
        </p:grpSpPr>
        <p:cxnSp>
          <p:nvCxnSpPr>
            <p:cNvPr id="221" name="直接连接符 220"/>
            <p:cNvCxnSpPr/>
            <p:nvPr/>
          </p:nvCxnSpPr>
          <p:spPr>
            <a:xfrm flipH="1" flipV="1">
              <a:off x="2987824" y="1776964"/>
              <a:ext cx="1488257" cy="1"/>
            </a:xfrm>
            <a:prstGeom prst="line">
              <a:avLst/>
            </a:prstGeom>
            <a:noFill/>
            <a:ln w="6350" cap="flat" cmpd="sng" algn="ctr">
              <a:solidFill>
                <a:srgbClr val="1E445B"/>
              </a:solidFill>
              <a:prstDash val="dash"/>
              <a:headEnd type="oval" w="sm" len="sm"/>
            </a:ln>
            <a:effectLst/>
          </p:spPr>
        </p:cxnSp>
        <p:cxnSp>
          <p:nvCxnSpPr>
            <p:cNvPr id="222" name="直接连接符 221"/>
            <p:cNvCxnSpPr/>
            <p:nvPr/>
          </p:nvCxnSpPr>
          <p:spPr>
            <a:xfrm flipH="1">
              <a:off x="2555777" y="1566590"/>
              <a:ext cx="432048" cy="0"/>
            </a:xfrm>
            <a:prstGeom prst="line">
              <a:avLst/>
            </a:prstGeom>
            <a:noFill/>
            <a:ln w="6350" cap="flat" cmpd="sng" algn="ctr">
              <a:solidFill>
                <a:srgbClr val="1E445B"/>
              </a:solidFill>
              <a:prstDash val="dash"/>
              <a:tailEnd type="oval" w="sm" len="sm"/>
            </a:ln>
            <a:effectLst/>
          </p:spPr>
        </p:cxnSp>
        <p:cxnSp>
          <p:nvCxnSpPr>
            <p:cNvPr id="223" name="直接连接符 222"/>
            <p:cNvCxnSpPr/>
            <p:nvPr/>
          </p:nvCxnSpPr>
          <p:spPr>
            <a:xfrm>
              <a:off x="2987824" y="1579986"/>
              <a:ext cx="0" cy="196978"/>
            </a:xfrm>
            <a:prstGeom prst="line">
              <a:avLst/>
            </a:prstGeom>
            <a:noFill/>
            <a:ln w="6350" cap="flat" cmpd="sng" algn="ctr">
              <a:solidFill>
                <a:srgbClr val="1E445B"/>
              </a:solidFill>
              <a:prstDash val="dash"/>
              <a:tailEnd type="none" w="sm" len="sm"/>
            </a:ln>
            <a:effectLst/>
          </p:spPr>
        </p:cxnSp>
      </p:grpSp>
      <p:grpSp>
        <p:nvGrpSpPr>
          <p:cNvPr id="224" name="组合 223"/>
          <p:cNvGrpSpPr/>
          <p:nvPr/>
        </p:nvGrpSpPr>
        <p:grpSpPr>
          <a:xfrm>
            <a:off x="2600741" y="2183313"/>
            <a:ext cx="744129" cy="289336"/>
            <a:chOff x="2555777" y="2458260"/>
            <a:chExt cx="744129" cy="289336"/>
          </a:xfrm>
        </p:grpSpPr>
        <p:cxnSp>
          <p:nvCxnSpPr>
            <p:cNvPr id="225" name="直接连接符 224"/>
            <p:cNvCxnSpPr/>
            <p:nvPr/>
          </p:nvCxnSpPr>
          <p:spPr>
            <a:xfrm flipH="1">
              <a:off x="2987824" y="2458260"/>
              <a:ext cx="312082" cy="0"/>
            </a:xfrm>
            <a:prstGeom prst="line">
              <a:avLst/>
            </a:prstGeom>
            <a:noFill/>
            <a:ln w="6350" cap="flat" cmpd="sng" algn="ctr">
              <a:solidFill>
                <a:srgbClr val="1E445B"/>
              </a:solidFill>
              <a:prstDash val="dash"/>
              <a:headEnd type="oval" w="sm" len="sm"/>
            </a:ln>
            <a:effectLst/>
          </p:spPr>
        </p:cxnSp>
        <p:cxnSp>
          <p:nvCxnSpPr>
            <p:cNvPr id="226" name="直接连接符 225"/>
            <p:cNvCxnSpPr/>
            <p:nvPr/>
          </p:nvCxnSpPr>
          <p:spPr>
            <a:xfrm flipH="1">
              <a:off x="2555777" y="2747596"/>
              <a:ext cx="432048" cy="0"/>
            </a:xfrm>
            <a:prstGeom prst="line">
              <a:avLst/>
            </a:prstGeom>
            <a:noFill/>
            <a:ln w="6350" cap="flat" cmpd="sng" algn="ctr">
              <a:solidFill>
                <a:srgbClr val="1E445B"/>
              </a:solidFill>
              <a:prstDash val="dash"/>
              <a:tailEnd type="oval" w="sm" len="sm"/>
            </a:ln>
            <a:effectLst/>
          </p:spPr>
        </p:cxnSp>
        <p:cxnSp>
          <p:nvCxnSpPr>
            <p:cNvPr id="227" name="直接连接符 226"/>
            <p:cNvCxnSpPr/>
            <p:nvPr/>
          </p:nvCxnSpPr>
          <p:spPr>
            <a:xfrm>
              <a:off x="2987824" y="2458260"/>
              <a:ext cx="0" cy="289336"/>
            </a:xfrm>
            <a:prstGeom prst="line">
              <a:avLst/>
            </a:prstGeom>
            <a:noFill/>
            <a:ln w="6350" cap="flat" cmpd="sng" algn="ctr">
              <a:solidFill>
                <a:srgbClr val="1E445B"/>
              </a:solidFill>
              <a:prstDash val="dash"/>
              <a:tailEnd type="none" w="sm" len="sm"/>
            </a:ln>
            <a:effectLst/>
          </p:spPr>
        </p:cxnSp>
      </p:grpSp>
      <p:grpSp>
        <p:nvGrpSpPr>
          <p:cNvPr id="228" name="组合 227"/>
          <p:cNvGrpSpPr/>
          <p:nvPr/>
        </p:nvGrpSpPr>
        <p:grpSpPr>
          <a:xfrm>
            <a:off x="2600741" y="3568356"/>
            <a:ext cx="744129" cy="138283"/>
            <a:chOff x="2555777" y="3843303"/>
            <a:chExt cx="744129" cy="138283"/>
          </a:xfrm>
        </p:grpSpPr>
        <p:cxnSp>
          <p:nvCxnSpPr>
            <p:cNvPr id="229" name="直接连接符 228"/>
            <p:cNvCxnSpPr/>
            <p:nvPr/>
          </p:nvCxnSpPr>
          <p:spPr>
            <a:xfrm flipH="1">
              <a:off x="2987824" y="3843303"/>
              <a:ext cx="312082" cy="0"/>
            </a:xfrm>
            <a:prstGeom prst="line">
              <a:avLst/>
            </a:prstGeom>
            <a:noFill/>
            <a:ln w="6350" cap="flat" cmpd="sng" algn="ctr">
              <a:solidFill>
                <a:srgbClr val="1E445B"/>
              </a:solidFill>
              <a:prstDash val="dash"/>
              <a:headEnd type="oval" w="sm" len="sm"/>
            </a:ln>
            <a:effectLst/>
          </p:spPr>
        </p:cxnSp>
        <p:cxnSp>
          <p:nvCxnSpPr>
            <p:cNvPr id="230" name="直接连接符 229"/>
            <p:cNvCxnSpPr/>
            <p:nvPr/>
          </p:nvCxnSpPr>
          <p:spPr>
            <a:xfrm flipH="1">
              <a:off x="2555777" y="3979477"/>
              <a:ext cx="432048" cy="0"/>
            </a:xfrm>
            <a:prstGeom prst="line">
              <a:avLst/>
            </a:prstGeom>
            <a:noFill/>
            <a:ln w="6350" cap="flat" cmpd="sng" algn="ctr">
              <a:solidFill>
                <a:srgbClr val="1E445B"/>
              </a:solidFill>
              <a:prstDash val="dash"/>
              <a:tailEnd type="oval" w="sm" len="sm"/>
            </a:ln>
            <a:effectLst/>
          </p:spPr>
        </p:cxnSp>
        <p:cxnSp>
          <p:nvCxnSpPr>
            <p:cNvPr id="231" name="直接连接符 230"/>
            <p:cNvCxnSpPr/>
            <p:nvPr/>
          </p:nvCxnSpPr>
          <p:spPr>
            <a:xfrm>
              <a:off x="2987824" y="3843303"/>
              <a:ext cx="0" cy="138283"/>
            </a:xfrm>
            <a:prstGeom prst="line">
              <a:avLst/>
            </a:prstGeom>
            <a:noFill/>
            <a:ln w="6350" cap="flat" cmpd="sng" algn="ctr">
              <a:solidFill>
                <a:srgbClr val="1E445B"/>
              </a:solidFill>
              <a:prstDash val="dash"/>
              <a:tailEnd type="none" w="sm" len="sm"/>
            </a:ln>
            <a:effectLst/>
          </p:spPr>
        </p:cxnSp>
      </p:grpSp>
      <p:sp>
        <p:nvSpPr>
          <p:cNvPr id="232" name="TextBox 231"/>
          <p:cNvSpPr txBox="1"/>
          <p:nvPr/>
        </p:nvSpPr>
        <p:spPr>
          <a:xfrm>
            <a:off x="6345700" y="2364927"/>
            <a:ext cx="2125978" cy="215444"/>
          </a:xfrm>
          <a:prstGeom prst="rect">
            <a:avLst/>
          </a:prstGeom>
          <a:noFill/>
        </p:spPr>
        <p:txBody>
          <a:bodyPr wrap="square" lIns="0" tIns="0" rIns="0" bIns="0" rtlCol="0">
            <a:spAutoFit/>
          </a:bodyPr>
          <a:lstStyle>
            <a:defPPr>
              <a:defRPr lang="en-US"/>
            </a:defPPr>
            <a:lvl1pPr marL="0" marR="0" lvl="0" indent="0" defTabSz="914400" eaLnBrk="1" fontAlgn="auto" latinLnBrk="0" hangingPunct="1">
              <a:lnSpc>
                <a:spcPct val="100000"/>
              </a:lnSpc>
              <a:spcBef>
                <a:spcPts val="0"/>
              </a:spcBef>
              <a:spcAft>
                <a:spcPts val="0"/>
              </a:spcAft>
              <a:buClrTx/>
              <a:buSzTx/>
              <a:buFontTx/>
              <a:buNone/>
              <a:defRPr kumimoji="0" sz="1400" i="0" u="none" strike="noStrike" kern="0" cap="none" spc="0" normalizeH="0" baseline="0">
                <a:ln>
                  <a:noFill/>
                </a:ln>
                <a:solidFill>
                  <a:schemeClr val="accent3">
                    <a:lumMod val="50000"/>
                  </a:schemeClr>
                </a:solidFill>
                <a:effectLst/>
                <a:uLnTx/>
                <a:uFillTx/>
                <a:latin typeface="微软雅黑" panose="020B0503020204020204" pitchFamily="34" charset="-122"/>
                <a:ea typeface="微软雅黑" panose="020B0503020204020204" pitchFamily="34" charset="-122"/>
              </a:defRPr>
            </a:lvl1pPr>
          </a:lstStyle>
          <a:p>
            <a:r>
              <a:rPr lang="zh-CN" altLang="en-US" dirty="0">
                <a:solidFill>
                  <a:schemeClr val="accent3">
                    <a:lumMod val="75000"/>
                  </a:schemeClr>
                </a:solidFill>
              </a:rPr>
              <a:t>概述性文字标题</a:t>
            </a:r>
            <a:endParaRPr lang="zh-CN" altLang="en-US" dirty="0">
              <a:solidFill>
                <a:schemeClr val="accent3">
                  <a:lumMod val="75000"/>
                </a:schemeClr>
              </a:solidFill>
            </a:endParaRPr>
          </a:p>
        </p:txBody>
      </p:sp>
      <p:grpSp>
        <p:nvGrpSpPr>
          <p:cNvPr id="233" name="组合 232"/>
          <p:cNvGrpSpPr/>
          <p:nvPr/>
        </p:nvGrpSpPr>
        <p:grpSpPr>
          <a:xfrm>
            <a:off x="5697629" y="2472649"/>
            <a:ext cx="590051" cy="1095708"/>
            <a:chOff x="5652665" y="2747596"/>
            <a:chExt cx="590051" cy="1095708"/>
          </a:xfrm>
        </p:grpSpPr>
        <p:cxnSp>
          <p:nvCxnSpPr>
            <p:cNvPr id="234" name="直接连接符 233"/>
            <p:cNvCxnSpPr/>
            <p:nvPr/>
          </p:nvCxnSpPr>
          <p:spPr>
            <a:xfrm>
              <a:off x="5940697" y="2747596"/>
              <a:ext cx="302019" cy="0"/>
            </a:xfrm>
            <a:prstGeom prst="line">
              <a:avLst/>
            </a:prstGeom>
            <a:noFill/>
            <a:ln w="6350" cap="flat" cmpd="sng" algn="ctr">
              <a:solidFill>
                <a:srgbClr val="1E445B"/>
              </a:solidFill>
              <a:prstDash val="dash"/>
              <a:tailEnd type="oval" w="sm" len="sm"/>
            </a:ln>
            <a:effectLst/>
          </p:spPr>
        </p:cxnSp>
        <p:cxnSp>
          <p:nvCxnSpPr>
            <p:cNvPr id="235" name="直接连接符 234"/>
            <p:cNvCxnSpPr/>
            <p:nvPr/>
          </p:nvCxnSpPr>
          <p:spPr>
            <a:xfrm flipV="1">
              <a:off x="5652665" y="3843303"/>
              <a:ext cx="288032" cy="1"/>
            </a:xfrm>
            <a:prstGeom prst="line">
              <a:avLst/>
            </a:prstGeom>
            <a:noFill/>
            <a:ln w="6350" cap="flat" cmpd="sng" algn="ctr">
              <a:solidFill>
                <a:srgbClr val="1E445B"/>
              </a:solidFill>
              <a:prstDash val="dash"/>
              <a:headEnd type="oval" w="sm" len="sm"/>
            </a:ln>
            <a:effectLst/>
          </p:spPr>
        </p:cxnSp>
        <p:cxnSp>
          <p:nvCxnSpPr>
            <p:cNvPr id="236" name="直接连接符 235"/>
            <p:cNvCxnSpPr/>
            <p:nvPr/>
          </p:nvCxnSpPr>
          <p:spPr>
            <a:xfrm>
              <a:off x="5940697" y="2747596"/>
              <a:ext cx="0" cy="1095708"/>
            </a:xfrm>
            <a:prstGeom prst="line">
              <a:avLst/>
            </a:prstGeom>
            <a:noFill/>
            <a:ln w="6350" cap="flat" cmpd="sng" algn="ctr">
              <a:solidFill>
                <a:srgbClr val="1E445B"/>
              </a:solidFill>
              <a:prstDash val="dash"/>
              <a:tailEnd type="none" w="sm" len="sm"/>
            </a:ln>
            <a:effectLst/>
          </p:spPr>
        </p:cxnSp>
      </p:gr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99"/>
                                        </p:tgtEl>
                                        <p:attrNameLst>
                                          <p:attrName>style.visibility</p:attrName>
                                        </p:attrNameLst>
                                      </p:cBhvr>
                                      <p:to>
                                        <p:strVal val="visible"/>
                                      </p:to>
                                    </p:set>
                                    <p:anim calcmode="lin" valueType="num">
                                      <p:cBhvr>
                                        <p:cTn id="25" dur="500" fill="hold"/>
                                        <p:tgtEl>
                                          <p:spTgt spid="199"/>
                                        </p:tgtEl>
                                        <p:attrNameLst>
                                          <p:attrName>ppt_w</p:attrName>
                                        </p:attrNameLst>
                                      </p:cBhvr>
                                      <p:tavLst>
                                        <p:tav tm="0">
                                          <p:val>
                                            <p:fltVal val="0"/>
                                          </p:val>
                                        </p:tav>
                                        <p:tav tm="100000">
                                          <p:val>
                                            <p:strVal val="#ppt_w"/>
                                          </p:val>
                                        </p:tav>
                                      </p:tavLst>
                                    </p:anim>
                                    <p:anim calcmode="lin" valueType="num">
                                      <p:cBhvr>
                                        <p:cTn id="26" dur="500" fill="hold"/>
                                        <p:tgtEl>
                                          <p:spTgt spid="199"/>
                                        </p:tgtEl>
                                        <p:attrNameLst>
                                          <p:attrName>ppt_h</p:attrName>
                                        </p:attrNameLst>
                                      </p:cBhvr>
                                      <p:tavLst>
                                        <p:tav tm="0">
                                          <p:val>
                                            <p:fltVal val="0"/>
                                          </p:val>
                                        </p:tav>
                                        <p:tav tm="100000">
                                          <p:val>
                                            <p:strVal val="#ppt_h"/>
                                          </p:val>
                                        </p:tav>
                                      </p:tavLst>
                                    </p:anim>
                                    <p:animEffect transition="in" filter="fade">
                                      <p:cBhvr>
                                        <p:cTn id="27" dur="500"/>
                                        <p:tgtEl>
                                          <p:spTgt spid="199"/>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98"/>
                                        </p:tgtEl>
                                        <p:attrNameLst>
                                          <p:attrName>style.visibility</p:attrName>
                                        </p:attrNameLst>
                                      </p:cBhvr>
                                      <p:to>
                                        <p:strVal val="visible"/>
                                      </p:to>
                                    </p:set>
                                    <p:anim calcmode="lin" valueType="num">
                                      <p:cBhvr>
                                        <p:cTn id="30" dur="500" fill="hold"/>
                                        <p:tgtEl>
                                          <p:spTgt spid="198"/>
                                        </p:tgtEl>
                                        <p:attrNameLst>
                                          <p:attrName>ppt_w</p:attrName>
                                        </p:attrNameLst>
                                      </p:cBhvr>
                                      <p:tavLst>
                                        <p:tav tm="0">
                                          <p:val>
                                            <p:fltVal val="0"/>
                                          </p:val>
                                        </p:tav>
                                        <p:tav tm="100000">
                                          <p:val>
                                            <p:strVal val="#ppt_w"/>
                                          </p:val>
                                        </p:tav>
                                      </p:tavLst>
                                    </p:anim>
                                    <p:anim calcmode="lin" valueType="num">
                                      <p:cBhvr>
                                        <p:cTn id="31" dur="500" fill="hold"/>
                                        <p:tgtEl>
                                          <p:spTgt spid="198"/>
                                        </p:tgtEl>
                                        <p:attrNameLst>
                                          <p:attrName>ppt_h</p:attrName>
                                        </p:attrNameLst>
                                      </p:cBhvr>
                                      <p:tavLst>
                                        <p:tav tm="0">
                                          <p:val>
                                            <p:fltVal val="0"/>
                                          </p:val>
                                        </p:tav>
                                        <p:tav tm="100000">
                                          <p:val>
                                            <p:strVal val="#ppt_h"/>
                                          </p:val>
                                        </p:tav>
                                      </p:tavLst>
                                    </p:anim>
                                    <p:animEffect transition="in" filter="fade">
                                      <p:cBhvr>
                                        <p:cTn id="32" dur="500"/>
                                        <p:tgtEl>
                                          <p:spTgt spid="198"/>
                                        </p:tgtEl>
                                      </p:cBhvr>
                                    </p:animEffect>
                                  </p:childTnLst>
                                </p:cTn>
                              </p:par>
                            </p:childTnLst>
                          </p:cTn>
                        </p:par>
                        <p:par>
                          <p:cTn id="33" fill="hold">
                            <p:stCondLst>
                              <p:cond delay="2000"/>
                            </p:stCondLst>
                            <p:childTnLst>
                              <p:par>
                                <p:cTn id="34" presetID="53" presetClass="entr" presetSubtype="16" fill="hold" nodeType="afterEffect">
                                  <p:stCondLst>
                                    <p:cond delay="0"/>
                                  </p:stCondLst>
                                  <p:childTnLst>
                                    <p:set>
                                      <p:cBhvr>
                                        <p:cTn id="35" dur="1" fill="hold">
                                          <p:stCondLst>
                                            <p:cond delay="0"/>
                                          </p:stCondLst>
                                        </p:cTn>
                                        <p:tgtEl>
                                          <p:spTgt spid="188"/>
                                        </p:tgtEl>
                                        <p:attrNameLst>
                                          <p:attrName>style.visibility</p:attrName>
                                        </p:attrNameLst>
                                      </p:cBhvr>
                                      <p:to>
                                        <p:strVal val="visible"/>
                                      </p:to>
                                    </p:set>
                                    <p:anim calcmode="lin" valueType="num">
                                      <p:cBhvr>
                                        <p:cTn id="36" dur="1000" fill="hold"/>
                                        <p:tgtEl>
                                          <p:spTgt spid="188"/>
                                        </p:tgtEl>
                                        <p:attrNameLst>
                                          <p:attrName>ppt_w</p:attrName>
                                        </p:attrNameLst>
                                      </p:cBhvr>
                                      <p:tavLst>
                                        <p:tav tm="0">
                                          <p:val>
                                            <p:fltVal val="0"/>
                                          </p:val>
                                        </p:tav>
                                        <p:tav tm="100000">
                                          <p:val>
                                            <p:strVal val="#ppt_w"/>
                                          </p:val>
                                        </p:tav>
                                      </p:tavLst>
                                    </p:anim>
                                    <p:anim calcmode="lin" valueType="num">
                                      <p:cBhvr>
                                        <p:cTn id="37" dur="1000" fill="hold"/>
                                        <p:tgtEl>
                                          <p:spTgt spid="188"/>
                                        </p:tgtEl>
                                        <p:attrNameLst>
                                          <p:attrName>ppt_h</p:attrName>
                                        </p:attrNameLst>
                                      </p:cBhvr>
                                      <p:tavLst>
                                        <p:tav tm="0">
                                          <p:val>
                                            <p:fltVal val="0"/>
                                          </p:val>
                                        </p:tav>
                                        <p:tav tm="100000">
                                          <p:val>
                                            <p:strVal val="#ppt_h"/>
                                          </p:val>
                                        </p:tav>
                                      </p:tavLst>
                                    </p:anim>
                                    <p:animEffect transition="in" filter="fade">
                                      <p:cBhvr>
                                        <p:cTn id="38" dur="1000"/>
                                        <p:tgtEl>
                                          <p:spTgt spid="188"/>
                                        </p:tgtEl>
                                      </p:cBhvr>
                                    </p:animEffect>
                                  </p:childTnLst>
                                </p:cTn>
                              </p:par>
                              <p:par>
                                <p:cTn id="39" presetID="8" presetClass="emph" presetSubtype="0" fill="hold" nodeType="withEffect">
                                  <p:stCondLst>
                                    <p:cond delay="0"/>
                                  </p:stCondLst>
                                  <p:childTnLst>
                                    <p:animRot by="21600000">
                                      <p:cBhvr>
                                        <p:cTn id="40" dur="1500" fill="hold"/>
                                        <p:tgtEl>
                                          <p:spTgt spid="188"/>
                                        </p:tgtEl>
                                        <p:attrNameLst>
                                          <p:attrName>r</p:attrName>
                                        </p:attrNameLst>
                                      </p:cBhvr>
                                    </p:animRot>
                                  </p:childTnLst>
                                </p:cTn>
                              </p:par>
                            </p:childTnLst>
                          </p:cTn>
                        </p:par>
                        <p:par>
                          <p:cTn id="41" fill="hold">
                            <p:stCondLst>
                              <p:cond delay="3000"/>
                            </p:stCondLst>
                            <p:childTnLst>
                              <p:par>
                                <p:cTn id="42" presetID="22" presetClass="entr" presetSubtype="2" fill="hold" nodeType="afterEffect">
                                  <p:stCondLst>
                                    <p:cond delay="0"/>
                                  </p:stCondLst>
                                  <p:childTnLst>
                                    <p:set>
                                      <p:cBhvr>
                                        <p:cTn id="43" dur="1" fill="hold">
                                          <p:stCondLst>
                                            <p:cond delay="0"/>
                                          </p:stCondLst>
                                        </p:cTn>
                                        <p:tgtEl>
                                          <p:spTgt spid="220"/>
                                        </p:tgtEl>
                                        <p:attrNameLst>
                                          <p:attrName>style.visibility</p:attrName>
                                        </p:attrNameLst>
                                      </p:cBhvr>
                                      <p:to>
                                        <p:strVal val="visible"/>
                                      </p:to>
                                    </p:set>
                                    <p:animEffect transition="in" filter="wipe(right)">
                                      <p:cBhvr>
                                        <p:cTn id="44" dur="500"/>
                                        <p:tgtEl>
                                          <p:spTgt spid="220"/>
                                        </p:tgtEl>
                                      </p:cBhvr>
                                    </p:animEffect>
                                  </p:childTnLst>
                                </p:cTn>
                              </p:par>
                              <p:par>
                                <p:cTn id="45" presetID="22" presetClass="entr" presetSubtype="2" fill="hold" nodeType="withEffect">
                                  <p:stCondLst>
                                    <p:cond delay="0"/>
                                  </p:stCondLst>
                                  <p:childTnLst>
                                    <p:set>
                                      <p:cBhvr>
                                        <p:cTn id="46" dur="1" fill="hold">
                                          <p:stCondLst>
                                            <p:cond delay="0"/>
                                          </p:stCondLst>
                                        </p:cTn>
                                        <p:tgtEl>
                                          <p:spTgt spid="224"/>
                                        </p:tgtEl>
                                        <p:attrNameLst>
                                          <p:attrName>style.visibility</p:attrName>
                                        </p:attrNameLst>
                                      </p:cBhvr>
                                      <p:to>
                                        <p:strVal val="visible"/>
                                      </p:to>
                                    </p:set>
                                    <p:animEffect transition="in" filter="wipe(right)">
                                      <p:cBhvr>
                                        <p:cTn id="47" dur="500"/>
                                        <p:tgtEl>
                                          <p:spTgt spid="224"/>
                                        </p:tgtEl>
                                      </p:cBhvr>
                                    </p:animEffect>
                                  </p:childTnLst>
                                </p:cTn>
                              </p:par>
                              <p:par>
                                <p:cTn id="48" presetID="22" presetClass="entr" presetSubtype="2" fill="hold" nodeType="withEffect">
                                  <p:stCondLst>
                                    <p:cond delay="0"/>
                                  </p:stCondLst>
                                  <p:childTnLst>
                                    <p:set>
                                      <p:cBhvr>
                                        <p:cTn id="49" dur="1" fill="hold">
                                          <p:stCondLst>
                                            <p:cond delay="0"/>
                                          </p:stCondLst>
                                        </p:cTn>
                                        <p:tgtEl>
                                          <p:spTgt spid="228"/>
                                        </p:tgtEl>
                                        <p:attrNameLst>
                                          <p:attrName>style.visibility</p:attrName>
                                        </p:attrNameLst>
                                      </p:cBhvr>
                                      <p:to>
                                        <p:strVal val="visible"/>
                                      </p:to>
                                    </p:set>
                                    <p:animEffect transition="in" filter="wipe(right)">
                                      <p:cBhvr>
                                        <p:cTn id="50" dur="500"/>
                                        <p:tgtEl>
                                          <p:spTgt spid="228"/>
                                        </p:tgtEl>
                                      </p:cBhvr>
                                    </p:animEffect>
                                  </p:childTnLst>
                                </p:cTn>
                              </p:par>
                              <p:par>
                                <p:cTn id="51" presetID="22" presetClass="entr" presetSubtype="8" fill="hold" nodeType="withEffect">
                                  <p:stCondLst>
                                    <p:cond delay="0"/>
                                  </p:stCondLst>
                                  <p:childTnLst>
                                    <p:set>
                                      <p:cBhvr>
                                        <p:cTn id="52" dur="1" fill="hold">
                                          <p:stCondLst>
                                            <p:cond delay="0"/>
                                          </p:stCondLst>
                                        </p:cTn>
                                        <p:tgtEl>
                                          <p:spTgt spid="212"/>
                                        </p:tgtEl>
                                        <p:attrNameLst>
                                          <p:attrName>style.visibility</p:attrName>
                                        </p:attrNameLst>
                                      </p:cBhvr>
                                      <p:to>
                                        <p:strVal val="visible"/>
                                      </p:to>
                                    </p:set>
                                    <p:animEffect transition="in" filter="wipe(left)">
                                      <p:cBhvr>
                                        <p:cTn id="53" dur="500"/>
                                        <p:tgtEl>
                                          <p:spTgt spid="212"/>
                                        </p:tgtEl>
                                      </p:cBhvr>
                                    </p:animEffect>
                                  </p:childTnLst>
                                </p:cTn>
                              </p:par>
                              <p:par>
                                <p:cTn id="54" presetID="22" presetClass="entr" presetSubtype="8" fill="hold" nodeType="withEffect">
                                  <p:stCondLst>
                                    <p:cond delay="0"/>
                                  </p:stCondLst>
                                  <p:childTnLst>
                                    <p:set>
                                      <p:cBhvr>
                                        <p:cTn id="55" dur="1" fill="hold">
                                          <p:stCondLst>
                                            <p:cond delay="0"/>
                                          </p:stCondLst>
                                        </p:cTn>
                                        <p:tgtEl>
                                          <p:spTgt spid="233"/>
                                        </p:tgtEl>
                                        <p:attrNameLst>
                                          <p:attrName>style.visibility</p:attrName>
                                        </p:attrNameLst>
                                      </p:cBhvr>
                                      <p:to>
                                        <p:strVal val="visible"/>
                                      </p:to>
                                    </p:set>
                                    <p:animEffect transition="in" filter="wipe(left)">
                                      <p:cBhvr>
                                        <p:cTn id="56" dur="500"/>
                                        <p:tgtEl>
                                          <p:spTgt spid="233"/>
                                        </p:tgtEl>
                                      </p:cBhvr>
                                    </p:animEffect>
                                  </p:childTnLst>
                                </p:cTn>
                              </p:par>
                              <p:par>
                                <p:cTn id="57" presetID="22" presetClass="entr" presetSubtype="8" fill="hold" nodeType="withEffect">
                                  <p:stCondLst>
                                    <p:cond delay="0"/>
                                  </p:stCondLst>
                                  <p:childTnLst>
                                    <p:set>
                                      <p:cBhvr>
                                        <p:cTn id="58" dur="1" fill="hold">
                                          <p:stCondLst>
                                            <p:cond delay="0"/>
                                          </p:stCondLst>
                                        </p:cTn>
                                        <p:tgtEl>
                                          <p:spTgt spid="216"/>
                                        </p:tgtEl>
                                        <p:attrNameLst>
                                          <p:attrName>style.visibility</p:attrName>
                                        </p:attrNameLst>
                                      </p:cBhvr>
                                      <p:to>
                                        <p:strVal val="visible"/>
                                      </p:to>
                                    </p:set>
                                    <p:animEffect transition="in" filter="wipe(left)">
                                      <p:cBhvr>
                                        <p:cTn id="59" dur="500"/>
                                        <p:tgtEl>
                                          <p:spTgt spid="216"/>
                                        </p:tgtEl>
                                      </p:cBhvr>
                                    </p:animEffect>
                                  </p:childTnLst>
                                </p:cTn>
                              </p:par>
                            </p:childTnLst>
                          </p:cTn>
                        </p:par>
                        <p:par>
                          <p:cTn id="60" fill="hold">
                            <p:stCondLst>
                              <p:cond delay="3500"/>
                            </p:stCondLst>
                            <p:childTnLst>
                              <p:par>
                                <p:cTn id="61" presetID="22" presetClass="entr" presetSubtype="8" fill="hold" grpId="0" nodeType="afterEffect">
                                  <p:stCondLst>
                                    <p:cond delay="0"/>
                                  </p:stCondLst>
                                  <p:childTnLst>
                                    <p:set>
                                      <p:cBhvr>
                                        <p:cTn id="62" dur="1" fill="hold">
                                          <p:stCondLst>
                                            <p:cond delay="0"/>
                                          </p:stCondLst>
                                        </p:cTn>
                                        <p:tgtEl>
                                          <p:spTgt spid="200"/>
                                        </p:tgtEl>
                                        <p:attrNameLst>
                                          <p:attrName>style.visibility</p:attrName>
                                        </p:attrNameLst>
                                      </p:cBhvr>
                                      <p:to>
                                        <p:strVal val="visible"/>
                                      </p:to>
                                    </p:set>
                                    <p:animEffect transition="in" filter="wipe(left)">
                                      <p:cBhvr>
                                        <p:cTn id="63" dur="500"/>
                                        <p:tgtEl>
                                          <p:spTgt spid="200"/>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01"/>
                                        </p:tgtEl>
                                        <p:attrNameLst>
                                          <p:attrName>style.visibility</p:attrName>
                                        </p:attrNameLst>
                                      </p:cBhvr>
                                      <p:to>
                                        <p:strVal val="visible"/>
                                      </p:to>
                                    </p:set>
                                    <p:animEffect transition="in" filter="wipe(left)">
                                      <p:cBhvr>
                                        <p:cTn id="66" dur="500"/>
                                        <p:tgtEl>
                                          <p:spTgt spid="201"/>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02"/>
                                        </p:tgtEl>
                                        <p:attrNameLst>
                                          <p:attrName>style.visibility</p:attrName>
                                        </p:attrNameLst>
                                      </p:cBhvr>
                                      <p:to>
                                        <p:strVal val="visible"/>
                                      </p:to>
                                    </p:set>
                                    <p:animEffect transition="in" filter="wipe(left)">
                                      <p:cBhvr>
                                        <p:cTn id="69" dur="500"/>
                                        <p:tgtEl>
                                          <p:spTgt spid="202"/>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03"/>
                                        </p:tgtEl>
                                        <p:attrNameLst>
                                          <p:attrName>style.visibility</p:attrName>
                                        </p:attrNameLst>
                                      </p:cBhvr>
                                      <p:to>
                                        <p:strVal val="visible"/>
                                      </p:to>
                                    </p:set>
                                    <p:animEffect transition="in" filter="wipe(left)">
                                      <p:cBhvr>
                                        <p:cTn id="72" dur="500"/>
                                        <p:tgtEl>
                                          <p:spTgt spid="203"/>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204"/>
                                        </p:tgtEl>
                                        <p:attrNameLst>
                                          <p:attrName>style.visibility</p:attrName>
                                        </p:attrNameLst>
                                      </p:cBhvr>
                                      <p:to>
                                        <p:strVal val="visible"/>
                                      </p:to>
                                    </p:set>
                                    <p:animEffect transition="in" filter="wipe(left)">
                                      <p:cBhvr>
                                        <p:cTn id="75" dur="500"/>
                                        <p:tgtEl>
                                          <p:spTgt spid="204"/>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205"/>
                                        </p:tgtEl>
                                        <p:attrNameLst>
                                          <p:attrName>style.visibility</p:attrName>
                                        </p:attrNameLst>
                                      </p:cBhvr>
                                      <p:to>
                                        <p:strVal val="visible"/>
                                      </p:to>
                                    </p:set>
                                    <p:animEffect transition="in" filter="wipe(left)">
                                      <p:cBhvr>
                                        <p:cTn id="78" dur="500"/>
                                        <p:tgtEl>
                                          <p:spTgt spid="205"/>
                                        </p:tgtEl>
                                      </p:cBhvr>
                                    </p:animEffect>
                                  </p:childTnLst>
                                </p:cTn>
                              </p:par>
                              <p:par>
                                <p:cTn id="79" presetID="22" presetClass="entr" presetSubtype="2" fill="hold" grpId="0" nodeType="withEffect">
                                  <p:stCondLst>
                                    <p:cond delay="0"/>
                                  </p:stCondLst>
                                  <p:childTnLst>
                                    <p:set>
                                      <p:cBhvr>
                                        <p:cTn id="80" dur="1" fill="hold">
                                          <p:stCondLst>
                                            <p:cond delay="0"/>
                                          </p:stCondLst>
                                        </p:cTn>
                                        <p:tgtEl>
                                          <p:spTgt spid="206"/>
                                        </p:tgtEl>
                                        <p:attrNameLst>
                                          <p:attrName>style.visibility</p:attrName>
                                        </p:attrNameLst>
                                      </p:cBhvr>
                                      <p:to>
                                        <p:strVal val="visible"/>
                                      </p:to>
                                    </p:set>
                                    <p:animEffect transition="in" filter="wipe(right)">
                                      <p:cBhvr>
                                        <p:cTn id="81" dur="500"/>
                                        <p:tgtEl>
                                          <p:spTgt spid="206"/>
                                        </p:tgtEl>
                                      </p:cBhvr>
                                    </p:animEffect>
                                  </p:childTnLst>
                                </p:cTn>
                              </p:par>
                              <p:par>
                                <p:cTn id="82" presetID="22" presetClass="entr" presetSubtype="2" fill="hold" grpId="0" nodeType="withEffect">
                                  <p:stCondLst>
                                    <p:cond delay="0"/>
                                  </p:stCondLst>
                                  <p:childTnLst>
                                    <p:set>
                                      <p:cBhvr>
                                        <p:cTn id="83" dur="1" fill="hold">
                                          <p:stCondLst>
                                            <p:cond delay="0"/>
                                          </p:stCondLst>
                                        </p:cTn>
                                        <p:tgtEl>
                                          <p:spTgt spid="207"/>
                                        </p:tgtEl>
                                        <p:attrNameLst>
                                          <p:attrName>style.visibility</p:attrName>
                                        </p:attrNameLst>
                                      </p:cBhvr>
                                      <p:to>
                                        <p:strVal val="visible"/>
                                      </p:to>
                                    </p:set>
                                    <p:animEffect transition="in" filter="wipe(right)">
                                      <p:cBhvr>
                                        <p:cTn id="84" dur="500"/>
                                        <p:tgtEl>
                                          <p:spTgt spid="207"/>
                                        </p:tgtEl>
                                      </p:cBhvr>
                                    </p:animEffect>
                                  </p:childTnLst>
                                </p:cTn>
                              </p:par>
                              <p:par>
                                <p:cTn id="85" presetID="22" presetClass="entr" presetSubtype="2" fill="hold" grpId="0" nodeType="withEffect">
                                  <p:stCondLst>
                                    <p:cond delay="0"/>
                                  </p:stCondLst>
                                  <p:childTnLst>
                                    <p:set>
                                      <p:cBhvr>
                                        <p:cTn id="86" dur="1" fill="hold">
                                          <p:stCondLst>
                                            <p:cond delay="0"/>
                                          </p:stCondLst>
                                        </p:cTn>
                                        <p:tgtEl>
                                          <p:spTgt spid="208"/>
                                        </p:tgtEl>
                                        <p:attrNameLst>
                                          <p:attrName>style.visibility</p:attrName>
                                        </p:attrNameLst>
                                      </p:cBhvr>
                                      <p:to>
                                        <p:strVal val="visible"/>
                                      </p:to>
                                    </p:set>
                                    <p:animEffect transition="in" filter="wipe(right)">
                                      <p:cBhvr>
                                        <p:cTn id="87" dur="500"/>
                                        <p:tgtEl>
                                          <p:spTgt spid="208"/>
                                        </p:tgtEl>
                                      </p:cBhvr>
                                    </p:animEffect>
                                  </p:childTnLst>
                                </p:cTn>
                              </p:par>
                              <p:par>
                                <p:cTn id="88" presetID="22" presetClass="entr" presetSubtype="2" fill="hold" grpId="0" nodeType="withEffect">
                                  <p:stCondLst>
                                    <p:cond delay="0"/>
                                  </p:stCondLst>
                                  <p:childTnLst>
                                    <p:set>
                                      <p:cBhvr>
                                        <p:cTn id="89" dur="1" fill="hold">
                                          <p:stCondLst>
                                            <p:cond delay="0"/>
                                          </p:stCondLst>
                                        </p:cTn>
                                        <p:tgtEl>
                                          <p:spTgt spid="209"/>
                                        </p:tgtEl>
                                        <p:attrNameLst>
                                          <p:attrName>style.visibility</p:attrName>
                                        </p:attrNameLst>
                                      </p:cBhvr>
                                      <p:to>
                                        <p:strVal val="visible"/>
                                      </p:to>
                                    </p:set>
                                    <p:animEffect transition="in" filter="wipe(right)">
                                      <p:cBhvr>
                                        <p:cTn id="90" dur="500"/>
                                        <p:tgtEl>
                                          <p:spTgt spid="209"/>
                                        </p:tgtEl>
                                      </p:cBhvr>
                                    </p:animEffect>
                                  </p:childTnLst>
                                </p:cTn>
                              </p:par>
                              <p:par>
                                <p:cTn id="91" presetID="22" presetClass="entr" presetSubtype="2" fill="hold" grpId="0" nodeType="withEffect">
                                  <p:stCondLst>
                                    <p:cond delay="0"/>
                                  </p:stCondLst>
                                  <p:childTnLst>
                                    <p:set>
                                      <p:cBhvr>
                                        <p:cTn id="92" dur="1" fill="hold">
                                          <p:stCondLst>
                                            <p:cond delay="0"/>
                                          </p:stCondLst>
                                        </p:cTn>
                                        <p:tgtEl>
                                          <p:spTgt spid="210"/>
                                        </p:tgtEl>
                                        <p:attrNameLst>
                                          <p:attrName>style.visibility</p:attrName>
                                        </p:attrNameLst>
                                      </p:cBhvr>
                                      <p:to>
                                        <p:strVal val="visible"/>
                                      </p:to>
                                    </p:set>
                                    <p:animEffect transition="in" filter="wipe(right)">
                                      <p:cBhvr>
                                        <p:cTn id="93" dur="500"/>
                                        <p:tgtEl>
                                          <p:spTgt spid="210"/>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211"/>
                                        </p:tgtEl>
                                        <p:attrNameLst>
                                          <p:attrName>style.visibility</p:attrName>
                                        </p:attrNameLst>
                                      </p:cBhvr>
                                      <p:to>
                                        <p:strVal val="visible"/>
                                      </p:to>
                                    </p:set>
                                    <p:animEffect transition="in" filter="wipe(right)">
                                      <p:cBhvr>
                                        <p:cTn id="96" dur="500"/>
                                        <p:tgtEl>
                                          <p:spTgt spid="211"/>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232"/>
                                        </p:tgtEl>
                                        <p:attrNameLst>
                                          <p:attrName>style.visibility</p:attrName>
                                        </p:attrNameLst>
                                      </p:cBhvr>
                                      <p:to>
                                        <p:strVal val="visible"/>
                                      </p:to>
                                    </p:set>
                                    <p:animEffect transition="in" filter="wipe(left)">
                                      <p:cBhvr>
                                        <p:cTn id="99"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198" grpId="0" animBg="1"/>
      <p:bldP spid="199" grpId="0"/>
      <p:bldP spid="200" grpId="0"/>
      <p:bldP spid="201" grpId="0"/>
      <p:bldP spid="202" grpId="0"/>
      <p:bldP spid="203" grpId="0"/>
      <p:bldP spid="204" grpId="0"/>
      <p:bldP spid="205" grpId="0"/>
      <p:bldP spid="206" grpId="0"/>
      <p:bldP spid="207" grpId="0"/>
      <p:bldP spid="208" grpId="0"/>
      <p:bldP spid="209" grpId="0"/>
      <p:bldP spid="210" grpId="0"/>
      <p:bldP spid="211" grpId="0"/>
      <p:bldP spid="232"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9525" y="1042"/>
            <a:ext cx="9136064" cy="513903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a:off x="0" y="0"/>
            <a:ext cx="4877898" cy="5164932"/>
            <a:chOff x="0" y="0"/>
            <a:chExt cx="4877898" cy="5164932"/>
          </a:xfrm>
          <a:solidFill>
            <a:srgbClr val="0067B4"/>
          </a:solidFill>
        </p:grpSpPr>
        <p:sp>
          <p:nvSpPr>
            <p:cNvPr id="13" name="矩形 12"/>
            <p:cNvSpPr/>
            <p:nvPr/>
          </p:nvSpPr>
          <p:spPr>
            <a:xfrm>
              <a:off x="0" y="0"/>
              <a:ext cx="4572794" cy="51649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5400000">
              <a:off x="4541013" y="2426502"/>
              <a:ext cx="361839" cy="31193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1463394" y="1235588"/>
            <a:ext cx="1641756" cy="1641756"/>
          </a:xfrm>
          <a:prstGeom prst="ellipse">
            <a:avLst/>
          </a:prstGeom>
          <a:solidFill>
            <a:srgbClr val="0067B4"/>
          </a:solidFill>
          <a:ln w="127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549615" y="1321809"/>
            <a:ext cx="1469314" cy="1469314"/>
          </a:xfrm>
          <a:prstGeom prst="ellipse">
            <a:avLst/>
          </a:prstGeom>
          <a:solidFill>
            <a:schemeClr val="bg1"/>
          </a:solidFill>
          <a:ln w="127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5705067" y="-116542"/>
            <a:ext cx="3557384" cy="707886"/>
          </a:xfrm>
          <a:prstGeom prst="rect">
            <a:avLst/>
          </a:prstGeom>
          <a:noFill/>
        </p:spPr>
        <p:txBody>
          <a:bodyPr wrap="none" rtlCol="0">
            <a:spAutoFit/>
          </a:bodyPr>
          <a:lstStyle/>
          <a:p>
            <a:r>
              <a:rPr lang="en-US" altLang="zh-CN" sz="4000" b="0" dirty="0" smtClean="0">
                <a:solidFill>
                  <a:schemeClr val="accent6">
                    <a:lumMod val="85000"/>
                  </a:schemeClr>
                </a:solidFill>
                <a:latin typeface="方正兰亭准黑_GBK" panose="02000000000000000000" pitchFamily="2" charset="-122"/>
                <a:ea typeface="方正兰亭准黑_GBK" panose="02000000000000000000" pitchFamily="2" charset="-122"/>
              </a:rPr>
              <a:t>TRANSITION</a:t>
            </a:r>
            <a:endParaRPr lang="zh-CN" altLang="en-US" sz="4000" b="0" dirty="0">
              <a:solidFill>
                <a:schemeClr val="accent6">
                  <a:lumMod val="85000"/>
                </a:schemeClr>
              </a:solidFill>
              <a:latin typeface="方正兰亭准黑_GBK" panose="02000000000000000000" pitchFamily="2" charset="-122"/>
              <a:ea typeface="方正兰亭准黑_GBK" panose="02000000000000000000" pitchFamily="2" charset="-122"/>
            </a:endParaRPr>
          </a:p>
        </p:txBody>
      </p:sp>
      <p:sp>
        <p:nvSpPr>
          <p:cNvPr id="19" name="矩形 18"/>
          <p:cNvSpPr>
            <a:spLocks noChangeArrowheads="1"/>
          </p:cNvSpPr>
          <p:nvPr/>
        </p:nvSpPr>
        <p:spPr bwMode="auto">
          <a:xfrm>
            <a:off x="6988969" y="210344"/>
            <a:ext cx="2003425" cy="553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5" tIns="45656" rIns="91325" bIns="45656" numCol="1" anchor="t" anchorCtr="0" compatLnSpc="1">
            <a:spAutoFit/>
          </a:bodyPr>
          <a:lstStyle/>
          <a:p>
            <a:pPr algn="r" defTabSz="913130" eaLnBrk="1" hangingPunct="1"/>
            <a:r>
              <a:rPr lang="zh-CN" altLang="en-US" sz="1600" b="1" i="1" dirty="0">
                <a:solidFill>
                  <a:srgbClr val="0067B4"/>
                </a:solidFill>
                <a:latin typeface="微软雅黑" panose="020B0503020204020204" pitchFamily="34" charset="-122"/>
                <a:ea typeface="微软雅黑" panose="020B0503020204020204" pitchFamily="34" charset="-122"/>
                <a:cs typeface="宋体" panose="02010600030101010101" pitchFamily="2" charset="-122"/>
              </a:rPr>
              <a:t>过渡页  </a:t>
            </a:r>
            <a:endParaRPr lang="zh-CN" altLang="en-US" sz="1600" b="1" i="1" dirty="0">
              <a:solidFill>
                <a:srgbClr val="0067B4"/>
              </a:solidFill>
              <a:latin typeface="微软雅黑" panose="020B0503020204020204" pitchFamily="34" charset="-122"/>
              <a:ea typeface="微软雅黑" panose="020B0503020204020204" pitchFamily="34" charset="-122"/>
              <a:cs typeface="宋体" panose="02010600030101010101" pitchFamily="2" charset="-122"/>
            </a:endParaRPr>
          </a:p>
          <a:p>
            <a:pPr algn="r" defTabSz="913130" eaLnBrk="1" hangingPunct="1"/>
            <a:r>
              <a:rPr lang="en-US" altLang="zh-CN" sz="1400" b="1" i="1" dirty="0">
                <a:solidFill>
                  <a:srgbClr val="0067B4"/>
                </a:solidFill>
                <a:latin typeface="Calibri" panose="020F0502020204030204" pitchFamily="34" charset="0"/>
                <a:cs typeface="宋体" panose="02010600030101010101" pitchFamily="2" charset="-122"/>
              </a:rPr>
              <a:t>TRANSITION PAGE </a:t>
            </a:r>
            <a:endParaRPr lang="zh-CN" altLang="zh-CN" sz="1400" dirty="0">
              <a:solidFill>
                <a:srgbClr val="0067B4"/>
              </a:solidFill>
              <a:cs typeface="宋体" panose="02010600030101010101" pitchFamily="2" charset="-122"/>
            </a:endParaRPr>
          </a:p>
        </p:txBody>
      </p:sp>
      <p:sp>
        <p:nvSpPr>
          <p:cNvPr id="20" name="矩形 19"/>
          <p:cNvSpPr/>
          <p:nvPr/>
        </p:nvSpPr>
        <p:spPr>
          <a:xfrm>
            <a:off x="1677194" y="1406043"/>
            <a:ext cx="1539837" cy="1328823"/>
          </a:xfrm>
          <a:prstGeom prst="rect">
            <a:avLst/>
          </a:prstGeom>
        </p:spPr>
        <p:txBody>
          <a:bodyPr wrap="square" lIns="96770" tIns="48386" rIns="96770" bIns="48386">
            <a:spAutoFit/>
          </a:bodyPr>
          <a:lstStyle/>
          <a:p>
            <a:pPr algn="l" fontAlgn="auto">
              <a:spcBef>
                <a:spcPts val="0"/>
              </a:spcBef>
              <a:spcAft>
                <a:spcPts val="0"/>
              </a:spcAft>
              <a:defRPr/>
            </a:pPr>
            <a:r>
              <a:rPr lang="en-US" altLang="zh-CN" sz="8000" b="0" kern="0" dirty="0" smtClean="0">
                <a:solidFill>
                  <a:srgbClr val="0067B4"/>
                </a:solidFill>
                <a:effectLst>
                  <a:glow rad="63500">
                    <a:schemeClr val="bg1">
                      <a:lumMod val="65000"/>
                      <a:alpha val="40000"/>
                    </a:schemeClr>
                  </a:glow>
                </a:effectLst>
                <a:latin typeface="Impact" panose="020B0806030902050204" pitchFamily="34" charset="0"/>
              </a:rPr>
              <a:t>05</a:t>
            </a:r>
            <a:endParaRPr lang="zh-CN" altLang="en-US" sz="8000" b="0" kern="0" dirty="0">
              <a:solidFill>
                <a:srgbClr val="0067B4"/>
              </a:solidFill>
              <a:effectLst>
                <a:glow rad="63500">
                  <a:schemeClr val="bg1">
                    <a:lumMod val="65000"/>
                    <a:alpha val="40000"/>
                  </a:schemeClr>
                </a:glow>
              </a:effectLst>
              <a:latin typeface="Impact" panose="020B0806030902050204" pitchFamily="34" charset="0"/>
            </a:endParaRPr>
          </a:p>
        </p:txBody>
      </p:sp>
      <p:sp>
        <p:nvSpPr>
          <p:cNvPr id="21" name="矩形 20"/>
          <p:cNvSpPr/>
          <p:nvPr/>
        </p:nvSpPr>
        <p:spPr>
          <a:xfrm>
            <a:off x="1143794" y="3004506"/>
            <a:ext cx="2362200" cy="482438"/>
          </a:xfrm>
          <a:prstGeom prst="rect">
            <a:avLst/>
          </a:prstGeom>
        </p:spPr>
        <p:txBody>
          <a:bodyPr wrap="square" lIns="96770" tIns="48386" rIns="96770" bIns="48386">
            <a:spAutoFit/>
          </a:bodyPr>
          <a:lstStyle/>
          <a:p>
            <a:pPr fontAlgn="auto">
              <a:spcBef>
                <a:spcPts val="0"/>
              </a:spcBef>
              <a:spcAft>
                <a:spcPts val="0"/>
              </a:spcAft>
              <a:defRPr/>
            </a:pPr>
            <a:r>
              <a:rPr lang="zh-CN" altLang="en-US" sz="2500" b="0" kern="0" dirty="0" smtClean="0">
                <a:solidFill>
                  <a:schemeClr val="bg1"/>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第五部份</a:t>
            </a:r>
            <a:endParaRPr lang="zh-CN" altLang="en-US" sz="2500" b="0" kern="0" dirty="0">
              <a:solidFill>
                <a:schemeClr val="bg1"/>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p:txBody>
      </p:sp>
      <p:sp>
        <p:nvSpPr>
          <p:cNvPr id="22" name="矩形 21"/>
          <p:cNvSpPr/>
          <p:nvPr/>
        </p:nvSpPr>
        <p:spPr>
          <a:xfrm>
            <a:off x="4930210" y="1810544"/>
            <a:ext cx="3757384" cy="636326"/>
          </a:xfrm>
          <a:prstGeom prst="rect">
            <a:avLst/>
          </a:prstGeom>
        </p:spPr>
        <p:txBody>
          <a:bodyPr wrap="square" lIns="96770" tIns="48386" rIns="96770" bIns="48386">
            <a:spAutoFit/>
          </a:bodyPr>
          <a:lstStyle/>
          <a:p>
            <a:pPr algn="l" fontAlgn="auto">
              <a:spcBef>
                <a:spcPts val="0"/>
              </a:spcBef>
              <a:spcAft>
                <a:spcPts val="0"/>
              </a:spcAft>
              <a:defRPr/>
            </a:pPr>
            <a:r>
              <a:rPr lang="zh-CN" altLang="en-US" sz="3500" b="0" kern="0" dirty="0" smtClean="0">
                <a:solidFill>
                  <a:srgbClr val="0067B4"/>
                </a:solidFill>
                <a:effectLst>
                  <a:glow rad="63500">
                    <a:schemeClr val="bg1">
                      <a:lumMod val="65000"/>
                      <a:alpha val="40000"/>
                    </a:schemeClr>
                  </a:glow>
                </a:effectLst>
                <a:latin typeface="方正兰亭大黑_GBK" panose="02000000000000000000" pitchFamily="2" charset="-122"/>
                <a:ea typeface="方正兰亭大黑_GBK" panose="02000000000000000000" pitchFamily="2" charset="-122"/>
              </a:rPr>
              <a:t>当前形势分析</a:t>
            </a:r>
            <a:endParaRPr lang="zh-CN" altLang="en-US" sz="3500" b="0" kern="0" dirty="0">
              <a:solidFill>
                <a:srgbClr val="0067B4"/>
              </a:solidFill>
              <a:effectLst>
                <a:glow rad="63500">
                  <a:schemeClr val="bg1">
                    <a:lumMod val="65000"/>
                    <a:alpha val="40000"/>
                  </a:schemeClr>
                </a:glow>
              </a:effectLst>
              <a:latin typeface="方正兰亭大黑_GBK" panose="02000000000000000000" pitchFamily="2" charset="-122"/>
              <a:ea typeface="方正兰亭大黑_GBK" panose="02000000000000000000" pitchFamily="2" charset="-122"/>
            </a:endParaRPr>
          </a:p>
        </p:txBody>
      </p:sp>
      <p:sp>
        <p:nvSpPr>
          <p:cNvPr id="23" name="矩形 22"/>
          <p:cNvSpPr/>
          <p:nvPr/>
        </p:nvSpPr>
        <p:spPr>
          <a:xfrm>
            <a:off x="4950619" y="2343944"/>
            <a:ext cx="3736975" cy="405494"/>
          </a:xfrm>
          <a:prstGeom prst="rect">
            <a:avLst/>
          </a:prstGeom>
        </p:spPr>
        <p:txBody>
          <a:bodyPr wrap="square" lIns="96770" tIns="48386" rIns="96770" bIns="48386">
            <a:spAutoFit/>
          </a:bodyPr>
          <a:lstStyle/>
          <a:p>
            <a:pPr algn="l" fontAlgn="auto">
              <a:spcBef>
                <a:spcPts val="0"/>
              </a:spcBef>
              <a:spcAft>
                <a:spcPts val="0"/>
              </a:spcAft>
              <a:defRPr/>
            </a:pPr>
            <a:r>
              <a:rPr lang="en-US" altLang="zh-CN" sz="2000" b="0" kern="0" dirty="0">
                <a:solidFill>
                  <a:srgbClr val="0067B4"/>
                </a:solidFill>
                <a:effectLst>
                  <a:glow rad="63500">
                    <a:schemeClr val="bg1">
                      <a:lumMod val="65000"/>
                      <a:alpha val="40000"/>
                    </a:schemeClr>
                  </a:glow>
                </a:effectLst>
                <a:latin typeface="方正小标宋简体" pitchFamily="65" charset="-122"/>
                <a:ea typeface="方正小标宋简体" pitchFamily="65" charset="-122"/>
              </a:rPr>
              <a:t>Current situation analysis</a:t>
            </a:r>
            <a:endParaRPr lang="zh-CN" altLang="en-US" sz="2000" b="0" kern="0" dirty="0">
              <a:solidFill>
                <a:srgbClr val="0067B4"/>
              </a:solidFill>
              <a:effectLst>
                <a:glow rad="63500">
                  <a:schemeClr val="bg1">
                    <a:lumMod val="65000"/>
                    <a:alpha val="40000"/>
                  </a:schemeClr>
                </a:glow>
              </a:effectLst>
              <a:latin typeface="方正小标宋简体" pitchFamily="65" charset="-122"/>
              <a:ea typeface="方正小标宋简体" pitchFamily="65" charset="-122"/>
            </a:endParaRPr>
          </a:p>
        </p:txBody>
      </p:sp>
      <p:sp>
        <p:nvSpPr>
          <p:cNvPr id="18" name="TextBox 15"/>
          <p:cNvSpPr txBox="1">
            <a:spLocks noChangeArrowheads="1"/>
          </p:cNvSpPr>
          <p:nvPr/>
        </p:nvSpPr>
        <p:spPr bwMode="auto">
          <a:xfrm>
            <a:off x="4989220" y="2764413"/>
            <a:ext cx="3001461" cy="923330"/>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lvl="0" algn="l">
              <a:lnSpc>
                <a:spcPct val="150000"/>
              </a:lnSpc>
              <a:defRPr sz="1200" b="0" kern="0">
                <a:solidFill>
                  <a:schemeClr val="accent3">
                    <a:lumMod val="50000"/>
                  </a:schemeClr>
                </a:solidFill>
                <a:latin typeface="微软雅黑" panose="020B0503020204020204" pitchFamily="34" charset="-122"/>
                <a:ea typeface="微软雅黑" panose="020B0503020204020204" pitchFamily="34" charset="-122"/>
              </a:defRPr>
            </a:lvl1pPr>
          </a:lstStyle>
          <a:p>
            <a:r>
              <a:rPr lang="zh-CN" altLang="en-US" dirty="0" smtClean="0"/>
              <a:t>★ 当前国内经济形势分析</a:t>
            </a:r>
            <a:endParaRPr lang="en-US" altLang="zh-CN" dirty="0" smtClean="0"/>
          </a:p>
          <a:p>
            <a:r>
              <a:rPr lang="zh-CN" altLang="en-US" dirty="0" smtClean="0"/>
              <a:t>★ 当前国际经济形势分析</a:t>
            </a:r>
            <a:endParaRPr lang="en-US" altLang="zh-CN" dirty="0" smtClean="0"/>
          </a:p>
          <a:p>
            <a:r>
              <a:rPr lang="zh-CN" altLang="en-US" dirty="0" smtClean="0"/>
              <a:t>★当前其它形势分析</a:t>
            </a:r>
            <a:endParaRPr lang="en-US" altLang="zh-CN" dirty="0" smtClean="0"/>
          </a:p>
        </p:txBody>
      </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0-#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par>
                                <p:cTn id="21" presetID="53" presetClass="entr" presetSubtype="16" fill="hold" grpId="0" nodeType="withEffect">
                                  <p:stCondLst>
                                    <p:cond delay="3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childTnLst>
                          </p:cTn>
                        </p:par>
                        <p:par>
                          <p:cTn id="26" fill="hold">
                            <p:stCondLst>
                              <p:cond delay="1000"/>
                            </p:stCondLst>
                            <p:childTnLst>
                              <p:par>
                                <p:cTn id="27" presetID="23" presetClass="entr" presetSubtype="32" fill="hold" grpId="0" nodeType="afterEffect">
                                  <p:stCondLst>
                                    <p:cond delay="0"/>
                                  </p:stCondLst>
                                  <p:iterate type="lt">
                                    <p:tmPct val="18000"/>
                                  </p:iterate>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strVal val="4*#ppt_w"/>
                                          </p:val>
                                        </p:tav>
                                        <p:tav tm="100000">
                                          <p:val>
                                            <p:strVal val="#ppt_w"/>
                                          </p:val>
                                        </p:tav>
                                      </p:tavLst>
                                    </p:anim>
                                    <p:anim calcmode="lin" valueType="num">
                                      <p:cBhvr>
                                        <p:cTn id="30" dur="500" fill="hold"/>
                                        <p:tgtEl>
                                          <p:spTgt spid="20"/>
                                        </p:tgtEl>
                                        <p:attrNameLst>
                                          <p:attrName>ppt_h</p:attrName>
                                        </p:attrNameLst>
                                      </p:cBhvr>
                                      <p:tavLst>
                                        <p:tav tm="0">
                                          <p:val>
                                            <p:strVal val="4*#ppt_h"/>
                                          </p:val>
                                        </p:tav>
                                        <p:tav tm="100000">
                                          <p:val>
                                            <p:strVal val="#ppt_h"/>
                                          </p:val>
                                        </p:tav>
                                      </p:tavLst>
                                    </p:anim>
                                  </p:childTnLst>
                                </p:cTn>
                              </p:par>
                            </p:childTnLst>
                          </p:cTn>
                        </p:par>
                        <p:par>
                          <p:cTn id="31" fill="hold">
                            <p:stCondLst>
                              <p:cond delay="2190"/>
                            </p:stCondLst>
                            <p:childTnLst>
                              <p:par>
                                <p:cTn id="32" presetID="53" presetClass="entr" presetSubtype="16"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childTnLst>
                          </p:cTn>
                        </p:par>
                        <p:par>
                          <p:cTn id="37" fill="hold">
                            <p:stCondLst>
                              <p:cond delay="2690"/>
                            </p:stCondLst>
                            <p:childTnLst>
                              <p:par>
                                <p:cTn id="38" presetID="22" presetClass="entr" presetSubtype="8"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left)">
                                      <p:cBhvr>
                                        <p:cTn id="40" dur="500"/>
                                        <p:tgtEl>
                                          <p:spTgt spid="22"/>
                                        </p:tgtEl>
                                      </p:cBhvr>
                                    </p:animEffect>
                                  </p:childTnLst>
                                </p:cTn>
                              </p:par>
                            </p:childTnLst>
                          </p:cTn>
                        </p:par>
                        <p:par>
                          <p:cTn id="41" fill="hold">
                            <p:stCondLst>
                              <p:cond delay="3190"/>
                            </p:stCondLst>
                            <p:childTnLst>
                              <p:par>
                                <p:cTn id="42" presetID="16" presetClass="entr" presetSubtype="21"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arn(inVertical)">
                                      <p:cBhvr>
                                        <p:cTn id="44" dur="500"/>
                                        <p:tgtEl>
                                          <p:spTgt spid="23"/>
                                        </p:tgtEl>
                                      </p:cBhvr>
                                    </p:animEffect>
                                  </p:childTnLst>
                                </p:cTn>
                              </p:par>
                            </p:childTnLst>
                          </p:cTn>
                        </p:par>
                        <p:par>
                          <p:cTn id="45" fill="hold">
                            <p:stCondLst>
                              <p:cond delay="3690"/>
                            </p:stCondLst>
                            <p:childTnLst>
                              <p:par>
                                <p:cTn id="46" presetID="27" presetClass="entr" presetSubtype="0" fill="hold" grpId="0" nodeType="afterEffect">
                                  <p:stCondLst>
                                    <p:cond delay="0"/>
                                  </p:stCondLst>
                                  <p:iterate type="lt">
                                    <p:tmPct val="50000"/>
                                  </p:iterate>
                                  <p:childTnLst>
                                    <p:set>
                                      <p:cBhvr>
                                        <p:cTn id="47" dur="1" fill="hold">
                                          <p:stCondLst>
                                            <p:cond delay="0"/>
                                          </p:stCondLst>
                                        </p:cTn>
                                        <p:tgtEl>
                                          <p:spTgt spid="18"/>
                                        </p:tgtEl>
                                        <p:attrNameLst>
                                          <p:attrName>style.visibility</p:attrName>
                                        </p:attrNameLst>
                                      </p:cBhvr>
                                      <p:to>
                                        <p:strVal val="visible"/>
                                      </p:to>
                                    </p:set>
                                    <p:anim calcmode="discrete" valueType="clr">
                                      <p:cBhvr override="childStyle">
                                        <p:cTn id="48" dur="80"/>
                                        <p:tgtEl>
                                          <p:spTgt spid="18"/>
                                        </p:tgtEl>
                                        <p:attrNameLst>
                                          <p:attrName>style.color</p:attrName>
                                        </p:attrNameLst>
                                      </p:cBhvr>
                                      <p:tavLst>
                                        <p:tav tm="0">
                                          <p:val>
                                            <p:clrVal>
                                              <a:schemeClr val="accent2"/>
                                            </p:clrVal>
                                          </p:val>
                                        </p:tav>
                                        <p:tav tm="50000">
                                          <p:val>
                                            <p:clrVal>
                                              <a:schemeClr val="hlink"/>
                                            </p:clrVal>
                                          </p:val>
                                        </p:tav>
                                      </p:tavLst>
                                    </p:anim>
                                    <p:anim calcmode="discrete" valueType="clr">
                                      <p:cBhvr>
                                        <p:cTn id="49" dur="80"/>
                                        <p:tgtEl>
                                          <p:spTgt spid="18"/>
                                        </p:tgtEl>
                                        <p:attrNameLst>
                                          <p:attrName>fillcolor</p:attrName>
                                        </p:attrNameLst>
                                      </p:cBhvr>
                                      <p:tavLst>
                                        <p:tav tm="0">
                                          <p:val>
                                            <p:clrVal>
                                              <a:schemeClr val="accent2"/>
                                            </p:clrVal>
                                          </p:val>
                                        </p:tav>
                                        <p:tav tm="50000">
                                          <p:val>
                                            <p:clrVal>
                                              <a:schemeClr val="hlink"/>
                                            </p:clrVal>
                                          </p:val>
                                        </p:tav>
                                      </p:tavLst>
                                    </p:anim>
                                    <p:set>
                                      <p:cBhvr>
                                        <p:cTn id="50" dur="80"/>
                                        <p:tgtEl>
                                          <p:spTgt spid="1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P spid="19" grpId="0"/>
      <p:bldP spid="20" grpId="0"/>
      <p:bldP spid="21" grpId="0"/>
      <p:bldP spid="22" grpId="0"/>
      <p:bldP spid="23"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6"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9525" y="1042"/>
            <a:ext cx="9136064" cy="5139036"/>
          </a:xfrm>
          <a:prstGeom prst="rect">
            <a:avLst/>
          </a:prstGeom>
          <a:noFill/>
          <a:extLst>
            <a:ext uri="{909E8E84-426E-40DD-AFC4-6F175D3DCCD1}">
              <a14:hiddenFill xmlns:a14="http://schemas.microsoft.com/office/drawing/2010/main">
                <a:solidFill>
                  <a:srgbClr val="FFFFFF"/>
                </a:solidFill>
              </a14:hiddenFill>
            </a:ext>
          </a:extLst>
        </p:spPr>
      </p:pic>
      <p:sp>
        <p:nvSpPr>
          <p:cNvPr id="24" name="平行四边形 23"/>
          <p:cNvSpPr/>
          <p:nvPr/>
        </p:nvSpPr>
        <p:spPr>
          <a:xfrm>
            <a:off x="7392194" y="795"/>
            <a:ext cx="987130" cy="1014235"/>
          </a:xfrm>
          <a:prstGeom prst="parallelogram">
            <a:avLst>
              <a:gd name="adj" fmla="val 35242"/>
            </a:avLst>
          </a:prstGeom>
          <a:solidFill>
            <a:srgbClr val="009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平行四边形 24"/>
          <p:cNvSpPr/>
          <p:nvPr/>
        </p:nvSpPr>
        <p:spPr>
          <a:xfrm>
            <a:off x="1143794" y="4172744"/>
            <a:ext cx="1259023" cy="1033843"/>
          </a:xfrm>
          <a:prstGeom prst="parallelogram">
            <a:avLst>
              <a:gd name="adj" fmla="val 52002"/>
            </a:avLst>
          </a:prstGeom>
          <a:solidFill>
            <a:srgbClr val="006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平行四边形 27"/>
          <p:cNvSpPr/>
          <p:nvPr/>
        </p:nvSpPr>
        <p:spPr>
          <a:xfrm>
            <a:off x="3810794" y="1413794"/>
            <a:ext cx="6781800" cy="2697452"/>
          </a:xfrm>
          <a:prstGeom prst="parallelogram">
            <a:avLst>
              <a:gd name="adj" fmla="val 3364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平行四边形 44"/>
          <p:cNvSpPr/>
          <p:nvPr/>
        </p:nvSpPr>
        <p:spPr>
          <a:xfrm>
            <a:off x="6709250" y="670442"/>
            <a:ext cx="590488" cy="606702"/>
          </a:xfrm>
          <a:prstGeom prst="parallelogram">
            <a:avLst>
              <a:gd name="adj" fmla="val 3524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5" name="Picture 3" descr="C:\Users\Administrator\Desktop\图片2.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8000"/>
                    </a14:imgEffect>
                  </a14:imgLayer>
                </a14:imgProps>
              </a:ext>
              <a:ext uri="{28A0092B-C50C-407E-A947-70E740481C1C}">
                <a14:useLocalDpi xmlns:a14="http://schemas.microsoft.com/office/drawing/2010/main" val="0"/>
              </a:ext>
            </a:extLst>
          </a:blip>
          <a:srcRect/>
          <a:stretch>
            <a:fillRect/>
          </a:stretch>
        </p:blipFill>
        <p:spPr bwMode="auto">
          <a:xfrm>
            <a:off x="5352903" y="1413794"/>
            <a:ext cx="5065712" cy="269398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4175502" y="3419436"/>
            <a:ext cx="1159292" cy="677108"/>
          </a:xfrm>
          <a:prstGeom prst="rect">
            <a:avLst/>
          </a:prstGeom>
          <a:noFill/>
        </p:spPr>
        <p:txBody>
          <a:bodyPr wrap="none" rtlCol="0">
            <a:spAutoFit/>
          </a:bodyPr>
          <a:lstStyle/>
          <a:p>
            <a:pPr algn="ctr" defTabSz="914400" eaLnBrk="1" fontAlgn="auto" hangingPunct="1">
              <a:spcBef>
                <a:spcPts val="0"/>
              </a:spcBef>
              <a:spcAft>
                <a:spcPts val="0"/>
              </a:spcAft>
            </a:pPr>
            <a:r>
              <a:rPr lang="zh-CN" altLang="en-US" sz="3800" b="1" dirty="0" smtClean="0">
                <a:solidFill>
                  <a:schemeClr val="accent6"/>
                </a:solidFill>
                <a:latin typeface="微软雅黑" panose="020B0503020204020204" pitchFamily="34" charset="-122"/>
                <a:ea typeface="微软雅黑" panose="020B0503020204020204" pitchFamily="34" charset="-122"/>
              </a:rPr>
              <a:t>目录</a:t>
            </a:r>
            <a:endParaRPr lang="zh-CN" altLang="en-US" sz="3800" b="1" dirty="0">
              <a:solidFill>
                <a:schemeClr val="accent6"/>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3708779" y="4096544"/>
            <a:ext cx="2997615" cy="477054"/>
          </a:xfrm>
          <a:prstGeom prst="rect">
            <a:avLst/>
          </a:prstGeom>
          <a:noFill/>
        </p:spPr>
        <p:txBody>
          <a:bodyPr wrap="none" rtlCol="0">
            <a:spAutoFit/>
          </a:bodyPr>
          <a:lstStyle/>
          <a:p>
            <a:pPr algn="ctr" defTabSz="914400" eaLnBrk="1" fontAlgn="auto" hangingPunct="1">
              <a:spcBef>
                <a:spcPts val="0"/>
              </a:spcBef>
              <a:spcAft>
                <a:spcPts val="0"/>
              </a:spcAft>
            </a:pPr>
            <a:r>
              <a:rPr lang="en-US" altLang="zh-CN" sz="2500" dirty="0">
                <a:solidFill>
                  <a:schemeClr val="accent6">
                    <a:lumMod val="65000"/>
                  </a:schemeClr>
                </a:solidFill>
                <a:latin typeface="微软雅黑" panose="020B0503020204020204" pitchFamily="34" charset="-122"/>
                <a:ea typeface="微软雅黑" panose="020B0503020204020204" pitchFamily="34" charset="-122"/>
              </a:rPr>
              <a:t>PAGE DIRECTORY</a:t>
            </a:r>
            <a:endParaRPr lang="zh-CN" altLang="en-US" sz="2500" dirty="0">
              <a:solidFill>
                <a:schemeClr val="accent6">
                  <a:lumMod val="65000"/>
                </a:schemeClr>
              </a:solidFill>
              <a:latin typeface="微软雅黑" panose="020B0503020204020204" pitchFamily="34" charset="-122"/>
              <a:ea typeface="微软雅黑" panose="020B0503020204020204" pitchFamily="34" charset="-122"/>
            </a:endParaRPr>
          </a:p>
        </p:txBody>
      </p:sp>
      <p:sp>
        <p:nvSpPr>
          <p:cNvPr id="33" name="矩形 7"/>
          <p:cNvSpPr/>
          <p:nvPr/>
        </p:nvSpPr>
        <p:spPr>
          <a:xfrm>
            <a:off x="1337536" y="1277144"/>
            <a:ext cx="2819400" cy="524108"/>
          </a:xfrm>
          <a:custGeom>
            <a:avLst/>
            <a:gdLst>
              <a:gd name="connsiteX0" fmla="*/ 0 w 4176464"/>
              <a:gd name="connsiteY0" fmla="*/ 0 h 620759"/>
              <a:gd name="connsiteX1" fmla="*/ 4176464 w 4176464"/>
              <a:gd name="connsiteY1" fmla="*/ 0 h 620759"/>
              <a:gd name="connsiteX2" fmla="*/ 4176464 w 4176464"/>
              <a:gd name="connsiteY2" fmla="*/ 620759 h 620759"/>
              <a:gd name="connsiteX3" fmla="*/ 0 w 4176464"/>
              <a:gd name="connsiteY3" fmla="*/ 620759 h 620759"/>
              <a:gd name="connsiteX4" fmla="*/ 0 w 4176464"/>
              <a:gd name="connsiteY4" fmla="*/ 0 h 620759"/>
              <a:gd name="connsiteX0-1" fmla="*/ 8404 w 4184868"/>
              <a:gd name="connsiteY0-2" fmla="*/ 0 h 620759"/>
              <a:gd name="connsiteX1-3" fmla="*/ 4184868 w 4184868"/>
              <a:gd name="connsiteY1-4" fmla="*/ 0 h 620759"/>
              <a:gd name="connsiteX2-5" fmla="*/ 4184868 w 4184868"/>
              <a:gd name="connsiteY2-6" fmla="*/ 620759 h 620759"/>
              <a:gd name="connsiteX3-7" fmla="*/ 8404 w 4184868"/>
              <a:gd name="connsiteY3-8" fmla="*/ 620759 h 620759"/>
              <a:gd name="connsiteX4-9" fmla="*/ 0 w 4184868"/>
              <a:gd name="connsiteY4-10" fmla="*/ 287258 h 620759"/>
              <a:gd name="connsiteX5" fmla="*/ 8404 w 4184868"/>
              <a:gd name="connsiteY5" fmla="*/ 0 h 620759"/>
              <a:gd name="connsiteX0-11" fmla="*/ 0 w 4176464"/>
              <a:gd name="connsiteY0-12" fmla="*/ 0 h 620759"/>
              <a:gd name="connsiteX1-13" fmla="*/ 4176464 w 4176464"/>
              <a:gd name="connsiteY1-14" fmla="*/ 0 h 620759"/>
              <a:gd name="connsiteX2-15" fmla="*/ 4176464 w 4176464"/>
              <a:gd name="connsiteY2-16" fmla="*/ 620759 h 620759"/>
              <a:gd name="connsiteX3-17" fmla="*/ 0 w 4176464"/>
              <a:gd name="connsiteY3-18" fmla="*/ 620759 h 620759"/>
              <a:gd name="connsiteX4-19" fmla="*/ 189716 w 4176464"/>
              <a:gd name="connsiteY4-20" fmla="*/ 287258 h 620759"/>
              <a:gd name="connsiteX5-21" fmla="*/ 0 w 4176464"/>
              <a:gd name="connsiteY5-22" fmla="*/ 0 h 620759"/>
              <a:gd name="connsiteX0-23" fmla="*/ 0 w 4176464"/>
              <a:gd name="connsiteY0-24" fmla="*/ 0 h 620759"/>
              <a:gd name="connsiteX1-25" fmla="*/ 4176464 w 4176464"/>
              <a:gd name="connsiteY1-26" fmla="*/ 0 h 620759"/>
              <a:gd name="connsiteX2-27" fmla="*/ 4176464 w 4176464"/>
              <a:gd name="connsiteY2-28" fmla="*/ 620759 h 620759"/>
              <a:gd name="connsiteX3-29" fmla="*/ 0 w 4176464"/>
              <a:gd name="connsiteY3-30" fmla="*/ 620759 h 620759"/>
              <a:gd name="connsiteX4-31" fmla="*/ 161141 w 4176464"/>
              <a:gd name="connsiteY4-32" fmla="*/ 306308 h 620759"/>
              <a:gd name="connsiteX5-33" fmla="*/ 0 w 4176464"/>
              <a:gd name="connsiteY5-34" fmla="*/ 0 h 620759"/>
              <a:gd name="connsiteX0-35" fmla="*/ 0 w 4176464"/>
              <a:gd name="connsiteY0-36" fmla="*/ 0 h 620759"/>
              <a:gd name="connsiteX1-37" fmla="*/ 4176464 w 4176464"/>
              <a:gd name="connsiteY1-38" fmla="*/ 0 h 620759"/>
              <a:gd name="connsiteX2-39" fmla="*/ 4176464 w 4176464"/>
              <a:gd name="connsiteY2-40" fmla="*/ 620759 h 620759"/>
              <a:gd name="connsiteX3-41" fmla="*/ 0 w 4176464"/>
              <a:gd name="connsiteY3-42" fmla="*/ 620759 h 620759"/>
              <a:gd name="connsiteX4-43" fmla="*/ 122392 w 4176464"/>
              <a:gd name="connsiteY4-44" fmla="*/ 306307 h 620759"/>
              <a:gd name="connsiteX5-45" fmla="*/ 0 w 4176464"/>
              <a:gd name="connsiteY5-46" fmla="*/ 0 h 6207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4176464" h="620759">
                <a:moveTo>
                  <a:pt x="0" y="0"/>
                </a:moveTo>
                <a:lnTo>
                  <a:pt x="4176464" y="0"/>
                </a:lnTo>
                <a:lnTo>
                  <a:pt x="4176464" y="620759"/>
                </a:lnTo>
                <a:lnTo>
                  <a:pt x="0" y="620759"/>
                </a:lnTo>
                <a:lnTo>
                  <a:pt x="122392" y="306307"/>
                </a:lnTo>
                <a:lnTo>
                  <a:pt x="0" y="0"/>
                </a:lnTo>
                <a:close/>
              </a:path>
            </a:pathLst>
          </a:custGeom>
          <a:noFill/>
          <a:ln w="25400" cap="flat" cmpd="sng" algn="ctr">
            <a:noFill/>
            <a:prstDash val="solid"/>
          </a:ln>
          <a:effectLst/>
        </p:spPr>
        <p:txBody>
          <a:bodyPr lIns="91449" tIns="45724" rIns="91449" bIns="45724" rtlCol="0" anchor="ct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n-cs"/>
              </a:rPr>
              <a:t>年度工作概述</a:t>
            </a:r>
            <a:endParaRPr kumimoji="0" lang="zh-CN" altLang="en-US" sz="18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34" name="组合 33"/>
          <p:cNvGrpSpPr/>
          <p:nvPr/>
        </p:nvGrpSpPr>
        <p:grpSpPr>
          <a:xfrm>
            <a:off x="838994" y="1365388"/>
            <a:ext cx="460019" cy="396623"/>
            <a:chOff x="2051142" y="1275606"/>
            <a:chExt cx="607778" cy="523947"/>
          </a:xfrm>
        </p:grpSpPr>
        <p:sp>
          <p:nvSpPr>
            <p:cNvPr id="35" name="六边形 34"/>
            <p:cNvSpPr/>
            <p:nvPr/>
          </p:nvSpPr>
          <p:spPr>
            <a:xfrm>
              <a:off x="2051142" y="1275606"/>
              <a:ext cx="607778" cy="523947"/>
            </a:xfrm>
            <a:prstGeom prst="hexagon">
              <a:avLst/>
            </a:prstGeom>
            <a:solidFill>
              <a:srgbClr val="0067B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1"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36" name="TextBox 35"/>
            <p:cNvSpPr txBox="1"/>
            <p:nvPr/>
          </p:nvSpPr>
          <p:spPr>
            <a:xfrm>
              <a:off x="2085608" y="1293630"/>
              <a:ext cx="553193" cy="4878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rPr>
                <a:t>01</a:t>
              </a:r>
              <a:endParaRPr kumimoji="0" lang="zh-CN" altLang="en-US" b="1"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endParaRPr>
            </a:p>
          </p:txBody>
        </p:sp>
      </p:grpSp>
      <p:sp>
        <p:nvSpPr>
          <p:cNvPr id="37" name="矩形 7"/>
          <p:cNvSpPr/>
          <p:nvPr/>
        </p:nvSpPr>
        <p:spPr>
          <a:xfrm>
            <a:off x="1337536" y="1734344"/>
            <a:ext cx="2819400" cy="524108"/>
          </a:xfrm>
          <a:custGeom>
            <a:avLst/>
            <a:gdLst>
              <a:gd name="connsiteX0" fmla="*/ 0 w 4176464"/>
              <a:gd name="connsiteY0" fmla="*/ 0 h 620759"/>
              <a:gd name="connsiteX1" fmla="*/ 4176464 w 4176464"/>
              <a:gd name="connsiteY1" fmla="*/ 0 h 620759"/>
              <a:gd name="connsiteX2" fmla="*/ 4176464 w 4176464"/>
              <a:gd name="connsiteY2" fmla="*/ 620759 h 620759"/>
              <a:gd name="connsiteX3" fmla="*/ 0 w 4176464"/>
              <a:gd name="connsiteY3" fmla="*/ 620759 h 620759"/>
              <a:gd name="connsiteX4" fmla="*/ 0 w 4176464"/>
              <a:gd name="connsiteY4" fmla="*/ 0 h 620759"/>
              <a:gd name="connsiteX0-1" fmla="*/ 8404 w 4184868"/>
              <a:gd name="connsiteY0-2" fmla="*/ 0 h 620759"/>
              <a:gd name="connsiteX1-3" fmla="*/ 4184868 w 4184868"/>
              <a:gd name="connsiteY1-4" fmla="*/ 0 h 620759"/>
              <a:gd name="connsiteX2-5" fmla="*/ 4184868 w 4184868"/>
              <a:gd name="connsiteY2-6" fmla="*/ 620759 h 620759"/>
              <a:gd name="connsiteX3-7" fmla="*/ 8404 w 4184868"/>
              <a:gd name="connsiteY3-8" fmla="*/ 620759 h 620759"/>
              <a:gd name="connsiteX4-9" fmla="*/ 0 w 4184868"/>
              <a:gd name="connsiteY4-10" fmla="*/ 287258 h 620759"/>
              <a:gd name="connsiteX5" fmla="*/ 8404 w 4184868"/>
              <a:gd name="connsiteY5" fmla="*/ 0 h 620759"/>
              <a:gd name="connsiteX0-11" fmla="*/ 0 w 4176464"/>
              <a:gd name="connsiteY0-12" fmla="*/ 0 h 620759"/>
              <a:gd name="connsiteX1-13" fmla="*/ 4176464 w 4176464"/>
              <a:gd name="connsiteY1-14" fmla="*/ 0 h 620759"/>
              <a:gd name="connsiteX2-15" fmla="*/ 4176464 w 4176464"/>
              <a:gd name="connsiteY2-16" fmla="*/ 620759 h 620759"/>
              <a:gd name="connsiteX3-17" fmla="*/ 0 w 4176464"/>
              <a:gd name="connsiteY3-18" fmla="*/ 620759 h 620759"/>
              <a:gd name="connsiteX4-19" fmla="*/ 189716 w 4176464"/>
              <a:gd name="connsiteY4-20" fmla="*/ 287258 h 620759"/>
              <a:gd name="connsiteX5-21" fmla="*/ 0 w 4176464"/>
              <a:gd name="connsiteY5-22" fmla="*/ 0 h 620759"/>
              <a:gd name="connsiteX0-23" fmla="*/ 0 w 4176464"/>
              <a:gd name="connsiteY0-24" fmla="*/ 0 h 620759"/>
              <a:gd name="connsiteX1-25" fmla="*/ 4176464 w 4176464"/>
              <a:gd name="connsiteY1-26" fmla="*/ 0 h 620759"/>
              <a:gd name="connsiteX2-27" fmla="*/ 4176464 w 4176464"/>
              <a:gd name="connsiteY2-28" fmla="*/ 620759 h 620759"/>
              <a:gd name="connsiteX3-29" fmla="*/ 0 w 4176464"/>
              <a:gd name="connsiteY3-30" fmla="*/ 620759 h 620759"/>
              <a:gd name="connsiteX4-31" fmla="*/ 161141 w 4176464"/>
              <a:gd name="connsiteY4-32" fmla="*/ 306308 h 620759"/>
              <a:gd name="connsiteX5-33" fmla="*/ 0 w 4176464"/>
              <a:gd name="connsiteY5-34" fmla="*/ 0 h 620759"/>
              <a:gd name="connsiteX0-35" fmla="*/ 0 w 4176464"/>
              <a:gd name="connsiteY0-36" fmla="*/ 0 h 620759"/>
              <a:gd name="connsiteX1-37" fmla="*/ 4176464 w 4176464"/>
              <a:gd name="connsiteY1-38" fmla="*/ 0 h 620759"/>
              <a:gd name="connsiteX2-39" fmla="*/ 4176464 w 4176464"/>
              <a:gd name="connsiteY2-40" fmla="*/ 620759 h 620759"/>
              <a:gd name="connsiteX3-41" fmla="*/ 0 w 4176464"/>
              <a:gd name="connsiteY3-42" fmla="*/ 620759 h 620759"/>
              <a:gd name="connsiteX4-43" fmla="*/ 122392 w 4176464"/>
              <a:gd name="connsiteY4-44" fmla="*/ 306307 h 620759"/>
              <a:gd name="connsiteX5-45" fmla="*/ 0 w 4176464"/>
              <a:gd name="connsiteY5-46" fmla="*/ 0 h 6207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4176464" h="620759">
                <a:moveTo>
                  <a:pt x="0" y="0"/>
                </a:moveTo>
                <a:lnTo>
                  <a:pt x="4176464" y="0"/>
                </a:lnTo>
                <a:lnTo>
                  <a:pt x="4176464" y="620759"/>
                </a:lnTo>
                <a:lnTo>
                  <a:pt x="0" y="620759"/>
                </a:lnTo>
                <a:lnTo>
                  <a:pt x="122392" y="306307"/>
                </a:lnTo>
                <a:lnTo>
                  <a:pt x="0" y="0"/>
                </a:lnTo>
                <a:close/>
              </a:path>
            </a:pathLst>
          </a:custGeom>
          <a:noFill/>
          <a:ln w="25400" cap="flat" cmpd="sng" algn="ctr">
            <a:noFill/>
            <a:prstDash val="solid"/>
          </a:ln>
          <a:effectLst/>
        </p:spPr>
        <p:txBody>
          <a:bodyPr lIns="91449" tIns="45724" rIns="91449" bIns="45724" rtlCol="0" anchor="ct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n-cs"/>
              </a:rPr>
              <a:t>工作完成情况</a:t>
            </a:r>
            <a:endParaRPr kumimoji="0" lang="zh-CN" altLang="en-US" sz="18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38" name="组合 37"/>
          <p:cNvGrpSpPr/>
          <p:nvPr/>
        </p:nvGrpSpPr>
        <p:grpSpPr>
          <a:xfrm>
            <a:off x="838994" y="1822588"/>
            <a:ext cx="460019" cy="396623"/>
            <a:chOff x="2051142" y="1275606"/>
            <a:chExt cx="607778" cy="523947"/>
          </a:xfrm>
        </p:grpSpPr>
        <p:sp>
          <p:nvSpPr>
            <p:cNvPr id="39" name="六边形 38"/>
            <p:cNvSpPr/>
            <p:nvPr/>
          </p:nvSpPr>
          <p:spPr>
            <a:xfrm>
              <a:off x="2051142" y="1275606"/>
              <a:ext cx="607778" cy="523947"/>
            </a:xfrm>
            <a:prstGeom prst="hexagon">
              <a:avLst/>
            </a:prstGeom>
            <a:solidFill>
              <a:srgbClr val="0067B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1"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40" name="TextBox 39"/>
            <p:cNvSpPr txBox="1"/>
            <p:nvPr/>
          </p:nvSpPr>
          <p:spPr>
            <a:xfrm>
              <a:off x="2085608" y="1293630"/>
              <a:ext cx="553193" cy="4878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smtClean="0">
                  <a:ln>
                    <a:noFill/>
                  </a:ln>
                  <a:solidFill>
                    <a:srgbClr val="FFFFFF"/>
                  </a:solidFill>
                  <a:effectLst/>
                  <a:uLnTx/>
                  <a:uFillTx/>
                  <a:latin typeface="Calibri" panose="020F0502020204030204"/>
                  <a:ea typeface="宋体" panose="02010600030101010101" pitchFamily="2" charset="-122"/>
                </a:rPr>
                <a:t>02</a:t>
              </a:r>
              <a:endParaRPr kumimoji="0" lang="zh-CN" altLang="en-US" b="1"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endParaRPr>
            </a:p>
          </p:txBody>
        </p:sp>
      </p:grpSp>
      <p:sp>
        <p:nvSpPr>
          <p:cNvPr id="41" name="矩形 7"/>
          <p:cNvSpPr/>
          <p:nvPr/>
        </p:nvSpPr>
        <p:spPr>
          <a:xfrm>
            <a:off x="1337536" y="2191544"/>
            <a:ext cx="2819400" cy="524108"/>
          </a:xfrm>
          <a:custGeom>
            <a:avLst/>
            <a:gdLst>
              <a:gd name="connsiteX0" fmla="*/ 0 w 4176464"/>
              <a:gd name="connsiteY0" fmla="*/ 0 h 620759"/>
              <a:gd name="connsiteX1" fmla="*/ 4176464 w 4176464"/>
              <a:gd name="connsiteY1" fmla="*/ 0 h 620759"/>
              <a:gd name="connsiteX2" fmla="*/ 4176464 w 4176464"/>
              <a:gd name="connsiteY2" fmla="*/ 620759 h 620759"/>
              <a:gd name="connsiteX3" fmla="*/ 0 w 4176464"/>
              <a:gd name="connsiteY3" fmla="*/ 620759 h 620759"/>
              <a:gd name="connsiteX4" fmla="*/ 0 w 4176464"/>
              <a:gd name="connsiteY4" fmla="*/ 0 h 620759"/>
              <a:gd name="connsiteX0-1" fmla="*/ 8404 w 4184868"/>
              <a:gd name="connsiteY0-2" fmla="*/ 0 h 620759"/>
              <a:gd name="connsiteX1-3" fmla="*/ 4184868 w 4184868"/>
              <a:gd name="connsiteY1-4" fmla="*/ 0 h 620759"/>
              <a:gd name="connsiteX2-5" fmla="*/ 4184868 w 4184868"/>
              <a:gd name="connsiteY2-6" fmla="*/ 620759 h 620759"/>
              <a:gd name="connsiteX3-7" fmla="*/ 8404 w 4184868"/>
              <a:gd name="connsiteY3-8" fmla="*/ 620759 h 620759"/>
              <a:gd name="connsiteX4-9" fmla="*/ 0 w 4184868"/>
              <a:gd name="connsiteY4-10" fmla="*/ 287258 h 620759"/>
              <a:gd name="connsiteX5" fmla="*/ 8404 w 4184868"/>
              <a:gd name="connsiteY5" fmla="*/ 0 h 620759"/>
              <a:gd name="connsiteX0-11" fmla="*/ 0 w 4176464"/>
              <a:gd name="connsiteY0-12" fmla="*/ 0 h 620759"/>
              <a:gd name="connsiteX1-13" fmla="*/ 4176464 w 4176464"/>
              <a:gd name="connsiteY1-14" fmla="*/ 0 h 620759"/>
              <a:gd name="connsiteX2-15" fmla="*/ 4176464 w 4176464"/>
              <a:gd name="connsiteY2-16" fmla="*/ 620759 h 620759"/>
              <a:gd name="connsiteX3-17" fmla="*/ 0 w 4176464"/>
              <a:gd name="connsiteY3-18" fmla="*/ 620759 h 620759"/>
              <a:gd name="connsiteX4-19" fmla="*/ 189716 w 4176464"/>
              <a:gd name="connsiteY4-20" fmla="*/ 287258 h 620759"/>
              <a:gd name="connsiteX5-21" fmla="*/ 0 w 4176464"/>
              <a:gd name="connsiteY5-22" fmla="*/ 0 h 620759"/>
              <a:gd name="connsiteX0-23" fmla="*/ 0 w 4176464"/>
              <a:gd name="connsiteY0-24" fmla="*/ 0 h 620759"/>
              <a:gd name="connsiteX1-25" fmla="*/ 4176464 w 4176464"/>
              <a:gd name="connsiteY1-26" fmla="*/ 0 h 620759"/>
              <a:gd name="connsiteX2-27" fmla="*/ 4176464 w 4176464"/>
              <a:gd name="connsiteY2-28" fmla="*/ 620759 h 620759"/>
              <a:gd name="connsiteX3-29" fmla="*/ 0 w 4176464"/>
              <a:gd name="connsiteY3-30" fmla="*/ 620759 h 620759"/>
              <a:gd name="connsiteX4-31" fmla="*/ 161141 w 4176464"/>
              <a:gd name="connsiteY4-32" fmla="*/ 306308 h 620759"/>
              <a:gd name="connsiteX5-33" fmla="*/ 0 w 4176464"/>
              <a:gd name="connsiteY5-34" fmla="*/ 0 h 620759"/>
              <a:gd name="connsiteX0-35" fmla="*/ 0 w 4176464"/>
              <a:gd name="connsiteY0-36" fmla="*/ 0 h 620759"/>
              <a:gd name="connsiteX1-37" fmla="*/ 4176464 w 4176464"/>
              <a:gd name="connsiteY1-38" fmla="*/ 0 h 620759"/>
              <a:gd name="connsiteX2-39" fmla="*/ 4176464 w 4176464"/>
              <a:gd name="connsiteY2-40" fmla="*/ 620759 h 620759"/>
              <a:gd name="connsiteX3-41" fmla="*/ 0 w 4176464"/>
              <a:gd name="connsiteY3-42" fmla="*/ 620759 h 620759"/>
              <a:gd name="connsiteX4-43" fmla="*/ 122392 w 4176464"/>
              <a:gd name="connsiteY4-44" fmla="*/ 306307 h 620759"/>
              <a:gd name="connsiteX5-45" fmla="*/ 0 w 4176464"/>
              <a:gd name="connsiteY5-46" fmla="*/ 0 h 6207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4176464" h="620759">
                <a:moveTo>
                  <a:pt x="0" y="0"/>
                </a:moveTo>
                <a:lnTo>
                  <a:pt x="4176464" y="0"/>
                </a:lnTo>
                <a:lnTo>
                  <a:pt x="4176464" y="620759"/>
                </a:lnTo>
                <a:lnTo>
                  <a:pt x="0" y="620759"/>
                </a:lnTo>
                <a:lnTo>
                  <a:pt x="122392" y="306307"/>
                </a:lnTo>
                <a:lnTo>
                  <a:pt x="0" y="0"/>
                </a:lnTo>
                <a:close/>
              </a:path>
            </a:pathLst>
          </a:custGeom>
          <a:noFill/>
          <a:ln w="25400" cap="flat" cmpd="sng" algn="ctr">
            <a:noFill/>
            <a:prstDash val="solid"/>
          </a:ln>
          <a:effectLst/>
        </p:spPr>
        <p:txBody>
          <a:bodyPr lIns="91449" tIns="45724" rIns="91449" bIns="45724" rtlCol="0" anchor="ct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n-cs"/>
              </a:rPr>
              <a:t>成功项目展示</a:t>
            </a:r>
            <a:endParaRPr kumimoji="0" lang="zh-CN" altLang="en-US" sz="18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42" name="组合 41"/>
          <p:cNvGrpSpPr/>
          <p:nvPr/>
        </p:nvGrpSpPr>
        <p:grpSpPr>
          <a:xfrm>
            <a:off x="838994" y="2279788"/>
            <a:ext cx="460019" cy="396623"/>
            <a:chOff x="2051142" y="1275606"/>
            <a:chExt cx="607778" cy="523947"/>
          </a:xfrm>
        </p:grpSpPr>
        <p:sp>
          <p:nvSpPr>
            <p:cNvPr id="43" name="六边形 42"/>
            <p:cNvSpPr/>
            <p:nvPr/>
          </p:nvSpPr>
          <p:spPr>
            <a:xfrm>
              <a:off x="2051142" y="1275606"/>
              <a:ext cx="607778" cy="523947"/>
            </a:xfrm>
            <a:prstGeom prst="hexagon">
              <a:avLst/>
            </a:prstGeom>
            <a:solidFill>
              <a:srgbClr val="0067B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1"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44" name="TextBox 43"/>
            <p:cNvSpPr txBox="1"/>
            <p:nvPr/>
          </p:nvSpPr>
          <p:spPr>
            <a:xfrm>
              <a:off x="2085608" y="1293630"/>
              <a:ext cx="553193" cy="48789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smtClean="0">
                  <a:ln>
                    <a:noFill/>
                  </a:ln>
                  <a:solidFill>
                    <a:srgbClr val="FFFFFF"/>
                  </a:solidFill>
                  <a:effectLst/>
                  <a:uLnTx/>
                  <a:uFillTx/>
                  <a:latin typeface="Calibri" panose="020F0502020204030204"/>
                  <a:ea typeface="宋体" panose="02010600030101010101" pitchFamily="2" charset="-122"/>
                </a:rPr>
                <a:t>03</a:t>
              </a:r>
              <a:endParaRPr kumimoji="0" lang="zh-CN" altLang="en-US" b="1"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endParaRPr>
            </a:p>
          </p:txBody>
        </p:sp>
      </p:grpSp>
      <p:sp>
        <p:nvSpPr>
          <p:cNvPr id="59" name="矩形 7"/>
          <p:cNvSpPr/>
          <p:nvPr/>
        </p:nvSpPr>
        <p:spPr>
          <a:xfrm>
            <a:off x="1337536" y="2676411"/>
            <a:ext cx="2819400" cy="524108"/>
          </a:xfrm>
          <a:custGeom>
            <a:avLst/>
            <a:gdLst>
              <a:gd name="connsiteX0" fmla="*/ 0 w 4176464"/>
              <a:gd name="connsiteY0" fmla="*/ 0 h 620759"/>
              <a:gd name="connsiteX1" fmla="*/ 4176464 w 4176464"/>
              <a:gd name="connsiteY1" fmla="*/ 0 h 620759"/>
              <a:gd name="connsiteX2" fmla="*/ 4176464 w 4176464"/>
              <a:gd name="connsiteY2" fmla="*/ 620759 h 620759"/>
              <a:gd name="connsiteX3" fmla="*/ 0 w 4176464"/>
              <a:gd name="connsiteY3" fmla="*/ 620759 h 620759"/>
              <a:gd name="connsiteX4" fmla="*/ 0 w 4176464"/>
              <a:gd name="connsiteY4" fmla="*/ 0 h 620759"/>
              <a:gd name="connsiteX0-1" fmla="*/ 8404 w 4184868"/>
              <a:gd name="connsiteY0-2" fmla="*/ 0 h 620759"/>
              <a:gd name="connsiteX1-3" fmla="*/ 4184868 w 4184868"/>
              <a:gd name="connsiteY1-4" fmla="*/ 0 h 620759"/>
              <a:gd name="connsiteX2-5" fmla="*/ 4184868 w 4184868"/>
              <a:gd name="connsiteY2-6" fmla="*/ 620759 h 620759"/>
              <a:gd name="connsiteX3-7" fmla="*/ 8404 w 4184868"/>
              <a:gd name="connsiteY3-8" fmla="*/ 620759 h 620759"/>
              <a:gd name="connsiteX4-9" fmla="*/ 0 w 4184868"/>
              <a:gd name="connsiteY4-10" fmla="*/ 287258 h 620759"/>
              <a:gd name="connsiteX5" fmla="*/ 8404 w 4184868"/>
              <a:gd name="connsiteY5" fmla="*/ 0 h 620759"/>
              <a:gd name="connsiteX0-11" fmla="*/ 0 w 4176464"/>
              <a:gd name="connsiteY0-12" fmla="*/ 0 h 620759"/>
              <a:gd name="connsiteX1-13" fmla="*/ 4176464 w 4176464"/>
              <a:gd name="connsiteY1-14" fmla="*/ 0 h 620759"/>
              <a:gd name="connsiteX2-15" fmla="*/ 4176464 w 4176464"/>
              <a:gd name="connsiteY2-16" fmla="*/ 620759 h 620759"/>
              <a:gd name="connsiteX3-17" fmla="*/ 0 w 4176464"/>
              <a:gd name="connsiteY3-18" fmla="*/ 620759 h 620759"/>
              <a:gd name="connsiteX4-19" fmla="*/ 189716 w 4176464"/>
              <a:gd name="connsiteY4-20" fmla="*/ 287258 h 620759"/>
              <a:gd name="connsiteX5-21" fmla="*/ 0 w 4176464"/>
              <a:gd name="connsiteY5-22" fmla="*/ 0 h 620759"/>
              <a:gd name="connsiteX0-23" fmla="*/ 0 w 4176464"/>
              <a:gd name="connsiteY0-24" fmla="*/ 0 h 620759"/>
              <a:gd name="connsiteX1-25" fmla="*/ 4176464 w 4176464"/>
              <a:gd name="connsiteY1-26" fmla="*/ 0 h 620759"/>
              <a:gd name="connsiteX2-27" fmla="*/ 4176464 w 4176464"/>
              <a:gd name="connsiteY2-28" fmla="*/ 620759 h 620759"/>
              <a:gd name="connsiteX3-29" fmla="*/ 0 w 4176464"/>
              <a:gd name="connsiteY3-30" fmla="*/ 620759 h 620759"/>
              <a:gd name="connsiteX4-31" fmla="*/ 161141 w 4176464"/>
              <a:gd name="connsiteY4-32" fmla="*/ 306308 h 620759"/>
              <a:gd name="connsiteX5-33" fmla="*/ 0 w 4176464"/>
              <a:gd name="connsiteY5-34" fmla="*/ 0 h 620759"/>
              <a:gd name="connsiteX0-35" fmla="*/ 0 w 4176464"/>
              <a:gd name="connsiteY0-36" fmla="*/ 0 h 620759"/>
              <a:gd name="connsiteX1-37" fmla="*/ 4176464 w 4176464"/>
              <a:gd name="connsiteY1-38" fmla="*/ 0 h 620759"/>
              <a:gd name="connsiteX2-39" fmla="*/ 4176464 w 4176464"/>
              <a:gd name="connsiteY2-40" fmla="*/ 620759 h 620759"/>
              <a:gd name="connsiteX3-41" fmla="*/ 0 w 4176464"/>
              <a:gd name="connsiteY3-42" fmla="*/ 620759 h 620759"/>
              <a:gd name="connsiteX4-43" fmla="*/ 122392 w 4176464"/>
              <a:gd name="connsiteY4-44" fmla="*/ 306307 h 620759"/>
              <a:gd name="connsiteX5-45" fmla="*/ 0 w 4176464"/>
              <a:gd name="connsiteY5-46" fmla="*/ 0 h 6207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4176464" h="620759">
                <a:moveTo>
                  <a:pt x="0" y="0"/>
                </a:moveTo>
                <a:lnTo>
                  <a:pt x="4176464" y="0"/>
                </a:lnTo>
                <a:lnTo>
                  <a:pt x="4176464" y="620759"/>
                </a:lnTo>
                <a:lnTo>
                  <a:pt x="0" y="620759"/>
                </a:lnTo>
                <a:lnTo>
                  <a:pt x="122392" y="306307"/>
                </a:lnTo>
                <a:lnTo>
                  <a:pt x="0" y="0"/>
                </a:lnTo>
                <a:close/>
              </a:path>
            </a:pathLst>
          </a:custGeom>
          <a:noFill/>
          <a:ln w="25400" cap="flat" cmpd="sng" algn="ctr">
            <a:noFill/>
            <a:prstDash val="solid"/>
          </a:ln>
          <a:effectLst/>
        </p:spPr>
        <p:txBody>
          <a:bodyPr lIns="91449" tIns="45724" rIns="91449" bIns="45724" rtlCol="0" anchor="ct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n-cs"/>
              </a:rPr>
              <a:t>经验总结与不足</a:t>
            </a:r>
            <a:endParaRPr kumimoji="0" lang="zh-CN" altLang="en-US" sz="18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60" name="组合 59"/>
          <p:cNvGrpSpPr/>
          <p:nvPr/>
        </p:nvGrpSpPr>
        <p:grpSpPr>
          <a:xfrm>
            <a:off x="838994" y="2727696"/>
            <a:ext cx="460019" cy="396623"/>
            <a:chOff x="2051142" y="1275606"/>
            <a:chExt cx="607778" cy="523947"/>
          </a:xfrm>
        </p:grpSpPr>
        <p:sp>
          <p:nvSpPr>
            <p:cNvPr id="61" name="六边形 60"/>
            <p:cNvSpPr/>
            <p:nvPr/>
          </p:nvSpPr>
          <p:spPr>
            <a:xfrm>
              <a:off x="2051142" y="1275606"/>
              <a:ext cx="607778" cy="523947"/>
            </a:xfrm>
            <a:prstGeom prst="hexagon">
              <a:avLst/>
            </a:prstGeom>
            <a:solidFill>
              <a:srgbClr val="0067B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1"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64" name="TextBox 63"/>
            <p:cNvSpPr txBox="1"/>
            <p:nvPr/>
          </p:nvSpPr>
          <p:spPr>
            <a:xfrm>
              <a:off x="2085608" y="1293630"/>
              <a:ext cx="553193" cy="48789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smtClean="0">
                  <a:ln>
                    <a:noFill/>
                  </a:ln>
                  <a:solidFill>
                    <a:srgbClr val="FFFFFF"/>
                  </a:solidFill>
                  <a:effectLst/>
                  <a:uLnTx/>
                  <a:uFillTx/>
                  <a:latin typeface="Calibri" panose="020F0502020204030204"/>
                  <a:ea typeface="宋体" panose="02010600030101010101" pitchFamily="2" charset="-122"/>
                </a:rPr>
                <a:t>04</a:t>
              </a:r>
              <a:endParaRPr kumimoji="0" lang="zh-CN" altLang="en-US" b="1"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endParaRPr>
            </a:p>
          </p:txBody>
        </p:sp>
      </p:grpSp>
      <p:grpSp>
        <p:nvGrpSpPr>
          <p:cNvPr id="67" name="组合 66"/>
          <p:cNvGrpSpPr/>
          <p:nvPr/>
        </p:nvGrpSpPr>
        <p:grpSpPr>
          <a:xfrm>
            <a:off x="3281523" y="36173"/>
            <a:ext cx="1446026" cy="1341044"/>
            <a:chOff x="3050912" y="3438396"/>
            <a:chExt cx="130991" cy="121481"/>
          </a:xfrm>
          <a:solidFill>
            <a:schemeClr val="accent6">
              <a:lumMod val="85000"/>
              <a:alpha val="39000"/>
            </a:schemeClr>
          </a:solidFill>
        </p:grpSpPr>
        <p:sp>
          <p:nvSpPr>
            <p:cNvPr id="68" name="Freeform 324"/>
            <p:cNvSpPr/>
            <p:nvPr/>
          </p:nvSpPr>
          <p:spPr bwMode="auto">
            <a:xfrm>
              <a:off x="3050912" y="3438396"/>
              <a:ext cx="53588" cy="121481"/>
            </a:xfrm>
            <a:custGeom>
              <a:avLst/>
              <a:gdLst>
                <a:gd name="T0" fmla="*/ 0 w 118"/>
                <a:gd name="T1" fmla="*/ 147 h 265"/>
                <a:gd name="T2" fmla="*/ 0 w 118"/>
                <a:gd name="T3" fmla="*/ 150 h 265"/>
                <a:gd name="T4" fmla="*/ 0 w 118"/>
                <a:gd name="T5" fmla="*/ 248 h 265"/>
                <a:gd name="T6" fmla="*/ 17 w 118"/>
                <a:gd name="T7" fmla="*/ 265 h 265"/>
                <a:gd name="T8" fmla="*/ 101 w 118"/>
                <a:gd name="T9" fmla="*/ 265 h 265"/>
                <a:gd name="T10" fmla="*/ 118 w 118"/>
                <a:gd name="T11" fmla="*/ 248 h 265"/>
                <a:gd name="T12" fmla="*/ 118 w 118"/>
                <a:gd name="T13" fmla="*/ 150 h 265"/>
                <a:gd name="T14" fmla="*/ 101 w 118"/>
                <a:gd name="T15" fmla="*/ 133 h 265"/>
                <a:gd name="T16" fmla="*/ 70 w 118"/>
                <a:gd name="T17" fmla="*/ 133 h 265"/>
                <a:gd name="T18" fmla="*/ 71 w 118"/>
                <a:gd name="T19" fmla="*/ 133 h 265"/>
                <a:gd name="T20" fmla="*/ 118 w 118"/>
                <a:gd name="T21" fmla="*/ 59 h 265"/>
                <a:gd name="T22" fmla="*/ 118 w 118"/>
                <a:gd name="T23" fmla="*/ 0 h 265"/>
                <a:gd name="T24" fmla="*/ 0 w 118"/>
                <a:gd name="T25" fmla="*/ 14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265">
                  <a:moveTo>
                    <a:pt x="0" y="147"/>
                  </a:moveTo>
                  <a:cubicBezTo>
                    <a:pt x="0" y="148"/>
                    <a:pt x="0" y="149"/>
                    <a:pt x="0" y="150"/>
                  </a:cubicBezTo>
                  <a:cubicBezTo>
                    <a:pt x="0" y="248"/>
                    <a:pt x="0" y="248"/>
                    <a:pt x="0" y="248"/>
                  </a:cubicBezTo>
                  <a:cubicBezTo>
                    <a:pt x="0" y="257"/>
                    <a:pt x="7" y="265"/>
                    <a:pt x="17" y="265"/>
                  </a:cubicBezTo>
                  <a:cubicBezTo>
                    <a:pt x="101" y="265"/>
                    <a:pt x="101" y="265"/>
                    <a:pt x="101" y="265"/>
                  </a:cubicBezTo>
                  <a:cubicBezTo>
                    <a:pt x="111" y="265"/>
                    <a:pt x="118" y="257"/>
                    <a:pt x="118" y="248"/>
                  </a:cubicBezTo>
                  <a:cubicBezTo>
                    <a:pt x="118" y="150"/>
                    <a:pt x="118" y="150"/>
                    <a:pt x="118" y="150"/>
                  </a:cubicBezTo>
                  <a:cubicBezTo>
                    <a:pt x="118" y="141"/>
                    <a:pt x="111" y="133"/>
                    <a:pt x="101" y="133"/>
                  </a:cubicBezTo>
                  <a:cubicBezTo>
                    <a:pt x="70" y="133"/>
                    <a:pt x="70" y="133"/>
                    <a:pt x="70" y="133"/>
                  </a:cubicBezTo>
                  <a:cubicBezTo>
                    <a:pt x="71" y="133"/>
                    <a:pt x="71" y="133"/>
                    <a:pt x="71" y="133"/>
                  </a:cubicBezTo>
                  <a:cubicBezTo>
                    <a:pt x="71" y="83"/>
                    <a:pt x="84" y="59"/>
                    <a:pt x="118" y="59"/>
                  </a:cubicBezTo>
                  <a:cubicBezTo>
                    <a:pt x="118" y="0"/>
                    <a:pt x="118" y="0"/>
                    <a:pt x="118" y="0"/>
                  </a:cubicBezTo>
                  <a:cubicBezTo>
                    <a:pt x="17" y="6"/>
                    <a:pt x="1" y="73"/>
                    <a:pt x="0" y="1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p>
          </p:txBody>
        </p:sp>
        <p:sp>
          <p:nvSpPr>
            <p:cNvPr id="69" name="Freeform 325"/>
            <p:cNvSpPr/>
            <p:nvPr/>
          </p:nvSpPr>
          <p:spPr bwMode="auto">
            <a:xfrm>
              <a:off x="3127125" y="3438396"/>
              <a:ext cx="54778" cy="121481"/>
            </a:xfrm>
            <a:custGeom>
              <a:avLst/>
              <a:gdLst>
                <a:gd name="T0" fmla="*/ 1 w 119"/>
                <a:gd name="T1" fmla="*/ 147 h 265"/>
                <a:gd name="T2" fmla="*/ 0 w 119"/>
                <a:gd name="T3" fmla="*/ 150 h 265"/>
                <a:gd name="T4" fmla="*/ 0 w 119"/>
                <a:gd name="T5" fmla="*/ 248 h 265"/>
                <a:gd name="T6" fmla="*/ 17 w 119"/>
                <a:gd name="T7" fmla="*/ 265 h 265"/>
                <a:gd name="T8" fmla="*/ 102 w 119"/>
                <a:gd name="T9" fmla="*/ 265 h 265"/>
                <a:gd name="T10" fmla="*/ 119 w 119"/>
                <a:gd name="T11" fmla="*/ 248 h 265"/>
                <a:gd name="T12" fmla="*/ 119 w 119"/>
                <a:gd name="T13" fmla="*/ 150 h 265"/>
                <a:gd name="T14" fmla="*/ 102 w 119"/>
                <a:gd name="T15" fmla="*/ 133 h 265"/>
                <a:gd name="T16" fmla="*/ 71 w 119"/>
                <a:gd name="T17" fmla="*/ 133 h 265"/>
                <a:gd name="T18" fmla="*/ 72 w 119"/>
                <a:gd name="T19" fmla="*/ 133 h 265"/>
                <a:gd name="T20" fmla="*/ 119 w 119"/>
                <a:gd name="T21" fmla="*/ 59 h 265"/>
                <a:gd name="T22" fmla="*/ 119 w 119"/>
                <a:gd name="T23" fmla="*/ 0 h 265"/>
                <a:gd name="T24" fmla="*/ 1 w 119"/>
                <a:gd name="T25" fmla="*/ 14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265">
                  <a:moveTo>
                    <a:pt x="1" y="147"/>
                  </a:moveTo>
                  <a:cubicBezTo>
                    <a:pt x="1" y="148"/>
                    <a:pt x="0" y="149"/>
                    <a:pt x="0" y="150"/>
                  </a:cubicBezTo>
                  <a:cubicBezTo>
                    <a:pt x="0" y="248"/>
                    <a:pt x="0" y="248"/>
                    <a:pt x="0" y="248"/>
                  </a:cubicBezTo>
                  <a:cubicBezTo>
                    <a:pt x="0" y="257"/>
                    <a:pt x="8" y="265"/>
                    <a:pt x="17" y="265"/>
                  </a:cubicBezTo>
                  <a:cubicBezTo>
                    <a:pt x="102" y="265"/>
                    <a:pt x="102" y="265"/>
                    <a:pt x="102" y="265"/>
                  </a:cubicBezTo>
                  <a:cubicBezTo>
                    <a:pt x="111" y="265"/>
                    <a:pt x="119" y="257"/>
                    <a:pt x="119" y="248"/>
                  </a:cubicBezTo>
                  <a:cubicBezTo>
                    <a:pt x="119" y="150"/>
                    <a:pt x="119" y="150"/>
                    <a:pt x="119" y="150"/>
                  </a:cubicBezTo>
                  <a:cubicBezTo>
                    <a:pt x="119" y="141"/>
                    <a:pt x="111" y="133"/>
                    <a:pt x="102" y="133"/>
                  </a:cubicBezTo>
                  <a:cubicBezTo>
                    <a:pt x="71" y="133"/>
                    <a:pt x="71" y="133"/>
                    <a:pt x="71" y="133"/>
                  </a:cubicBezTo>
                  <a:cubicBezTo>
                    <a:pt x="72" y="133"/>
                    <a:pt x="72" y="133"/>
                    <a:pt x="72" y="133"/>
                  </a:cubicBezTo>
                  <a:cubicBezTo>
                    <a:pt x="72" y="83"/>
                    <a:pt x="85" y="59"/>
                    <a:pt x="119" y="59"/>
                  </a:cubicBezTo>
                  <a:cubicBezTo>
                    <a:pt x="119" y="0"/>
                    <a:pt x="119" y="0"/>
                    <a:pt x="119" y="0"/>
                  </a:cubicBezTo>
                  <a:cubicBezTo>
                    <a:pt x="18" y="6"/>
                    <a:pt x="1" y="73"/>
                    <a:pt x="1" y="1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9" tIns="34295" rIns="68589" bIns="34295" numCol="1" anchor="t" anchorCtr="0" compatLnSpc="1"/>
            <a:lstStyle/>
            <a:p>
              <a:endParaRPr lang="zh-CN" altLang="en-US"/>
            </a:p>
          </p:txBody>
        </p:sp>
      </p:grpSp>
      <p:sp>
        <p:nvSpPr>
          <p:cNvPr id="82" name="矩形 7"/>
          <p:cNvSpPr/>
          <p:nvPr/>
        </p:nvSpPr>
        <p:spPr>
          <a:xfrm>
            <a:off x="1337536" y="3130788"/>
            <a:ext cx="2819400" cy="524108"/>
          </a:xfrm>
          <a:custGeom>
            <a:avLst/>
            <a:gdLst>
              <a:gd name="connsiteX0" fmla="*/ 0 w 4176464"/>
              <a:gd name="connsiteY0" fmla="*/ 0 h 620759"/>
              <a:gd name="connsiteX1" fmla="*/ 4176464 w 4176464"/>
              <a:gd name="connsiteY1" fmla="*/ 0 h 620759"/>
              <a:gd name="connsiteX2" fmla="*/ 4176464 w 4176464"/>
              <a:gd name="connsiteY2" fmla="*/ 620759 h 620759"/>
              <a:gd name="connsiteX3" fmla="*/ 0 w 4176464"/>
              <a:gd name="connsiteY3" fmla="*/ 620759 h 620759"/>
              <a:gd name="connsiteX4" fmla="*/ 0 w 4176464"/>
              <a:gd name="connsiteY4" fmla="*/ 0 h 620759"/>
              <a:gd name="connsiteX0-1" fmla="*/ 8404 w 4184868"/>
              <a:gd name="connsiteY0-2" fmla="*/ 0 h 620759"/>
              <a:gd name="connsiteX1-3" fmla="*/ 4184868 w 4184868"/>
              <a:gd name="connsiteY1-4" fmla="*/ 0 h 620759"/>
              <a:gd name="connsiteX2-5" fmla="*/ 4184868 w 4184868"/>
              <a:gd name="connsiteY2-6" fmla="*/ 620759 h 620759"/>
              <a:gd name="connsiteX3-7" fmla="*/ 8404 w 4184868"/>
              <a:gd name="connsiteY3-8" fmla="*/ 620759 h 620759"/>
              <a:gd name="connsiteX4-9" fmla="*/ 0 w 4184868"/>
              <a:gd name="connsiteY4-10" fmla="*/ 287258 h 620759"/>
              <a:gd name="connsiteX5" fmla="*/ 8404 w 4184868"/>
              <a:gd name="connsiteY5" fmla="*/ 0 h 620759"/>
              <a:gd name="connsiteX0-11" fmla="*/ 0 w 4176464"/>
              <a:gd name="connsiteY0-12" fmla="*/ 0 h 620759"/>
              <a:gd name="connsiteX1-13" fmla="*/ 4176464 w 4176464"/>
              <a:gd name="connsiteY1-14" fmla="*/ 0 h 620759"/>
              <a:gd name="connsiteX2-15" fmla="*/ 4176464 w 4176464"/>
              <a:gd name="connsiteY2-16" fmla="*/ 620759 h 620759"/>
              <a:gd name="connsiteX3-17" fmla="*/ 0 w 4176464"/>
              <a:gd name="connsiteY3-18" fmla="*/ 620759 h 620759"/>
              <a:gd name="connsiteX4-19" fmla="*/ 189716 w 4176464"/>
              <a:gd name="connsiteY4-20" fmla="*/ 287258 h 620759"/>
              <a:gd name="connsiteX5-21" fmla="*/ 0 w 4176464"/>
              <a:gd name="connsiteY5-22" fmla="*/ 0 h 620759"/>
              <a:gd name="connsiteX0-23" fmla="*/ 0 w 4176464"/>
              <a:gd name="connsiteY0-24" fmla="*/ 0 h 620759"/>
              <a:gd name="connsiteX1-25" fmla="*/ 4176464 w 4176464"/>
              <a:gd name="connsiteY1-26" fmla="*/ 0 h 620759"/>
              <a:gd name="connsiteX2-27" fmla="*/ 4176464 w 4176464"/>
              <a:gd name="connsiteY2-28" fmla="*/ 620759 h 620759"/>
              <a:gd name="connsiteX3-29" fmla="*/ 0 w 4176464"/>
              <a:gd name="connsiteY3-30" fmla="*/ 620759 h 620759"/>
              <a:gd name="connsiteX4-31" fmla="*/ 161141 w 4176464"/>
              <a:gd name="connsiteY4-32" fmla="*/ 306308 h 620759"/>
              <a:gd name="connsiteX5-33" fmla="*/ 0 w 4176464"/>
              <a:gd name="connsiteY5-34" fmla="*/ 0 h 620759"/>
              <a:gd name="connsiteX0-35" fmla="*/ 0 w 4176464"/>
              <a:gd name="connsiteY0-36" fmla="*/ 0 h 620759"/>
              <a:gd name="connsiteX1-37" fmla="*/ 4176464 w 4176464"/>
              <a:gd name="connsiteY1-38" fmla="*/ 0 h 620759"/>
              <a:gd name="connsiteX2-39" fmla="*/ 4176464 w 4176464"/>
              <a:gd name="connsiteY2-40" fmla="*/ 620759 h 620759"/>
              <a:gd name="connsiteX3-41" fmla="*/ 0 w 4176464"/>
              <a:gd name="connsiteY3-42" fmla="*/ 620759 h 620759"/>
              <a:gd name="connsiteX4-43" fmla="*/ 122392 w 4176464"/>
              <a:gd name="connsiteY4-44" fmla="*/ 306307 h 620759"/>
              <a:gd name="connsiteX5-45" fmla="*/ 0 w 4176464"/>
              <a:gd name="connsiteY5-46" fmla="*/ 0 h 6207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4176464" h="620759">
                <a:moveTo>
                  <a:pt x="0" y="0"/>
                </a:moveTo>
                <a:lnTo>
                  <a:pt x="4176464" y="0"/>
                </a:lnTo>
                <a:lnTo>
                  <a:pt x="4176464" y="620759"/>
                </a:lnTo>
                <a:lnTo>
                  <a:pt x="0" y="620759"/>
                </a:lnTo>
                <a:lnTo>
                  <a:pt x="122392" y="306307"/>
                </a:lnTo>
                <a:lnTo>
                  <a:pt x="0" y="0"/>
                </a:lnTo>
                <a:close/>
              </a:path>
            </a:pathLst>
          </a:custGeom>
          <a:noFill/>
          <a:ln w="25400" cap="flat" cmpd="sng" algn="ctr">
            <a:noFill/>
            <a:prstDash val="solid"/>
          </a:ln>
          <a:effectLst/>
        </p:spPr>
        <p:txBody>
          <a:bodyPr lIns="91449" tIns="45724" rIns="91449" bIns="45724" rtlCol="0" anchor="ct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n-cs"/>
              </a:rPr>
              <a:t>当前形势分析</a:t>
            </a:r>
            <a:endParaRPr kumimoji="0" lang="zh-CN" altLang="en-US" sz="18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83" name="组合 82"/>
          <p:cNvGrpSpPr/>
          <p:nvPr/>
        </p:nvGrpSpPr>
        <p:grpSpPr>
          <a:xfrm>
            <a:off x="838994" y="3182073"/>
            <a:ext cx="460019" cy="396623"/>
            <a:chOff x="2051142" y="1275606"/>
            <a:chExt cx="607778" cy="523947"/>
          </a:xfrm>
        </p:grpSpPr>
        <p:sp>
          <p:nvSpPr>
            <p:cNvPr id="84" name="六边形 83"/>
            <p:cNvSpPr/>
            <p:nvPr/>
          </p:nvSpPr>
          <p:spPr>
            <a:xfrm>
              <a:off x="2051142" y="1275606"/>
              <a:ext cx="607778" cy="523947"/>
            </a:xfrm>
            <a:prstGeom prst="hexagon">
              <a:avLst/>
            </a:prstGeom>
            <a:solidFill>
              <a:srgbClr val="0067B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1"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85" name="TextBox 84"/>
            <p:cNvSpPr txBox="1"/>
            <p:nvPr/>
          </p:nvSpPr>
          <p:spPr>
            <a:xfrm>
              <a:off x="2085608" y="1293630"/>
              <a:ext cx="553193" cy="48789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smtClean="0">
                  <a:ln>
                    <a:noFill/>
                  </a:ln>
                  <a:solidFill>
                    <a:srgbClr val="FFFFFF"/>
                  </a:solidFill>
                  <a:effectLst/>
                  <a:uLnTx/>
                  <a:uFillTx/>
                  <a:latin typeface="Calibri" panose="020F0502020204030204"/>
                  <a:ea typeface="宋体" panose="02010600030101010101" pitchFamily="2" charset="-122"/>
                </a:rPr>
                <a:t>05</a:t>
              </a:r>
              <a:endParaRPr kumimoji="0" lang="zh-CN" altLang="en-US" b="1"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endParaRPr>
            </a:p>
          </p:txBody>
        </p:sp>
      </p:grpSp>
      <p:sp>
        <p:nvSpPr>
          <p:cNvPr id="86" name="矩形 7"/>
          <p:cNvSpPr/>
          <p:nvPr/>
        </p:nvSpPr>
        <p:spPr>
          <a:xfrm>
            <a:off x="1337536" y="3584246"/>
            <a:ext cx="2819400" cy="524108"/>
          </a:xfrm>
          <a:custGeom>
            <a:avLst/>
            <a:gdLst>
              <a:gd name="connsiteX0" fmla="*/ 0 w 4176464"/>
              <a:gd name="connsiteY0" fmla="*/ 0 h 620759"/>
              <a:gd name="connsiteX1" fmla="*/ 4176464 w 4176464"/>
              <a:gd name="connsiteY1" fmla="*/ 0 h 620759"/>
              <a:gd name="connsiteX2" fmla="*/ 4176464 w 4176464"/>
              <a:gd name="connsiteY2" fmla="*/ 620759 h 620759"/>
              <a:gd name="connsiteX3" fmla="*/ 0 w 4176464"/>
              <a:gd name="connsiteY3" fmla="*/ 620759 h 620759"/>
              <a:gd name="connsiteX4" fmla="*/ 0 w 4176464"/>
              <a:gd name="connsiteY4" fmla="*/ 0 h 620759"/>
              <a:gd name="connsiteX0-1" fmla="*/ 8404 w 4184868"/>
              <a:gd name="connsiteY0-2" fmla="*/ 0 h 620759"/>
              <a:gd name="connsiteX1-3" fmla="*/ 4184868 w 4184868"/>
              <a:gd name="connsiteY1-4" fmla="*/ 0 h 620759"/>
              <a:gd name="connsiteX2-5" fmla="*/ 4184868 w 4184868"/>
              <a:gd name="connsiteY2-6" fmla="*/ 620759 h 620759"/>
              <a:gd name="connsiteX3-7" fmla="*/ 8404 w 4184868"/>
              <a:gd name="connsiteY3-8" fmla="*/ 620759 h 620759"/>
              <a:gd name="connsiteX4-9" fmla="*/ 0 w 4184868"/>
              <a:gd name="connsiteY4-10" fmla="*/ 287258 h 620759"/>
              <a:gd name="connsiteX5" fmla="*/ 8404 w 4184868"/>
              <a:gd name="connsiteY5" fmla="*/ 0 h 620759"/>
              <a:gd name="connsiteX0-11" fmla="*/ 0 w 4176464"/>
              <a:gd name="connsiteY0-12" fmla="*/ 0 h 620759"/>
              <a:gd name="connsiteX1-13" fmla="*/ 4176464 w 4176464"/>
              <a:gd name="connsiteY1-14" fmla="*/ 0 h 620759"/>
              <a:gd name="connsiteX2-15" fmla="*/ 4176464 w 4176464"/>
              <a:gd name="connsiteY2-16" fmla="*/ 620759 h 620759"/>
              <a:gd name="connsiteX3-17" fmla="*/ 0 w 4176464"/>
              <a:gd name="connsiteY3-18" fmla="*/ 620759 h 620759"/>
              <a:gd name="connsiteX4-19" fmla="*/ 189716 w 4176464"/>
              <a:gd name="connsiteY4-20" fmla="*/ 287258 h 620759"/>
              <a:gd name="connsiteX5-21" fmla="*/ 0 w 4176464"/>
              <a:gd name="connsiteY5-22" fmla="*/ 0 h 620759"/>
              <a:gd name="connsiteX0-23" fmla="*/ 0 w 4176464"/>
              <a:gd name="connsiteY0-24" fmla="*/ 0 h 620759"/>
              <a:gd name="connsiteX1-25" fmla="*/ 4176464 w 4176464"/>
              <a:gd name="connsiteY1-26" fmla="*/ 0 h 620759"/>
              <a:gd name="connsiteX2-27" fmla="*/ 4176464 w 4176464"/>
              <a:gd name="connsiteY2-28" fmla="*/ 620759 h 620759"/>
              <a:gd name="connsiteX3-29" fmla="*/ 0 w 4176464"/>
              <a:gd name="connsiteY3-30" fmla="*/ 620759 h 620759"/>
              <a:gd name="connsiteX4-31" fmla="*/ 161141 w 4176464"/>
              <a:gd name="connsiteY4-32" fmla="*/ 306308 h 620759"/>
              <a:gd name="connsiteX5-33" fmla="*/ 0 w 4176464"/>
              <a:gd name="connsiteY5-34" fmla="*/ 0 h 620759"/>
              <a:gd name="connsiteX0-35" fmla="*/ 0 w 4176464"/>
              <a:gd name="connsiteY0-36" fmla="*/ 0 h 620759"/>
              <a:gd name="connsiteX1-37" fmla="*/ 4176464 w 4176464"/>
              <a:gd name="connsiteY1-38" fmla="*/ 0 h 620759"/>
              <a:gd name="connsiteX2-39" fmla="*/ 4176464 w 4176464"/>
              <a:gd name="connsiteY2-40" fmla="*/ 620759 h 620759"/>
              <a:gd name="connsiteX3-41" fmla="*/ 0 w 4176464"/>
              <a:gd name="connsiteY3-42" fmla="*/ 620759 h 620759"/>
              <a:gd name="connsiteX4-43" fmla="*/ 122392 w 4176464"/>
              <a:gd name="connsiteY4-44" fmla="*/ 306307 h 620759"/>
              <a:gd name="connsiteX5-45" fmla="*/ 0 w 4176464"/>
              <a:gd name="connsiteY5-46" fmla="*/ 0 h 6207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4176464" h="620759">
                <a:moveTo>
                  <a:pt x="0" y="0"/>
                </a:moveTo>
                <a:lnTo>
                  <a:pt x="4176464" y="0"/>
                </a:lnTo>
                <a:lnTo>
                  <a:pt x="4176464" y="620759"/>
                </a:lnTo>
                <a:lnTo>
                  <a:pt x="0" y="620759"/>
                </a:lnTo>
                <a:lnTo>
                  <a:pt x="122392" y="306307"/>
                </a:lnTo>
                <a:lnTo>
                  <a:pt x="0" y="0"/>
                </a:lnTo>
                <a:close/>
              </a:path>
            </a:pathLst>
          </a:custGeom>
          <a:noFill/>
          <a:ln w="25400" cap="flat" cmpd="sng" algn="ctr">
            <a:noFill/>
            <a:prstDash val="solid"/>
          </a:ln>
          <a:effectLst/>
        </p:spPr>
        <p:txBody>
          <a:bodyPr lIns="91449" tIns="45724" rIns="91449" bIns="45724" rtlCol="0" anchor="ct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n-cs"/>
              </a:rPr>
              <a:t>明年目标与计划</a:t>
            </a:r>
            <a:endParaRPr kumimoji="0" lang="zh-CN" altLang="en-US" sz="18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87" name="组合 86"/>
          <p:cNvGrpSpPr/>
          <p:nvPr/>
        </p:nvGrpSpPr>
        <p:grpSpPr>
          <a:xfrm>
            <a:off x="838994" y="3635531"/>
            <a:ext cx="460019" cy="396623"/>
            <a:chOff x="2051142" y="1275606"/>
            <a:chExt cx="607778" cy="523947"/>
          </a:xfrm>
        </p:grpSpPr>
        <p:sp>
          <p:nvSpPr>
            <p:cNvPr id="88" name="六边形 87"/>
            <p:cNvSpPr/>
            <p:nvPr/>
          </p:nvSpPr>
          <p:spPr>
            <a:xfrm>
              <a:off x="2051142" y="1275606"/>
              <a:ext cx="607778" cy="523947"/>
            </a:xfrm>
            <a:prstGeom prst="hexagon">
              <a:avLst/>
            </a:prstGeom>
            <a:solidFill>
              <a:srgbClr val="0067B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1"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89" name="TextBox 88"/>
            <p:cNvSpPr txBox="1"/>
            <p:nvPr/>
          </p:nvSpPr>
          <p:spPr>
            <a:xfrm>
              <a:off x="2085608" y="1293630"/>
              <a:ext cx="553193" cy="48789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smtClean="0">
                  <a:ln>
                    <a:noFill/>
                  </a:ln>
                  <a:solidFill>
                    <a:srgbClr val="FFFFFF"/>
                  </a:solidFill>
                  <a:effectLst/>
                  <a:uLnTx/>
                  <a:uFillTx/>
                  <a:latin typeface="Calibri" panose="020F0502020204030204"/>
                  <a:ea typeface="宋体" panose="02010600030101010101" pitchFamily="2" charset="-122"/>
                </a:rPr>
                <a:t>06</a:t>
              </a:r>
              <a:endParaRPr kumimoji="0" lang="zh-CN" altLang="en-US" b="1"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endParaRPr>
            </a:p>
          </p:txBody>
        </p:sp>
      </p:gr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0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4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0-#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4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1+#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par>
                                <p:cTn id="21" presetID="8" presetClass="emph" presetSubtype="0" fill="hold" grpId="1" nodeType="withEffect">
                                  <p:stCondLst>
                                    <p:cond delay="400"/>
                                  </p:stCondLst>
                                  <p:childTnLst>
                                    <p:animRot by="21600000">
                                      <p:cBhvr>
                                        <p:cTn id="22" dur="500" fill="hold"/>
                                        <p:tgtEl>
                                          <p:spTgt spid="28"/>
                                        </p:tgtEl>
                                        <p:attrNameLst>
                                          <p:attrName>r</p:attrName>
                                        </p:attrNameLst>
                                      </p:cBhvr>
                                    </p:animRot>
                                  </p:childTnLst>
                                </p:cTn>
                              </p:par>
                              <p:par>
                                <p:cTn id="23" presetID="10" presetClass="entr" presetSubtype="0" fill="hold" nodeType="withEffect">
                                  <p:stCondLst>
                                    <p:cond delay="40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3075"/>
                                        </p:tgtEl>
                                        <p:attrNameLst>
                                          <p:attrName>style.visibility</p:attrName>
                                        </p:attrNameLst>
                                      </p:cBhvr>
                                      <p:to>
                                        <p:strVal val="visible"/>
                                      </p:to>
                                    </p:set>
                                    <p:animEffect transition="in" filter="wipe(right)">
                                      <p:cBhvr>
                                        <p:cTn id="29" dur="500"/>
                                        <p:tgtEl>
                                          <p:spTgt spid="3075"/>
                                        </p:tgtEl>
                                      </p:cBhvr>
                                    </p:animEffect>
                                  </p:childTnLst>
                                </p:cTn>
                              </p:par>
                            </p:childTnLst>
                          </p:cTn>
                        </p:par>
                        <p:par>
                          <p:cTn id="30" fill="hold">
                            <p:stCondLst>
                              <p:cond delay="1000"/>
                            </p:stCondLst>
                            <p:childTnLst>
                              <p:par>
                                <p:cTn id="31" presetID="16" presetClass="entr" presetSubtype="21"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barn(inVertical)">
                                      <p:cBhvr>
                                        <p:cTn id="33" dur="500"/>
                                        <p:tgtEl>
                                          <p:spTgt spid="26"/>
                                        </p:tgtEl>
                                      </p:cBhvr>
                                    </p:animEffect>
                                  </p:childTnLst>
                                </p:cTn>
                              </p:par>
                            </p:childTnLst>
                          </p:cTn>
                        </p:par>
                        <p:par>
                          <p:cTn id="34" fill="hold">
                            <p:stCondLst>
                              <p:cond delay="1500"/>
                            </p:stCondLst>
                            <p:childTnLst>
                              <p:par>
                                <p:cTn id="35" presetID="47"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1000"/>
                                        <p:tgtEl>
                                          <p:spTgt spid="27"/>
                                        </p:tgtEl>
                                      </p:cBhvr>
                                    </p:animEffect>
                                    <p:anim calcmode="lin" valueType="num">
                                      <p:cBhvr>
                                        <p:cTn id="38" dur="1000" fill="hold"/>
                                        <p:tgtEl>
                                          <p:spTgt spid="27"/>
                                        </p:tgtEl>
                                        <p:attrNameLst>
                                          <p:attrName>ppt_x</p:attrName>
                                        </p:attrNameLst>
                                      </p:cBhvr>
                                      <p:tavLst>
                                        <p:tav tm="0">
                                          <p:val>
                                            <p:strVal val="#ppt_x"/>
                                          </p:val>
                                        </p:tav>
                                        <p:tav tm="100000">
                                          <p:val>
                                            <p:strVal val="#ppt_x"/>
                                          </p:val>
                                        </p:tav>
                                      </p:tavLst>
                                    </p:anim>
                                    <p:anim calcmode="lin" valueType="num">
                                      <p:cBhvr>
                                        <p:cTn id="39" dur="1000" fill="hold"/>
                                        <p:tgtEl>
                                          <p:spTgt spid="27"/>
                                        </p:tgtEl>
                                        <p:attrNameLst>
                                          <p:attrName>ppt_y</p:attrName>
                                        </p:attrNameLst>
                                      </p:cBhvr>
                                      <p:tavLst>
                                        <p:tav tm="0">
                                          <p:val>
                                            <p:strVal val="#ppt_y-.1"/>
                                          </p:val>
                                        </p:tav>
                                        <p:tav tm="100000">
                                          <p:val>
                                            <p:strVal val="#ppt_y"/>
                                          </p:val>
                                        </p:tav>
                                      </p:tavLst>
                                    </p:anim>
                                  </p:childTnLst>
                                </p:cTn>
                              </p:par>
                            </p:childTnLst>
                          </p:cTn>
                        </p:par>
                        <p:par>
                          <p:cTn id="40" fill="hold">
                            <p:stCondLst>
                              <p:cond delay="2500"/>
                            </p:stCondLst>
                            <p:childTnLst>
                              <p:par>
                                <p:cTn id="41" presetID="53" presetClass="entr" presetSubtype="16" fill="hold"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Effect transition="in" filter="fade">
                                      <p:cBhvr>
                                        <p:cTn id="45" dur="500"/>
                                        <p:tgtEl>
                                          <p:spTgt spid="34"/>
                                        </p:tgtEl>
                                      </p:cBhvr>
                                    </p:animEffect>
                                  </p:childTnLst>
                                </p:cTn>
                              </p:par>
                            </p:childTnLst>
                          </p:cTn>
                        </p:par>
                        <p:par>
                          <p:cTn id="46" fill="hold">
                            <p:stCondLst>
                              <p:cond delay="3000"/>
                            </p:stCondLst>
                            <p:childTnLst>
                              <p:par>
                                <p:cTn id="47" presetID="22" presetClass="entr" presetSubtype="8" fill="hold" grpId="0"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left)">
                                      <p:cBhvr>
                                        <p:cTn id="49" dur="500"/>
                                        <p:tgtEl>
                                          <p:spTgt spid="33"/>
                                        </p:tgtEl>
                                      </p:cBhvr>
                                    </p:animEffect>
                                  </p:childTnLst>
                                </p:cTn>
                              </p:par>
                            </p:childTnLst>
                          </p:cTn>
                        </p:par>
                        <p:par>
                          <p:cTn id="50" fill="hold">
                            <p:stCondLst>
                              <p:cond delay="3500"/>
                            </p:stCondLst>
                            <p:childTnLst>
                              <p:par>
                                <p:cTn id="51" presetID="53" presetClass="entr" presetSubtype="16" fill="hold" nodeType="after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p:cTn id="53" dur="500" fill="hold"/>
                                        <p:tgtEl>
                                          <p:spTgt spid="38"/>
                                        </p:tgtEl>
                                        <p:attrNameLst>
                                          <p:attrName>ppt_w</p:attrName>
                                        </p:attrNameLst>
                                      </p:cBhvr>
                                      <p:tavLst>
                                        <p:tav tm="0">
                                          <p:val>
                                            <p:fltVal val="0"/>
                                          </p:val>
                                        </p:tav>
                                        <p:tav tm="100000">
                                          <p:val>
                                            <p:strVal val="#ppt_w"/>
                                          </p:val>
                                        </p:tav>
                                      </p:tavLst>
                                    </p:anim>
                                    <p:anim calcmode="lin" valueType="num">
                                      <p:cBhvr>
                                        <p:cTn id="54" dur="500" fill="hold"/>
                                        <p:tgtEl>
                                          <p:spTgt spid="38"/>
                                        </p:tgtEl>
                                        <p:attrNameLst>
                                          <p:attrName>ppt_h</p:attrName>
                                        </p:attrNameLst>
                                      </p:cBhvr>
                                      <p:tavLst>
                                        <p:tav tm="0">
                                          <p:val>
                                            <p:fltVal val="0"/>
                                          </p:val>
                                        </p:tav>
                                        <p:tav tm="100000">
                                          <p:val>
                                            <p:strVal val="#ppt_h"/>
                                          </p:val>
                                        </p:tav>
                                      </p:tavLst>
                                    </p:anim>
                                    <p:animEffect transition="in" filter="fade">
                                      <p:cBhvr>
                                        <p:cTn id="55" dur="500"/>
                                        <p:tgtEl>
                                          <p:spTgt spid="38"/>
                                        </p:tgtEl>
                                      </p:cBhvr>
                                    </p:animEffect>
                                  </p:childTnLst>
                                </p:cTn>
                              </p:par>
                            </p:childTnLst>
                          </p:cTn>
                        </p:par>
                        <p:par>
                          <p:cTn id="56" fill="hold">
                            <p:stCondLst>
                              <p:cond delay="4000"/>
                            </p:stCondLst>
                            <p:childTnLst>
                              <p:par>
                                <p:cTn id="57" presetID="22" presetClass="entr" presetSubtype="8"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wipe(left)">
                                      <p:cBhvr>
                                        <p:cTn id="59" dur="500"/>
                                        <p:tgtEl>
                                          <p:spTgt spid="37"/>
                                        </p:tgtEl>
                                      </p:cBhvr>
                                    </p:animEffect>
                                  </p:childTnLst>
                                </p:cTn>
                              </p:par>
                            </p:childTnLst>
                          </p:cTn>
                        </p:par>
                        <p:par>
                          <p:cTn id="60" fill="hold">
                            <p:stCondLst>
                              <p:cond delay="4500"/>
                            </p:stCondLst>
                            <p:childTnLst>
                              <p:par>
                                <p:cTn id="61" presetID="53" presetClass="entr" presetSubtype="16" fill="hold" nodeType="after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p:cTn id="63" dur="500" fill="hold"/>
                                        <p:tgtEl>
                                          <p:spTgt spid="42"/>
                                        </p:tgtEl>
                                        <p:attrNameLst>
                                          <p:attrName>ppt_w</p:attrName>
                                        </p:attrNameLst>
                                      </p:cBhvr>
                                      <p:tavLst>
                                        <p:tav tm="0">
                                          <p:val>
                                            <p:fltVal val="0"/>
                                          </p:val>
                                        </p:tav>
                                        <p:tav tm="100000">
                                          <p:val>
                                            <p:strVal val="#ppt_w"/>
                                          </p:val>
                                        </p:tav>
                                      </p:tavLst>
                                    </p:anim>
                                    <p:anim calcmode="lin" valueType="num">
                                      <p:cBhvr>
                                        <p:cTn id="64" dur="500" fill="hold"/>
                                        <p:tgtEl>
                                          <p:spTgt spid="42"/>
                                        </p:tgtEl>
                                        <p:attrNameLst>
                                          <p:attrName>ppt_h</p:attrName>
                                        </p:attrNameLst>
                                      </p:cBhvr>
                                      <p:tavLst>
                                        <p:tav tm="0">
                                          <p:val>
                                            <p:fltVal val="0"/>
                                          </p:val>
                                        </p:tav>
                                        <p:tav tm="100000">
                                          <p:val>
                                            <p:strVal val="#ppt_h"/>
                                          </p:val>
                                        </p:tav>
                                      </p:tavLst>
                                    </p:anim>
                                    <p:animEffect transition="in" filter="fade">
                                      <p:cBhvr>
                                        <p:cTn id="65" dur="500"/>
                                        <p:tgtEl>
                                          <p:spTgt spid="42"/>
                                        </p:tgtEl>
                                      </p:cBhvr>
                                    </p:animEffect>
                                  </p:childTnLst>
                                </p:cTn>
                              </p:par>
                            </p:childTnLst>
                          </p:cTn>
                        </p:par>
                        <p:par>
                          <p:cTn id="66" fill="hold">
                            <p:stCondLst>
                              <p:cond delay="5000"/>
                            </p:stCondLst>
                            <p:childTnLst>
                              <p:par>
                                <p:cTn id="67" presetID="22" presetClass="entr" presetSubtype="8" fill="hold" grpId="0" nodeType="after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wipe(left)">
                                      <p:cBhvr>
                                        <p:cTn id="69" dur="500"/>
                                        <p:tgtEl>
                                          <p:spTgt spid="41"/>
                                        </p:tgtEl>
                                      </p:cBhvr>
                                    </p:animEffect>
                                  </p:childTnLst>
                                </p:cTn>
                              </p:par>
                            </p:childTnLst>
                          </p:cTn>
                        </p:par>
                        <p:par>
                          <p:cTn id="70" fill="hold">
                            <p:stCondLst>
                              <p:cond delay="5500"/>
                            </p:stCondLst>
                            <p:childTnLst>
                              <p:par>
                                <p:cTn id="71" presetID="53" presetClass="entr" presetSubtype="16" fill="hold" nodeType="afterEffect">
                                  <p:stCondLst>
                                    <p:cond delay="0"/>
                                  </p:stCondLst>
                                  <p:childTnLst>
                                    <p:set>
                                      <p:cBhvr>
                                        <p:cTn id="72" dur="1" fill="hold">
                                          <p:stCondLst>
                                            <p:cond delay="0"/>
                                          </p:stCondLst>
                                        </p:cTn>
                                        <p:tgtEl>
                                          <p:spTgt spid="60"/>
                                        </p:tgtEl>
                                        <p:attrNameLst>
                                          <p:attrName>style.visibility</p:attrName>
                                        </p:attrNameLst>
                                      </p:cBhvr>
                                      <p:to>
                                        <p:strVal val="visible"/>
                                      </p:to>
                                    </p:set>
                                    <p:anim calcmode="lin" valueType="num">
                                      <p:cBhvr>
                                        <p:cTn id="73" dur="500" fill="hold"/>
                                        <p:tgtEl>
                                          <p:spTgt spid="60"/>
                                        </p:tgtEl>
                                        <p:attrNameLst>
                                          <p:attrName>ppt_w</p:attrName>
                                        </p:attrNameLst>
                                      </p:cBhvr>
                                      <p:tavLst>
                                        <p:tav tm="0">
                                          <p:val>
                                            <p:fltVal val="0"/>
                                          </p:val>
                                        </p:tav>
                                        <p:tav tm="100000">
                                          <p:val>
                                            <p:strVal val="#ppt_w"/>
                                          </p:val>
                                        </p:tav>
                                      </p:tavLst>
                                    </p:anim>
                                    <p:anim calcmode="lin" valueType="num">
                                      <p:cBhvr>
                                        <p:cTn id="74" dur="500" fill="hold"/>
                                        <p:tgtEl>
                                          <p:spTgt spid="60"/>
                                        </p:tgtEl>
                                        <p:attrNameLst>
                                          <p:attrName>ppt_h</p:attrName>
                                        </p:attrNameLst>
                                      </p:cBhvr>
                                      <p:tavLst>
                                        <p:tav tm="0">
                                          <p:val>
                                            <p:fltVal val="0"/>
                                          </p:val>
                                        </p:tav>
                                        <p:tav tm="100000">
                                          <p:val>
                                            <p:strVal val="#ppt_h"/>
                                          </p:val>
                                        </p:tav>
                                      </p:tavLst>
                                    </p:anim>
                                    <p:animEffect transition="in" filter="fade">
                                      <p:cBhvr>
                                        <p:cTn id="75" dur="500"/>
                                        <p:tgtEl>
                                          <p:spTgt spid="60"/>
                                        </p:tgtEl>
                                      </p:cBhvr>
                                    </p:animEffect>
                                  </p:childTnLst>
                                </p:cTn>
                              </p:par>
                            </p:childTnLst>
                          </p:cTn>
                        </p:par>
                        <p:par>
                          <p:cTn id="76" fill="hold">
                            <p:stCondLst>
                              <p:cond delay="6000"/>
                            </p:stCondLst>
                            <p:childTnLst>
                              <p:par>
                                <p:cTn id="77" presetID="22" presetClass="entr" presetSubtype="8" fill="hold" grpId="0" nodeType="after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wipe(left)">
                                      <p:cBhvr>
                                        <p:cTn id="79" dur="500"/>
                                        <p:tgtEl>
                                          <p:spTgt spid="59"/>
                                        </p:tgtEl>
                                      </p:cBhvr>
                                    </p:animEffect>
                                  </p:childTnLst>
                                </p:cTn>
                              </p:par>
                            </p:childTnLst>
                          </p:cTn>
                        </p:par>
                        <p:par>
                          <p:cTn id="80" fill="hold">
                            <p:stCondLst>
                              <p:cond delay="6500"/>
                            </p:stCondLst>
                            <p:childTnLst>
                              <p:par>
                                <p:cTn id="81" presetID="53" presetClass="entr" presetSubtype="16" fill="hold" nodeType="afterEffect">
                                  <p:stCondLst>
                                    <p:cond delay="0"/>
                                  </p:stCondLst>
                                  <p:childTnLst>
                                    <p:set>
                                      <p:cBhvr>
                                        <p:cTn id="82" dur="1" fill="hold">
                                          <p:stCondLst>
                                            <p:cond delay="0"/>
                                          </p:stCondLst>
                                        </p:cTn>
                                        <p:tgtEl>
                                          <p:spTgt spid="83"/>
                                        </p:tgtEl>
                                        <p:attrNameLst>
                                          <p:attrName>style.visibility</p:attrName>
                                        </p:attrNameLst>
                                      </p:cBhvr>
                                      <p:to>
                                        <p:strVal val="visible"/>
                                      </p:to>
                                    </p:set>
                                    <p:anim calcmode="lin" valueType="num">
                                      <p:cBhvr>
                                        <p:cTn id="83" dur="500" fill="hold"/>
                                        <p:tgtEl>
                                          <p:spTgt spid="83"/>
                                        </p:tgtEl>
                                        <p:attrNameLst>
                                          <p:attrName>ppt_w</p:attrName>
                                        </p:attrNameLst>
                                      </p:cBhvr>
                                      <p:tavLst>
                                        <p:tav tm="0">
                                          <p:val>
                                            <p:fltVal val="0"/>
                                          </p:val>
                                        </p:tav>
                                        <p:tav tm="100000">
                                          <p:val>
                                            <p:strVal val="#ppt_w"/>
                                          </p:val>
                                        </p:tav>
                                      </p:tavLst>
                                    </p:anim>
                                    <p:anim calcmode="lin" valueType="num">
                                      <p:cBhvr>
                                        <p:cTn id="84" dur="500" fill="hold"/>
                                        <p:tgtEl>
                                          <p:spTgt spid="83"/>
                                        </p:tgtEl>
                                        <p:attrNameLst>
                                          <p:attrName>ppt_h</p:attrName>
                                        </p:attrNameLst>
                                      </p:cBhvr>
                                      <p:tavLst>
                                        <p:tav tm="0">
                                          <p:val>
                                            <p:fltVal val="0"/>
                                          </p:val>
                                        </p:tav>
                                        <p:tav tm="100000">
                                          <p:val>
                                            <p:strVal val="#ppt_h"/>
                                          </p:val>
                                        </p:tav>
                                      </p:tavLst>
                                    </p:anim>
                                    <p:animEffect transition="in" filter="fade">
                                      <p:cBhvr>
                                        <p:cTn id="85" dur="500"/>
                                        <p:tgtEl>
                                          <p:spTgt spid="83"/>
                                        </p:tgtEl>
                                      </p:cBhvr>
                                    </p:animEffect>
                                  </p:childTnLst>
                                </p:cTn>
                              </p:par>
                            </p:childTnLst>
                          </p:cTn>
                        </p:par>
                        <p:par>
                          <p:cTn id="86" fill="hold">
                            <p:stCondLst>
                              <p:cond delay="7000"/>
                            </p:stCondLst>
                            <p:childTnLst>
                              <p:par>
                                <p:cTn id="87" presetID="22" presetClass="entr" presetSubtype="8" fill="hold" grpId="0" nodeType="afterEffect">
                                  <p:stCondLst>
                                    <p:cond delay="0"/>
                                  </p:stCondLst>
                                  <p:childTnLst>
                                    <p:set>
                                      <p:cBhvr>
                                        <p:cTn id="88" dur="1" fill="hold">
                                          <p:stCondLst>
                                            <p:cond delay="0"/>
                                          </p:stCondLst>
                                        </p:cTn>
                                        <p:tgtEl>
                                          <p:spTgt spid="82"/>
                                        </p:tgtEl>
                                        <p:attrNameLst>
                                          <p:attrName>style.visibility</p:attrName>
                                        </p:attrNameLst>
                                      </p:cBhvr>
                                      <p:to>
                                        <p:strVal val="visible"/>
                                      </p:to>
                                    </p:set>
                                    <p:animEffect transition="in" filter="wipe(left)">
                                      <p:cBhvr>
                                        <p:cTn id="89" dur="500"/>
                                        <p:tgtEl>
                                          <p:spTgt spid="82"/>
                                        </p:tgtEl>
                                      </p:cBhvr>
                                    </p:animEffect>
                                  </p:childTnLst>
                                </p:cTn>
                              </p:par>
                            </p:childTnLst>
                          </p:cTn>
                        </p:par>
                        <p:par>
                          <p:cTn id="90" fill="hold">
                            <p:stCondLst>
                              <p:cond delay="7500"/>
                            </p:stCondLst>
                            <p:childTnLst>
                              <p:par>
                                <p:cTn id="91" presetID="53" presetClass="entr" presetSubtype="16" fill="hold" nodeType="afterEffect">
                                  <p:stCondLst>
                                    <p:cond delay="0"/>
                                  </p:stCondLst>
                                  <p:childTnLst>
                                    <p:set>
                                      <p:cBhvr>
                                        <p:cTn id="92" dur="1" fill="hold">
                                          <p:stCondLst>
                                            <p:cond delay="0"/>
                                          </p:stCondLst>
                                        </p:cTn>
                                        <p:tgtEl>
                                          <p:spTgt spid="87"/>
                                        </p:tgtEl>
                                        <p:attrNameLst>
                                          <p:attrName>style.visibility</p:attrName>
                                        </p:attrNameLst>
                                      </p:cBhvr>
                                      <p:to>
                                        <p:strVal val="visible"/>
                                      </p:to>
                                    </p:set>
                                    <p:anim calcmode="lin" valueType="num">
                                      <p:cBhvr>
                                        <p:cTn id="93" dur="500" fill="hold"/>
                                        <p:tgtEl>
                                          <p:spTgt spid="87"/>
                                        </p:tgtEl>
                                        <p:attrNameLst>
                                          <p:attrName>ppt_w</p:attrName>
                                        </p:attrNameLst>
                                      </p:cBhvr>
                                      <p:tavLst>
                                        <p:tav tm="0">
                                          <p:val>
                                            <p:fltVal val="0"/>
                                          </p:val>
                                        </p:tav>
                                        <p:tav tm="100000">
                                          <p:val>
                                            <p:strVal val="#ppt_w"/>
                                          </p:val>
                                        </p:tav>
                                      </p:tavLst>
                                    </p:anim>
                                    <p:anim calcmode="lin" valueType="num">
                                      <p:cBhvr>
                                        <p:cTn id="94" dur="500" fill="hold"/>
                                        <p:tgtEl>
                                          <p:spTgt spid="87"/>
                                        </p:tgtEl>
                                        <p:attrNameLst>
                                          <p:attrName>ppt_h</p:attrName>
                                        </p:attrNameLst>
                                      </p:cBhvr>
                                      <p:tavLst>
                                        <p:tav tm="0">
                                          <p:val>
                                            <p:fltVal val="0"/>
                                          </p:val>
                                        </p:tav>
                                        <p:tav tm="100000">
                                          <p:val>
                                            <p:strVal val="#ppt_h"/>
                                          </p:val>
                                        </p:tav>
                                      </p:tavLst>
                                    </p:anim>
                                    <p:animEffect transition="in" filter="fade">
                                      <p:cBhvr>
                                        <p:cTn id="95" dur="500"/>
                                        <p:tgtEl>
                                          <p:spTgt spid="87"/>
                                        </p:tgtEl>
                                      </p:cBhvr>
                                    </p:animEffect>
                                  </p:childTnLst>
                                </p:cTn>
                              </p:par>
                            </p:childTnLst>
                          </p:cTn>
                        </p:par>
                        <p:par>
                          <p:cTn id="96" fill="hold">
                            <p:stCondLst>
                              <p:cond delay="8000"/>
                            </p:stCondLst>
                            <p:childTnLst>
                              <p:par>
                                <p:cTn id="97" presetID="22" presetClass="entr" presetSubtype="8" fill="hold" grpId="0" nodeType="afterEffect">
                                  <p:stCondLst>
                                    <p:cond delay="0"/>
                                  </p:stCondLst>
                                  <p:childTnLst>
                                    <p:set>
                                      <p:cBhvr>
                                        <p:cTn id="98" dur="1" fill="hold">
                                          <p:stCondLst>
                                            <p:cond delay="0"/>
                                          </p:stCondLst>
                                        </p:cTn>
                                        <p:tgtEl>
                                          <p:spTgt spid="86"/>
                                        </p:tgtEl>
                                        <p:attrNameLst>
                                          <p:attrName>style.visibility</p:attrName>
                                        </p:attrNameLst>
                                      </p:cBhvr>
                                      <p:to>
                                        <p:strVal val="visible"/>
                                      </p:to>
                                    </p:set>
                                    <p:animEffect transition="in" filter="wipe(left)">
                                      <p:cBhvr>
                                        <p:cTn id="99"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8" grpId="0" animBg="1"/>
      <p:bldP spid="28" grpId="1" animBg="1"/>
      <p:bldP spid="45" grpId="0" animBg="1"/>
      <p:bldP spid="26" grpId="0"/>
      <p:bldP spid="27" grpId="0"/>
      <p:bldP spid="33" grpId="0"/>
      <p:bldP spid="37" grpId="0"/>
      <p:bldP spid="41" grpId="0"/>
      <p:bldP spid="59" grpId="0"/>
      <p:bldP spid="82" grpId="0"/>
      <p:bldP spid="8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3390654"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当前国内经济形势分析</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sp>
        <p:nvSpPr>
          <p:cNvPr id="32" name="矩形 21"/>
          <p:cNvSpPr/>
          <p:nvPr/>
        </p:nvSpPr>
        <p:spPr>
          <a:xfrm>
            <a:off x="1748011" y="3528032"/>
            <a:ext cx="6406184" cy="938179"/>
          </a:xfrm>
          <a:custGeom>
            <a:avLst/>
            <a:gdLst/>
            <a:ahLst/>
            <a:cxnLst/>
            <a:rect l="l" t="t" r="r" b="b"/>
            <a:pathLst>
              <a:path w="7085181" h="1244248">
                <a:moveTo>
                  <a:pt x="333395" y="0"/>
                </a:moveTo>
                <a:lnTo>
                  <a:pt x="7085181" y="0"/>
                </a:lnTo>
                <a:lnTo>
                  <a:pt x="6751786" y="1244248"/>
                </a:lnTo>
                <a:lnTo>
                  <a:pt x="0" y="1244248"/>
                </a:lnTo>
                <a:close/>
              </a:path>
            </a:pathLst>
          </a:custGeom>
          <a:solidFill>
            <a:srgbClr val="B2B2B2">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3" name="矩形 21"/>
          <p:cNvSpPr/>
          <p:nvPr/>
        </p:nvSpPr>
        <p:spPr>
          <a:xfrm>
            <a:off x="1067594" y="2461230"/>
            <a:ext cx="6330811" cy="938179"/>
          </a:xfrm>
          <a:custGeom>
            <a:avLst/>
            <a:gdLst/>
            <a:ahLst/>
            <a:cxnLst/>
            <a:rect l="l" t="t" r="r" b="b"/>
            <a:pathLst>
              <a:path w="7085181" h="1244248">
                <a:moveTo>
                  <a:pt x="333395" y="0"/>
                </a:moveTo>
                <a:lnTo>
                  <a:pt x="7085181" y="0"/>
                </a:lnTo>
                <a:lnTo>
                  <a:pt x="6751786" y="1244248"/>
                </a:lnTo>
                <a:lnTo>
                  <a:pt x="0" y="1244248"/>
                </a:lnTo>
                <a:close/>
              </a:path>
            </a:pathLst>
          </a:custGeom>
          <a:solidFill>
            <a:srgbClr val="B2B2B2">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4" name="矩形 21"/>
          <p:cNvSpPr/>
          <p:nvPr/>
        </p:nvSpPr>
        <p:spPr>
          <a:xfrm>
            <a:off x="2021573" y="1364849"/>
            <a:ext cx="6132621" cy="938179"/>
          </a:xfrm>
          <a:custGeom>
            <a:avLst/>
            <a:gdLst/>
            <a:ahLst/>
            <a:cxnLst/>
            <a:rect l="l" t="t" r="r" b="b"/>
            <a:pathLst>
              <a:path w="7085181" h="1244248">
                <a:moveTo>
                  <a:pt x="333395" y="0"/>
                </a:moveTo>
                <a:lnTo>
                  <a:pt x="7085181" y="0"/>
                </a:lnTo>
                <a:lnTo>
                  <a:pt x="6751786" y="1244248"/>
                </a:lnTo>
                <a:lnTo>
                  <a:pt x="0" y="1244248"/>
                </a:lnTo>
                <a:close/>
              </a:path>
            </a:pathLst>
          </a:custGeom>
          <a:solidFill>
            <a:srgbClr val="B2B2B2">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5" name="椭圆 34"/>
          <p:cNvSpPr/>
          <p:nvPr/>
        </p:nvSpPr>
        <p:spPr bwMode="auto">
          <a:xfrm>
            <a:off x="1375353" y="1187378"/>
            <a:ext cx="1292441" cy="1293120"/>
          </a:xfrm>
          <a:prstGeom prst="ellipse">
            <a:avLst/>
          </a:prstGeom>
          <a:solidFill>
            <a:srgbClr val="00B0F0"/>
          </a:solidFill>
          <a:ln w="9525" cap="flat" cmpd="sng" algn="ctr">
            <a:solidFill>
              <a:srgbClr val="FFFFFF"/>
            </a:solidFill>
            <a:prstDash val="solid"/>
            <a:round/>
            <a:headEnd type="none" w="med" len="med"/>
            <a:tailEnd type="none" w="med" len="med"/>
          </a:ln>
          <a:effectLst/>
        </p:spPr>
        <p:txBody>
          <a:bodyPr vert="horz" wrap="square" lIns="68571" tIns="34285" rIns="68571" bIns="34285" numCol="1" rtlCol="0"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C4261D"/>
              </a:solidFill>
              <a:effectLst/>
              <a:uLnTx/>
              <a:uFillTx/>
            </a:endParaRPr>
          </a:p>
        </p:txBody>
      </p:sp>
      <p:sp>
        <p:nvSpPr>
          <p:cNvPr id="36" name="TextBox 35"/>
          <p:cNvSpPr txBox="1"/>
          <p:nvPr/>
        </p:nvSpPr>
        <p:spPr>
          <a:xfrm>
            <a:off x="1511777" y="1660760"/>
            <a:ext cx="1061599" cy="346356"/>
          </a:xfrm>
          <a:prstGeom prst="rect">
            <a:avLst/>
          </a:prstGeom>
          <a:noFill/>
        </p:spPr>
        <p:txBody>
          <a:bodyPr wrap="none" lIns="68571" tIns="34285" rIns="68571" bIns="34285" rtlCol="0">
            <a:spAutoFit/>
          </a:bodyPr>
          <a:lstStyle/>
          <a:p>
            <a:r>
              <a:rPr lang="zh-CN" altLang="en-US" dirty="0">
                <a:solidFill>
                  <a:srgbClr val="F8F8F8"/>
                </a:solidFill>
                <a:latin typeface="微软雅黑" panose="020B0503020204020204" pitchFamily="34" charset="-122"/>
                <a:ea typeface="微软雅黑" panose="020B0503020204020204" pitchFamily="34" charset="-122"/>
              </a:rPr>
              <a:t>发展趋势</a:t>
            </a:r>
            <a:endParaRPr lang="zh-CN" altLang="en-US" dirty="0">
              <a:solidFill>
                <a:srgbClr val="F8F8F8"/>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1371975" y="1252034"/>
            <a:ext cx="387732" cy="390121"/>
            <a:chOff x="1807482" y="1521065"/>
            <a:chExt cx="517088" cy="520001"/>
          </a:xfrm>
        </p:grpSpPr>
        <p:sp>
          <p:nvSpPr>
            <p:cNvPr id="38" name="椭圆 37"/>
            <p:cNvSpPr/>
            <p:nvPr/>
          </p:nvSpPr>
          <p:spPr bwMode="auto">
            <a:xfrm>
              <a:off x="1807482" y="1521065"/>
              <a:ext cx="517088" cy="517088"/>
            </a:xfrm>
            <a:prstGeom prst="ellipse">
              <a:avLst/>
            </a:prstGeom>
            <a:solidFill>
              <a:srgbClr val="0067B4"/>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srgbClr val="FFFFFF"/>
                </a:solidFill>
                <a:effectLst/>
                <a:uLnTx/>
                <a:uFillTx/>
              </a:endParaRPr>
            </a:p>
          </p:txBody>
        </p:sp>
        <p:sp>
          <p:nvSpPr>
            <p:cNvPr id="39" name="TextBox 38"/>
            <p:cNvSpPr txBox="1"/>
            <p:nvPr/>
          </p:nvSpPr>
          <p:spPr>
            <a:xfrm>
              <a:off x="1883122" y="1548776"/>
              <a:ext cx="425850" cy="49229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1</a:t>
              </a: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40" name="TextBox 39"/>
          <p:cNvSpPr txBox="1"/>
          <p:nvPr/>
        </p:nvSpPr>
        <p:spPr>
          <a:xfrm>
            <a:off x="3437037" y="1563172"/>
            <a:ext cx="3961369" cy="61555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详写内容</a:t>
            </a:r>
            <a:r>
              <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sp>
        <p:nvSpPr>
          <p:cNvPr id="41" name="椭圆 40"/>
          <p:cNvSpPr/>
          <p:nvPr/>
        </p:nvSpPr>
        <p:spPr bwMode="auto">
          <a:xfrm>
            <a:off x="6557372" y="2191544"/>
            <a:ext cx="1292441" cy="1293120"/>
          </a:xfrm>
          <a:prstGeom prst="ellipse">
            <a:avLst/>
          </a:prstGeom>
          <a:solidFill>
            <a:srgbClr val="009BD2"/>
          </a:solidFill>
          <a:ln w="9525" cap="flat" cmpd="sng" algn="ctr">
            <a:solidFill>
              <a:srgbClr val="FFFFFF"/>
            </a:solidFill>
            <a:prstDash val="solid"/>
            <a:round/>
            <a:headEnd type="none" w="med" len="med"/>
            <a:tailEnd type="none" w="med" len="med"/>
          </a:ln>
          <a:effectLst/>
        </p:spPr>
        <p:txBody>
          <a:bodyPr vert="horz" wrap="square" lIns="68571" tIns="34285" rIns="68571" bIns="34285" numCol="1" rtlCol="0"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C4261D"/>
              </a:solidFill>
              <a:effectLst/>
              <a:uLnTx/>
              <a:uFillTx/>
            </a:endParaRPr>
          </a:p>
        </p:txBody>
      </p:sp>
      <p:sp>
        <p:nvSpPr>
          <p:cNvPr id="42" name="TextBox 41"/>
          <p:cNvSpPr txBox="1"/>
          <p:nvPr/>
        </p:nvSpPr>
        <p:spPr>
          <a:xfrm>
            <a:off x="6717651" y="2664926"/>
            <a:ext cx="1061599" cy="346356"/>
          </a:xfrm>
          <a:prstGeom prst="rect">
            <a:avLst/>
          </a:prstGeom>
          <a:noFill/>
        </p:spPr>
        <p:txBody>
          <a:bodyPr wrap="none" lIns="68571" tIns="34285" rIns="68571" bIns="34285"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消费习惯</a:t>
            </a:r>
            <a:endParaRPr kumimoji="0" lang="zh-CN" altLang="en-US" sz="180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nvGrpSpPr>
          <p:cNvPr id="43" name="组合 42"/>
          <p:cNvGrpSpPr/>
          <p:nvPr/>
        </p:nvGrpSpPr>
        <p:grpSpPr>
          <a:xfrm>
            <a:off x="6553994" y="2256200"/>
            <a:ext cx="387732" cy="390121"/>
            <a:chOff x="1807482" y="1521065"/>
            <a:chExt cx="517088" cy="520001"/>
          </a:xfrm>
        </p:grpSpPr>
        <p:sp>
          <p:nvSpPr>
            <p:cNvPr id="44" name="椭圆 43"/>
            <p:cNvSpPr/>
            <p:nvPr/>
          </p:nvSpPr>
          <p:spPr bwMode="auto">
            <a:xfrm>
              <a:off x="1807482" y="1521065"/>
              <a:ext cx="517088" cy="517088"/>
            </a:xfrm>
            <a:prstGeom prst="ellipse">
              <a:avLst/>
            </a:prstGeom>
            <a:solidFill>
              <a:srgbClr val="0067B4"/>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srgbClr val="FFFFFF"/>
                </a:solidFill>
                <a:effectLst/>
                <a:uLnTx/>
                <a:uFillTx/>
              </a:endParaRPr>
            </a:p>
          </p:txBody>
        </p:sp>
        <p:sp>
          <p:nvSpPr>
            <p:cNvPr id="45" name="TextBox 44"/>
            <p:cNvSpPr txBox="1"/>
            <p:nvPr/>
          </p:nvSpPr>
          <p:spPr>
            <a:xfrm>
              <a:off x="1883122" y="1548776"/>
              <a:ext cx="425850" cy="49229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2</a:t>
              </a: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46" name="TextBox 45"/>
          <p:cNvSpPr txBox="1"/>
          <p:nvPr/>
        </p:nvSpPr>
        <p:spPr>
          <a:xfrm>
            <a:off x="1794340" y="2659553"/>
            <a:ext cx="3961369" cy="61555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详写内容</a:t>
            </a:r>
            <a:r>
              <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sp>
        <p:nvSpPr>
          <p:cNvPr id="47" name="椭圆 46"/>
          <p:cNvSpPr/>
          <p:nvPr/>
        </p:nvSpPr>
        <p:spPr bwMode="auto">
          <a:xfrm>
            <a:off x="994771" y="3258344"/>
            <a:ext cx="1292441" cy="1293120"/>
          </a:xfrm>
          <a:prstGeom prst="ellipse">
            <a:avLst/>
          </a:prstGeom>
          <a:solidFill>
            <a:srgbClr val="0067B4"/>
          </a:solidFill>
          <a:ln w="9525" cap="flat" cmpd="sng" algn="ctr">
            <a:solidFill>
              <a:srgbClr val="FFFFFF"/>
            </a:solidFill>
            <a:prstDash val="solid"/>
            <a:round/>
            <a:headEnd type="none" w="med" len="med"/>
            <a:tailEnd type="none" w="med" len="med"/>
          </a:ln>
          <a:effectLst/>
        </p:spPr>
        <p:txBody>
          <a:bodyPr vert="horz" wrap="square" lIns="68571" tIns="34285" rIns="68571" bIns="34285" numCol="1" rtlCol="0"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C4261D"/>
              </a:solidFill>
              <a:effectLst/>
              <a:uLnTx/>
              <a:uFillTx/>
            </a:endParaRPr>
          </a:p>
        </p:txBody>
      </p:sp>
      <p:sp>
        <p:nvSpPr>
          <p:cNvPr id="48" name="TextBox 47"/>
          <p:cNvSpPr txBox="1"/>
          <p:nvPr/>
        </p:nvSpPr>
        <p:spPr>
          <a:xfrm>
            <a:off x="1120672" y="3731726"/>
            <a:ext cx="1061599" cy="346356"/>
          </a:xfrm>
          <a:prstGeom prst="rect">
            <a:avLst/>
          </a:prstGeom>
          <a:noFill/>
        </p:spPr>
        <p:txBody>
          <a:bodyPr wrap="none" lIns="68571" tIns="34285" rIns="68571" bIns="34285" rtlCol="0">
            <a:spAutoFit/>
          </a:bodyPr>
          <a:lstStyle/>
          <a:p>
            <a:r>
              <a:rPr lang="zh-CN" altLang="en-US" dirty="0">
                <a:solidFill>
                  <a:srgbClr val="F8F8F8"/>
                </a:solidFill>
                <a:latin typeface="微软雅黑" panose="020B0503020204020204" pitchFamily="34" charset="-122"/>
                <a:ea typeface="微软雅黑" panose="020B0503020204020204" pitchFamily="34" charset="-122"/>
              </a:rPr>
              <a:t>政策扶持</a:t>
            </a:r>
            <a:endParaRPr lang="zh-CN" altLang="en-US" dirty="0">
              <a:solidFill>
                <a:srgbClr val="F8F8F8"/>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991394" y="3323000"/>
            <a:ext cx="387732" cy="390121"/>
            <a:chOff x="1807482" y="1521065"/>
            <a:chExt cx="517088" cy="520001"/>
          </a:xfrm>
        </p:grpSpPr>
        <p:sp>
          <p:nvSpPr>
            <p:cNvPr id="50" name="椭圆 49"/>
            <p:cNvSpPr/>
            <p:nvPr/>
          </p:nvSpPr>
          <p:spPr bwMode="auto">
            <a:xfrm>
              <a:off x="1807482" y="1521065"/>
              <a:ext cx="517088" cy="517088"/>
            </a:xfrm>
            <a:prstGeom prst="ellipse">
              <a:avLst/>
            </a:prstGeom>
            <a:solidFill>
              <a:srgbClr val="0067B4"/>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srgbClr val="FFFFFF"/>
                </a:solidFill>
                <a:effectLst/>
                <a:uLnTx/>
                <a:uFillTx/>
              </a:endParaRPr>
            </a:p>
          </p:txBody>
        </p:sp>
        <p:sp>
          <p:nvSpPr>
            <p:cNvPr id="51" name="TextBox 50"/>
            <p:cNvSpPr txBox="1"/>
            <p:nvPr/>
          </p:nvSpPr>
          <p:spPr>
            <a:xfrm>
              <a:off x="1883122" y="1548776"/>
              <a:ext cx="425850" cy="49229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3</a:t>
              </a: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52" name="TextBox 51"/>
          <p:cNvSpPr txBox="1"/>
          <p:nvPr/>
        </p:nvSpPr>
        <p:spPr>
          <a:xfrm>
            <a:off x="3522532" y="3726355"/>
            <a:ext cx="3961369" cy="61555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详写内容</a:t>
            </a:r>
            <a:r>
              <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dir="rd"/>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600"/>
                                            <p:tgtEl>
                                              <p:spTgt spid="37"/>
                                            </p:tgtEl>
                                          </p:cBhvr>
                                        </p:animEffect>
                                      </p:childTnLst>
                                    </p:cTn>
                                  </p:par>
                                  <p:par>
                                    <p:cTn id="26"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20" ptsTypes="fffff" p14:bounceEnd="10000">
                                          <p:cBhvr>
                                            <p:cTn id="27" dur="1000" fill="hold"/>
                                            <p:tgtEl>
                                              <p:spTgt spid="37"/>
                                            </p:tgtEl>
                                            <p:attrNameLst>
                                              <p:attrName>ppt_x</p:attrName>
                                              <p:attrName>ppt_y</p:attrName>
                                            </p:attrNameLst>
                                          </p:cBhvr>
                                          <p:rCtr x="4956" y="8889"/>
                                        </p:animMotion>
                                      </p:childTnLst>
                                    </p:cTn>
                                  </p:par>
                                  <p:par>
                                    <p:cTn id="28" presetID="21" presetClass="entr" presetSubtype="1" fill="hold" grpId="0" nodeType="withEffect">
                                      <p:stCondLst>
                                        <p:cond delay="200"/>
                                      </p:stCondLst>
                                      <p:childTnLst>
                                        <p:set>
                                          <p:cBhvr>
                                            <p:cTn id="29" dur="1" fill="hold">
                                              <p:stCondLst>
                                                <p:cond delay="0"/>
                                              </p:stCondLst>
                                            </p:cTn>
                                            <p:tgtEl>
                                              <p:spTgt spid="35"/>
                                            </p:tgtEl>
                                            <p:attrNameLst>
                                              <p:attrName>style.visibility</p:attrName>
                                            </p:attrNameLst>
                                          </p:cBhvr>
                                          <p:to>
                                            <p:strVal val="visible"/>
                                          </p:to>
                                        </p:set>
                                        <p:animEffect transition="in" filter="wheel(1)">
                                          <p:cBhvr>
                                            <p:cTn id="30" dur="1000"/>
                                            <p:tgtEl>
                                              <p:spTgt spid="35"/>
                                            </p:tgtEl>
                                          </p:cBhvr>
                                        </p:animEffect>
                                      </p:childTnLst>
                                    </p:cTn>
                                  </p:par>
                                </p:childTnLst>
                              </p:cTn>
                            </p:par>
                            <p:par>
                              <p:cTn id="31" fill="hold">
                                <p:stCondLst>
                                  <p:cond delay="2500"/>
                                </p:stCondLst>
                                <p:childTnLst>
                                  <p:par>
                                    <p:cTn id="32" presetID="31" presetClass="entr" presetSubtype="0" fill="hold" grpId="0" nodeType="after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p:cTn id="34" dur="500" fill="hold"/>
                                            <p:tgtEl>
                                              <p:spTgt spid="36"/>
                                            </p:tgtEl>
                                            <p:attrNameLst>
                                              <p:attrName>ppt_w</p:attrName>
                                            </p:attrNameLst>
                                          </p:cBhvr>
                                          <p:tavLst>
                                            <p:tav tm="0">
                                              <p:val>
                                                <p:fltVal val="0"/>
                                              </p:val>
                                            </p:tav>
                                            <p:tav tm="100000">
                                              <p:val>
                                                <p:strVal val="#ppt_w"/>
                                              </p:val>
                                            </p:tav>
                                          </p:tavLst>
                                        </p:anim>
                                        <p:anim calcmode="lin" valueType="num">
                                          <p:cBhvr>
                                            <p:cTn id="35" dur="500" fill="hold"/>
                                            <p:tgtEl>
                                              <p:spTgt spid="36"/>
                                            </p:tgtEl>
                                            <p:attrNameLst>
                                              <p:attrName>ppt_h</p:attrName>
                                            </p:attrNameLst>
                                          </p:cBhvr>
                                          <p:tavLst>
                                            <p:tav tm="0">
                                              <p:val>
                                                <p:fltVal val="0"/>
                                              </p:val>
                                            </p:tav>
                                            <p:tav tm="100000">
                                              <p:val>
                                                <p:strVal val="#ppt_h"/>
                                              </p:val>
                                            </p:tav>
                                          </p:tavLst>
                                        </p:anim>
                                        <p:anim calcmode="lin" valueType="num">
                                          <p:cBhvr>
                                            <p:cTn id="36" dur="500" fill="hold"/>
                                            <p:tgtEl>
                                              <p:spTgt spid="36"/>
                                            </p:tgtEl>
                                            <p:attrNameLst>
                                              <p:attrName>style.rotation</p:attrName>
                                            </p:attrNameLst>
                                          </p:cBhvr>
                                          <p:tavLst>
                                            <p:tav tm="0">
                                              <p:val>
                                                <p:fltVal val="90"/>
                                              </p:val>
                                            </p:tav>
                                            <p:tav tm="100000">
                                              <p:val>
                                                <p:fltVal val="0"/>
                                              </p:val>
                                            </p:tav>
                                          </p:tavLst>
                                        </p:anim>
                                        <p:animEffect transition="in" filter="fade">
                                          <p:cBhvr>
                                            <p:cTn id="37" dur="500"/>
                                            <p:tgtEl>
                                              <p:spTgt spid="36"/>
                                            </p:tgtEl>
                                          </p:cBhvr>
                                        </p:animEffect>
                                      </p:childTnLst>
                                    </p:cTn>
                                  </p:par>
                                </p:childTnLst>
                              </p:cTn>
                            </p:par>
                            <p:par>
                              <p:cTn id="38" fill="hold">
                                <p:stCondLst>
                                  <p:cond delay="3000"/>
                                </p:stCondLst>
                                <p:childTnLst>
                                  <p:par>
                                    <p:cTn id="39" presetID="2" presetClass="entr" presetSubtype="2"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1+#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childTnLst>
                              </p:cTn>
                            </p:par>
                            <p:par>
                              <p:cTn id="43" fill="hold">
                                <p:stCondLst>
                                  <p:cond delay="3500"/>
                                </p:stCondLst>
                                <p:childTnLst>
                                  <p:par>
                                    <p:cTn id="44" presetID="22" presetClass="entr" presetSubtype="8" fill="hold" grpId="0" nodeType="after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left)">
                                          <p:cBhvr>
                                            <p:cTn id="46" dur="300"/>
                                            <p:tgtEl>
                                              <p:spTgt spid="40"/>
                                            </p:tgtEl>
                                          </p:cBhvr>
                                        </p:animEffect>
                                      </p:childTnLst>
                                    </p:cTn>
                                  </p:par>
                                </p:childTnLst>
                              </p:cTn>
                            </p:par>
                            <p:par>
                              <p:cTn id="47" fill="hold">
                                <p:stCondLst>
                                  <p:cond delay="4000"/>
                                </p:stCondLst>
                                <p:childTnLst>
                                  <p:par>
                                    <p:cTn id="48" presetID="10" presetClass="entr" presetSubtype="0" fill="hold" nodeType="after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600"/>
                                            <p:tgtEl>
                                              <p:spTgt spid="43"/>
                                            </p:tgtEl>
                                          </p:cBhvr>
                                        </p:animEffect>
                                      </p:childTnLst>
                                    </p:cTn>
                                  </p:par>
                                  <p:par>
                                    <p:cTn id="51"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20" ptsTypes="fffff" p14:bounceEnd="10000">
                                          <p:cBhvr>
                                            <p:cTn id="52" dur="1000" fill="hold"/>
                                            <p:tgtEl>
                                              <p:spTgt spid="43"/>
                                            </p:tgtEl>
                                            <p:attrNameLst>
                                              <p:attrName>ppt_x</p:attrName>
                                              <p:attrName>ppt_y</p:attrName>
                                            </p:attrNameLst>
                                          </p:cBhvr>
                                          <p:rCtr x="4956" y="8889"/>
                                        </p:animMotion>
                                      </p:childTnLst>
                                    </p:cTn>
                                  </p:par>
                                  <p:par>
                                    <p:cTn id="53" presetID="21" presetClass="entr" presetSubtype="1" fill="hold" grpId="0" nodeType="withEffect">
                                      <p:stCondLst>
                                        <p:cond delay="200"/>
                                      </p:stCondLst>
                                      <p:childTnLst>
                                        <p:set>
                                          <p:cBhvr>
                                            <p:cTn id="54" dur="1" fill="hold">
                                              <p:stCondLst>
                                                <p:cond delay="0"/>
                                              </p:stCondLst>
                                            </p:cTn>
                                            <p:tgtEl>
                                              <p:spTgt spid="41"/>
                                            </p:tgtEl>
                                            <p:attrNameLst>
                                              <p:attrName>style.visibility</p:attrName>
                                            </p:attrNameLst>
                                          </p:cBhvr>
                                          <p:to>
                                            <p:strVal val="visible"/>
                                          </p:to>
                                        </p:set>
                                        <p:animEffect transition="in" filter="wheel(1)">
                                          <p:cBhvr>
                                            <p:cTn id="55" dur="1000"/>
                                            <p:tgtEl>
                                              <p:spTgt spid="41"/>
                                            </p:tgtEl>
                                          </p:cBhvr>
                                        </p:animEffect>
                                      </p:childTnLst>
                                    </p:cTn>
                                  </p:par>
                                </p:childTnLst>
                              </p:cTn>
                            </p:par>
                            <p:par>
                              <p:cTn id="56" fill="hold">
                                <p:stCondLst>
                                  <p:cond delay="5000"/>
                                </p:stCondLst>
                                <p:childTnLst>
                                  <p:par>
                                    <p:cTn id="57" presetID="31"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 calcmode="lin" valueType="num">
                                          <p:cBhvr>
                                            <p:cTn id="59" dur="500" fill="hold"/>
                                            <p:tgtEl>
                                              <p:spTgt spid="42"/>
                                            </p:tgtEl>
                                            <p:attrNameLst>
                                              <p:attrName>ppt_w</p:attrName>
                                            </p:attrNameLst>
                                          </p:cBhvr>
                                          <p:tavLst>
                                            <p:tav tm="0">
                                              <p:val>
                                                <p:fltVal val="0"/>
                                              </p:val>
                                            </p:tav>
                                            <p:tav tm="100000">
                                              <p:val>
                                                <p:strVal val="#ppt_w"/>
                                              </p:val>
                                            </p:tav>
                                          </p:tavLst>
                                        </p:anim>
                                        <p:anim calcmode="lin" valueType="num">
                                          <p:cBhvr>
                                            <p:cTn id="60" dur="500" fill="hold"/>
                                            <p:tgtEl>
                                              <p:spTgt spid="42"/>
                                            </p:tgtEl>
                                            <p:attrNameLst>
                                              <p:attrName>ppt_h</p:attrName>
                                            </p:attrNameLst>
                                          </p:cBhvr>
                                          <p:tavLst>
                                            <p:tav tm="0">
                                              <p:val>
                                                <p:fltVal val="0"/>
                                              </p:val>
                                            </p:tav>
                                            <p:tav tm="100000">
                                              <p:val>
                                                <p:strVal val="#ppt_h"/>
                                              </p:val>
                                            </p:tav>
                                          </p:tavLst>
                                        </p:anim>
                                        <p:anim calcmode="lin" valueType="num">
                                          <p:cBhvr>
                                            <p:cTn id="61" dur="500" fill="hold"/>
                                            <p:tgtEl>
                                              <p:spTgt spid="42"/>
                                            </p:tgtEl>
                                            <p:attrNameLst>
                                              <p:attrName>style.rotation</p:attrName>
                                            </p:attrNameLst>
                                          </p:cBhvr>
                                          <p:tavLst>
                                            <p:tav tm="0">
                                              <p:val>
                                                <p:fltVal val="90"/>
                                              </p:val>
                                            </p:tav>
                                            <p:tav tm="100000">
                                              <p:val>
                                                <p:fltVal val="0"/>
                                              </p:val>
                                            </p:tav>
                                          </p:tavLst>
                                        </p:anim>
                                        <p:animEffect transition="in" filter="fade">
                                          <p:cBhvr>
                                            <p:cTn id="62" dur="500"/>
                                            <p:tgtEl>
                                              <p:spTgt spid="42"/>
                                            </p:tgtEl>
                                          </p:cBhvr>
                                        </p:animEffect>
                                      </p:childTnLst>
                                    </p:cTn>
                                  </p:par>
                                </p:childTnLst>
                              </p:cTn>
                            </p:par>
                            <p:par>
                              <p:cTn id="63" fill="hold">
                                <p:stCondLst>
                                  <p:cond delay="5500"/>
                                </p:stCondLst>
                                <p:childTnLst>
                                  <p:par>
                                    <p:cTn id="64" presetID="2" presetClass="entr" presetSubtype="8" fill="hold" grpId="0" nodeType="afterEffect">
                                      <p:stCondLst>
                                        <p:cond delay="0"/>
                                      </p:stCondLst>
                                      <p:childTnLst>
                                        <p:set>
                                          <p:cBhvr>
                                            <p:cTn id="65" dur="1" fill="hold">
                                              <p:stCondLst>
                                                <p:cond delay="0"/>
                                              </p:stCondLst>
                                            </p:cTn>
                                            <p:tgtEl>
                                              <p:spTgt spid="33"/>
                                            </p:tgtEl>
                                            <p:attrNameLst>
                                              <p:attrName>style.visibility</p:attrName>
                                            </p:attrNameLst>
                                          </p:cBhvr>
                                          <p:to>
                                            <p:strVal val="visible"/>
                                          </p:to>
                                        </p:set>
                                        <p:anim calcmode="lin" valueType="num">
                                          <p:cBhvr additive="base">
                                            <p:cTn id="66" dur="500" fill="hold"/>
                                            <p:tgtEl>
                                              <p:spTgt spid="33"/>
                                            </p:tgtEl>
                                            <p:attrNameLst>
                                              <p:attrName>ppt_x</p:attrName>
                                            </p:attrNameLst>
                                          </p:cBhvr>
                                          <p:tavLst>
                                            <p:tav tm="0">
                                              <p:val>
                                                <p:strVal val="0-#ppt_w/2"/>
                                              </p:val>
                                            </p:tav>
                                            <p:tav tm="100000">
                                              <p:val>
                                                <p:strVal val="#ppt_x"/>
                                              </p:val>
                                            </p:tav>
                                          </p:tavLst>
                                        </p:anim>
                                        <p:anim calcmode="lin" valueType="num">
                                          <p:cBhvr additive="base">
                                            <p:cTn id="67" dur="500" fill="hold"/>
                                            <p:tgtEl>
                                              <p:spTgt spid="33"/>
                                            </p:tgtEl>
                                            <p:attrNameLst>
                                              <p:attrName>ppt_y</p:attrName>
                                            </p:attrNameLst>
                                          </p:cBhvr>
                                          <p:tavLst>
                                            <p:tav tm="0">
                                              <p:val>
                                                <p:strVal val="#ppt_y"/>
                                              </p:val>
                                            </p:tav>
                                            <p:tav tm="100000">
                                              <p:val>
                                                <p:strVal val="#ppt_y"/>
                                              </p:val>
                                            </p:tav>
                                          </p:tavLst>
                                        </p:anim>
                                      </p:childTnLst>
                                    </p:cTn>
                                  </p:par>
                                </p:childTnLst>
                              </p:cTn>
                            </p:par>
                            <p:par>
                              <p:cTn id="68" fill="hold">
                                <p:stCondLst>
                                  <p:cond delay="6000"/>
                                </p:stCondLst>
                                <p:childTnLst>
                                  <p:par>
                                    <p:cTn id="69" presetID="22" presetClass="entr" presetSubtype="2" fill="hold" grpId="0" nodeType="after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wipe(right)">
                                          <p:cBhvr>
                                            <p:cTn id="71" dur="300"/>
                                            <p:tgtEl>
                                              <p:spTgt spid="46"/>
                                            </p:tgtEl>
                                          </p:cBhvr>
                                        </p:animEffect>
                                      </p:childTnLst>
                                    </p:cTn>
                                  </p:par>
                                </p:childTnLst>
                              </p:cTn>
                            </p:par>
                            <p:par>
                              <p:cTn id="72" fill="hold">
                                <p:stCondLst>
                                  <p:cond delay="6500"/>
                                </p:stCondLst>
                                <p:childTnLst>
                                  <p:par>
                                    <p:cTn id="73" presetID="10" presetClass="entr" presetSubtype="0" fill="hold" nodeType="after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600"/>
                                            <p:tgtEl>
                                              <p:spTgt spid="49"/>
                                            </p:tgtEl>
                                          </p:cBhvr>
                                        </p:animEffect>
                                      </p:childTnLst>
                                    </p:cTn>
                                  </p:par>
                                  <p:par>
                                    <p:cTn id="76"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20" ptsTypes="fffff" p14:bounceEnd="10000">
                                          <p:cBhvr>
                                            <p:cTn id="77" dur="1000" fill="hold"/>
                                            <p:tgtEl>
                                              <p:spTgt spid="49"/>
                                            </p:tgtEl>
                                            <p:attrNameLst>
                                              <p:attrName>ppt_x</p:attrName>
                                              <p:attrName>ppt_y</p:attrName>
                                            </p:attrNameLst>
                                          </p:cBhvr>
                                          <p:rCtr x="4956" y="8889"/>
                                        </p:animMotion>
                                      </p:childTnLst>
                                    </p:cTn>
                                  </p:par>
                                  <p:par>
                                    <p:cTn id="78" presetID="21" presetClass="entr" presetSubtype="1" fill="hold" grpId="0" nodeType="withEffect">
                                      <p:stCondLst>
                                        <p:cond delay="200"/>
                                      </p:stCondLst>
                                      <p:childTnLst>
                                        <p:set>
                                          <p:cBhvr>
                                            <p:cTn id="79" dur="1" fill="hold">
                                              <p:stCondLst>
                                                <p:cond delay="0"/>
                                              </p:stCondLst>
                                            </p:cTn>
                                            <p:tgtEl>
                                              <p:spTgt spid="47"/>
                                            </p:tgtEl>
                                            <p:attrNameLst>
                                              <p:attrName>style.visibility</p:attrName>
                                            </p:attrNameLst>
                                          </p:cBhvr>
                                          <p:to>
                                            <p:strVal val="visible"/>
                                          </p:to>
                                        </p:set>
                                        <p:animEffect transition="in" filter="wheel(1)">
                                          <p:cBhvr>
                                            <p:cTn id="80" dur="1000"/>
                                            <p:tgtEl>
                                              <p:spTgt spid="47"/>
                                            </p:tgtEl>
                                          </p:cBhvr>
                                        </p:animEffect>
                                      </p:childTnLst>
                                    </p:cTn>
                                  </p:par>
                                </p:childTnLst>
                              </p:cTn>
                            </p:par>
                            <p:par>
                              <p:cTn id="81" fill="hold">
                                <p:stCondLst>
                                  <p:cond delay="7500"/>
                                </p:stCondLst>
                                <p:childTnLst>
                                  <p:par>
                                    <p:cTn id="82" presetID="31" presetClass="entr" presetSubtype="0" fill="hold" grpId="0" nodeType="afterEffect">
                                      <p:stCondLst>
                                        <p:cond delay="0"/>
                                      </p:stCondLst>
                                      <p:childTnLst>
                                        <p:set>
                                          <p:cBhvr>
                                            <p:cTn id="83" dur="1" fill="hold">
                                              <p:stCondLst>
                                                <p:cond delay="0"/>
                                              </p:stCondLst>
                                            </p:cTn>
                                            <p:tgtEl>
                                              <p:spTgt spid="48"/>
                                            </p:tgtEl>
                                            <p:attrNameLst>
                                              <p:attrName>style.visibility</p:attrName>
                                            </p:attrNameLst>
                                          </p:cBhvr>
                                          <p:to>
                                            <p:strVal val="visible"/>
                                          </p:to>
                                        </p:set>
                                        <p:anim calcmode="lin" valueType="num">
                                          <p:cBhvr>
                                            <p:cTn id="84" dur="500" fill="hold"/>
                                            <p:tgtEl>
                                              <p:spTgt spid="48"/>
                                            </p:tgtEl>
                                            <p:attrNameLst>
                                              <p:attrName>ppt_w</p:attrName>
                                            </p:attrNameLst>
                                          </p:cBhvr>
                                          <p:tavLst>
                                            <p:tav tm="0">
                                              <p:val>
                                                <p:fltVal val="0"/>
                                              </p:val>
                                            </p:tav>
                                            <p:tav tm="100000">
                                              <p:val>
                                                <p:strVal val="#ppt_w"/>
                                              </p:val>
                                            </p:tav>
                                          </p:tavLst>
                                        </p:anim>
                                        <p:anim calcmode="lin" valueType="num">
                                          <p:cBhvr>
                                            <p:cTn id="85" dur="500" fill="hold"/>
                                            <p:tgtEl>
                                              <p:spTgt spid="48"/>
                                            </p:tgtEl>
                                            <p:attrNameLst>
                                              <p:attrName>ppt_h</p:attrName>
                                            </p:attrNameLst>
                                          </p:cBhvr>
                                          <p:tavLst>
                                            <p:tav tm="0">
                                              <p:val>
                                                <p:fltVal val="0"/>
                                              </p:val>
                                            </p:tav>
                                            <p:tav tm="100000">
                                              <p:val>
                                                <p:strVal val="#ppt_h"/>
                                              </p:val>
                                            </p:tav>
                                          </p:tavLst>
                                        </p:anim>
                                        <p:anim calcmode="lin" valueType="num">
                                          <p:cBhvr>
                                            <p:cTn id="86" dur="500" fill="hold"/>
                                            <p:tgtEl>
                                              <p:spTgt spid="48"/>
                                            </p:tgtEl>
                                            <p:attrNameLst>
                                              <p:attrName>style.rotation</p:attrName>
                                            </p:attrNameLst>
                                          </p:cBhvr>
                                          <p:tavLst>
                                            <p:tav tm="0">
                                              <p:val>
                                                <p:fltVal val="90"/>
                                              </p:val>
                                            </p:tav>
                                            <p:tav tm="100000">
                                              <p:val>
                                                <p:fltVal val="0"/>
                                              </p:val>
                                            </p:tav>
                                          </p:tavLst>
                                        </p:anim>
                                        <p:animEffect transition="in" filter="fade">
                                          <p:cBhvr>
                                            <p:cTn id="87" dur="500"/>
                                            <p:tgtEl>
                                              <p:spTgt spid="48"/>
                                            </p:tgtEl>
                                          </p:cBhvr>
                                        </p:animEffect>
                                      </p:childTnLst>
                                    </p:cTn>
                                  </p:par>
                                </p:childTnLst>
                              </p:cTn>
                            </p:par>
                            <p:par>
                              <p:cTn id="88" fill="hold">
                                <p:stCondLst>
                                  <p:cond delay="8000"/>
                                </p:stCondLst>
                                <p:childTnLst>
                                  <p:par>
                                    <p:cTn id="89" presetID="2" presetClass="entr" presetSubtype="2" fill="hold" grpId="0" nodeType="afterEffect">
                                      <p:stCondLst>
                                        <p:cond delay="0"/>
                                      </p:stCondLst>
                                      <p:childTnLst>
                                        <p:set>
                                          <p:cBhvr>
                                            <p:cTn id="90" dur="1" fill="hold">
                                              <p:stCondLst>
                                                <p:cond delay="0"/>
                                              </p:stCondLst>
                                            </p:cTn>
                                            <p:tgtEl>
                                              <p:spTgt spid="32"/>
                                            </p:tgtEl>
                                            <p:attrNameLst>
                                              <p:attrName>style.visibility</p:attrName>
                                            </p:attrNameLst>
                                          </p:cBhvr>
                                          <p:to>
                                            <p:strVal val="visible"/>
                                          </p:to>
                                        </p:set>
                                        <p:anim calcmode="lin" valueType="num">
                                          <p:cBhvr additive="base">
                                            <p:cTn id="91" dur="500" fill="hold"/>
                                            <p:tgtEl>
                                              <p:spTgt spid="32"/>
                                            </p:tgtEl>
                                            <p:attrNameLst>
                                              <p:attrName>ppt_x</p:attrName>
                                            </p:attrNameLst>
                                          </p:cBhvr>
                                          <p:tavLst>
                                            <p:tav tm="0">
                                              <p:val>
                                                <p:strVal val="1+#ppt_w/2"/>
                                              </p:val>
                                            </p:tav>
                                            <p:tav tm="100000">
                                              <p:val>
                                                <p:strVal val="#ppt_x"/>
                                              </p:val>
                                            </p:tav>
                                          </p:tavLst>
                                        </p:anim>
                                        <p:anim calcmode="lin" valueType="num">
                                          <p:cBhvr additive="base">
                                            <p:cTn id="92" dur="500" fill="hold"/>
                                            <p:tgtEl>
                                              <p:spTgt spid="32"/>
                                            </p:tgtEl>
                                            <p:attrNameLst>
                                              <p:attrName>ppt_y</p:attrName>
                                            </p:attrNameLst>
                                          </p:cBhvr>
                                          <p:tavLst>
                                            <p:tav tm="0">
                                              <p:val>
                                                <p:strVal val="#ppt_y"/>
                                              </p:val>
                                            </p:tav>
                                            <p:tav tm="100000">
                                              <p:val>
                                                <p:strVal val="#ppt_y"/>
                                              </p:val>
                                            </p:tav>
                                          </p:tavLst>
                                        </p:anim>
                                      </p:childTnLst>
                                    </p:cTn>
                                  </p:par>
                                </p:childTnLst>
                              </p:cTn>
                            </p:par>
                            <p:par>
                              <p:cTn id="93" fill="hold">
                                <p:stCondLst>
                                  <p:cond delay="8500"/>
                                </p:stCondLst>
                                <p:childTnLst>
                                  <p:par>
                                    <p:cTn id="94" presetID="22" presetClass="entr" presetSubtype="8" fill="hold" grpId="0" nodeType="afterEffect">
                                      <p:stCondLst>
                                        <p:cond delay="0"/>
                                      </p:stCondLst>
                                      <p:childTnLst>
                                        <p:set>
                                          <p:cBhvr>
                                            <p:cTn id="95" dur="1" fill="hold">
                                              <p:stCondLst>
                                                <p:cond delay="0"/>
                                              </p:stCondLst>
                                            </p:cTn>
                                            <p:tgtEl>
                                              <p:spTgt spid="52"/>
                                            </p:tgtEl>
                                            <p:attrNameLst>
                                              <p:attrName>style.visibility</p:attrName>
                                            </p:attrNameLst>
                                          </p:cBhvr>
                                          <p:to>
                                            <p:strVal val="visible"/>
                                          </p:to>
                                        </p:set>
                                        <p:animEffect transition="in" filter="wipe(left)">
                                          <p:cBhvr>
                                            <p:cTn id="96" dur="3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32" grpId="0" animBg="1"/>
          <p:bldP spid="33" grpId="0" animBg="1"/>
          <p:bldP spid="34" grpId="0" animBg="1"/>
          <p:bldP spid="35" grpId="0" animBg="1"/>
          <p:bldP spid="36" grpId="0"/>
          <p:bldP spid="40" grpId="0"/>
          <p:bldP spid="41" grpId="0" animBg="1"/>
          <p:bldP spid="42" grpId="0"/>
          <p:bldP spid="46" grpId="0"/>
          <p:bldP spid="47" grpId="0" animBg="1"/>
          <p:bldP spid="48" grpId="0"/>
          <p:bldP spid="5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600"/>
                                            <p:tgtEl>
                                              <p:spTgt spid="37"/>
                                            </p:tgtEl>
                                          </p:cBhvr>
                                        </p:animEffect>
                                      </p:childTnLst>
                                    </p:cTn>
                                  </p:par>
                                  <p:par>
                                    <p:cTn id="26"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20" ptsTypes="fffff">
                                          <p:cBhvr>
                                            <p:cTn id="27" dur="1000" fill="hold"/>
                                            <p:tgtEl>
                                              <p:spTgt spid="37"/>
                                            </p:tgtEl>
                                            <p:attrNameLst>
                                              <p:attrName>ppt_x</p:attrName>
                                              <p:attrName>ppt_y</p:attrName>
                                            </p:attrNameLst>
                                          </p:cBhvr>
                                          <p:rCtr x="4956" y="8889"/>
                                        </p:animMotion>
                                      </p:childTnLst>
                                    </p:cTn>
                                  </p:par>
                                  <p:par>
                                    <p:cTn id="28" presetID="21" presetClass="entr" presetSubtype="1" fill="hold" grpId="0" nodeType="withEffect">
                                      <p:stCondLst>
                                        <p:cond delay="200"/>
                                      </p:stCondLst>
                                      <p:childTnLst>
                                        <p:set>
                                          <p:cBhvr>
                                            <p:cTn id="29" dur="1" fill="hold">
                                              <p:stCondLst>
                                                <p:cond delay="0"/>
                                              </p:stCondLst>
                                            </p:cTn>
                                            <p:tgtEl>
                                              <p:spTgt spid="35"/>
                                            </p:tgtEl>
                                            <p:attrNameLst>
                                              <p:attrName>style.visibility</p:attrName>
                                            </p:attrNameLst>
                                          </p:cBhvr>
                                          <p:to>
                                            <p:strVal val="visible"/>
                                          </p:to>
                                        </p:set>
                                        <p:animEffect transition="in" filter="wheel(1)">
                                          <p:cBhvr>
                                            <p:cTn id="30" dur="1000"/>
                                            <p:tgtEl>
                                              <p:spTgt spid="35"/>
                                            </p:tgtEl>
                                          </p:cBhvr>
                                        </p:animEffect>
                                      </p:childTnLst>
                                    </p:cTn>
                                  </p:par>
                                </p:childTnLst>
                              </p:cTn>
                            </p:par>
                            <p:par>
                              <p:cTn id="31" fill="hold">
                                <p:stCondLst>
                                  <p:cond delay="2500"/>
                                </p:stCondLst>
                                <p:childTnLst>
                                  <p:par>
                                    <p:cTn id="32" presetID="31" presetClass="entr" presetSubtype="0" fill="hold" grpId="0" nodeType="after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p:cTn id="34" dur="500" fill="hold"/>
                                            <p:tgtEl>
                                              <p:spTgt spid="36"/>
                                            </p:tgtEl>
                                            <p:attrNameLst>
                                              <p:attrName>ppt_w</p:attrName>
                                            </p:attrNameLst>
                                          </p:cBhvr>
                                          <p:tavLst>
                                            <p:tav tm="0">
                                              <p:val>
                                                <p:fltVal val="0"/>
                                              </p:val>
                                            </p:tav>
                                            <p:tav tm="100000">
                                              <p:val>
                                                <p:strVal val="#ppt_w"/>
                                              </p:val>
                                            </p:tav>
                                          </p:tavLst>
                                        </p:anim>
                                        <p:anim calcmode="lin" valueType="num">
                                          <p:cBhvr>
                                            <p:cTn id="35" dur="500" fill="hold"/>
                                            <p:tgtEl>
                                              <p:spTgt spid="36"/>
                                            </p:tgtEl>
                                            <p:attrNameLst>
                                              <p:attrName>ppt_h</p:attrName>
                                            </p:attrNameLst>
                                          </p:cBhvr>
                                          <p:tavLst>
                                            <p:tav tm="0">
                                              <p:val>
                                                <p:fltVal val="0"/>
                                              </p:val>
                                            </p:tav>
                                            <p:tav tm="100000">
                                              <p:val>
                                                <p:strVal val="#ppt_h"/>
                                              </p:val>
                                            </p:tav>
                                          </p:tavLst>
                                        </p:anim>
                                        <p:anim calcmode="lin" valueType="num">
                                          <p:cBhvr>
                                            <p:cTn id="36" dur="500" fill="hold"/>
                                            <p:tgtEl>
                                              <p:spTgt spid="36"/>
                                            </p:tgtEl>
                                            <p:attrNameLst>
                                              <p:attrName>style.rotation</p:attrName>
                                            </p:attrNameLst>
                                          </p:cBhvr>
                                          <p:tavLst>
                                            <p:tav tm="0">
                                              <p:val>
                                                <p:fltVal val="90"/>
                                              </p:val>
                                            </p:tav>
                                            <p:tav tm="100000">
                                              <p:val>
                                                <p:fltVal val="0"/>
                                              </p:val>
                                            </p:tav>
                                          </p:tavLst>
                                        </p:anim>
                                        <p:animEffect transition="in" filter="fade">
                                          <p:cBhvr>
                                            <p:cTn id="37" dur="500"/>
                                            <p:tgtEl>
                                              <p:spTgt spid="36"/>
                                            </p:tgtEl>
                                          </p:cBhvr>
                                        </p:animEffect>
                                      </p:childTnLst>
                                    </p:cTn>
                                  </p:par>
                                </p:childTnLst>
                              </p:cTn>
                            </p:par>
                            <p:par>
                              <p:cTn id="38" fill="hold">
                                <p:stCondLst>
                                  <p:cond delay="3000"/>
                                </p:stCondLst>
                                <p:childTnLst>
                                  <p:par>
                                    <p:cTn id="39" presetID="2" presetClass="entr" presetSubtype="2"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1+#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childTnLst>
                              </p:cTn>
                            </p:par>
                            <p:par>
                              <p:cTn id="43" fill="hold">
                                <p:stCondLst>
                                  <p:cond delay="3500"/>
                                </p:stCondLst>
                                <p:childTnLst>
                                  <p:par>
                                    <p:cTn id="44" presetID="22" presetClass="entr" presetSubtype="8" fill="hold" grpId="0" nodeType="after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left)">
                                          <p:cBhvr>
                                            <p:cTn id="46" dur="300"/>
                                            <p:tgtEl>
                                              <p:spTgt spid="40"/>
                                            </p:tgtEl>
                                          </p:cBhvr>
                                        </p:animEffect>
                                      </p:childTnLst>
                                    </p:cTn>
                                  </p:par>
                                </p:childTnLst>
                              </p:cTn>
                            </p:par>
                            <p:par>
                              <p:cTn id="47" fill="hold">
                                <p:stCondLst>
                                  <p:cond delay="4000"/>
                                </p:stCondLst>
                                <p:childTnLst>
                                  <p:par>
                                    <p:cTn id="48" presetID="10" presetClass="entr" presetSubtype="0" fill="hold" nodeType="after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600"/>
                                            <p:tgtEl>
                                              <p:spTgt spid="43"/>
                                            </p:tgtEl>
                                          </p:cBhvr>
                                        </p:animEffect>
                                      </p:childTnLst>
                                    </p:cTn>
                                  </p:par>
                                  <p:par>
                                    <p:cTn id="51"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20" ptsTypes="fffff">
                                          <p:cBhvr>
                                            <p:cTn id="52" dur="1000" fill="hold"/>
                                            <p:tgtEl>
                                              <p:spTgt spid="43"/>
                                            </p:tgtEl>
                                            <p:attrNameLst>
                                              <p:attrName>ppt_x</p:attrName>
                                              <p:attrName>ppt_y</p:attrName>
                                            </p:attrNameLst>
                                          </p:cBhvr>
                                          <p:rCtr x="4956" y="8889"/>
                                        </p:animMotion>
                                      </p:childTnLst>
                                    </p:cTn>
                                  </p:par>
                                  <p:par>
                                    <p:cTn id="53" presetID="21" presetClass="entr" presetSubtype="1" fill="hold" grpId="0" nodeType="withEffect">
                                      <p:stCondLst>
                                        <p:cond delay="200"/>
                                      </p:stCondLst>
                                      <p:childTnLst>
                                        <p:set>
                                          <p:cBhvr>
                                            <p:cTn id="54" dur="1" fill="hold">
                                              <p:stCondLst>
                                                <p:cond delay="0"/>
                                              </p:stCondLst>
                                            </p:cTn>
                                            <p:tgtEl>
                                              <p:spTgt spid="41"/>
                                            </p:tgtEl>
                                            <p:attrNameLst>
                                              <p:attrName>style.visibility</p:attrName>
                                            </p:attrNameLst>
                                          </p:cBhvr>
                                          <p:to>
                                            <p:strVal val="visible"/>
                                          </p:to>
                                        </p:set>
                                        <p:animEffect transition="in" filter="wheel(1)">
                                          <p:cBhvr>
                                            <p:cTn id="55" dur="1000"/>
                                            <p:tgtEl>
                                              <p:spTgt spid="41"/>
                                            </p:tgtEl>
                                          </p:cBhvr>
                                        </p:animEffect>
                                      </p:childTnLst>
                                    </p:cTn>
                                  </p:par>
                                </p:childTnLst>
                              </p:cTn>
                            </p:par>
                            <p:par>
                              <p:cTn id="56" fill="hold">
                                <p:stCondLst>
                                  <p:cond delay="5000"/>
                                </p:stCondLst>
                                <p:childTnLst>
                                  <p:par>
                                    <p:cTn id="57" presetID="31"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 calcmode="lin" valueType="num">
                                          <p:cBhvr>
                                            <p:cTn id="59" dur="500" fill="hold"/>
                                            <p:tgtEl>
                                              <p:spTgt spid="42"/>
                                            </p:tgtEl>
                                            <p:attrNameLst>
                                              <p:attrName>ppt_w</p:attrName>
                                            </p:attrNameLst>
                                          </p:cBhvr>
                                          <p:tavLst>
                                            <p:tav tm="0">
                                              <p:val>
                                                <p:fltVal val="0"/>
                                              </p:val>
                                            </p:tav>
                                            <p:tav tm="100000">
                                              <p:val>
                                                <p:strVal val="#ppt_w"/>
                                              </p:val>
                                            </p:tav>
                                          </p:tavLst>
                                        </p:anim>
                                        <p:anim calcmode="lin" valueType="num">
                                          <p:cBhvr>
                                            <p:cTn id="60" dur="500" fill="hold"/>
                                            <p:tgtEl>
                                              <p:spTgt spid="42"/>
                                            </p:tgtEl>
                                            <p:attrNameLst>
                                              <p:attrName>ppt_h</p:attrName>
                                            </p:attrNameLst>
                                          </p:cBhvr>
                                          <p:tavLst>
                                            <p:tav tm="0">
                                              <p:val>
                                                <p:fltVal val="0"/>
                                              </p:val>
                                            </p:tav>
                                            <p:tav tm="100000">
                                              <p:val>
                                                <p:strVal val="#ppt_h"/>
                                              </p:val>
                                            </p:tav>
                                          </p:tavLst>
                                        </p:anim>
                                        <p:anim calcmode="lin" valueType="num">
                                          <p:cBhvr>
                                            <p:cTn id="61" dur="500" fill="hold"/>
                                            <p:tgtEl>
                                              <p:spTgt spid="42"/>
                                            </p:tgtEl>
                                            <p:attrNameLst>
                                              <p:attrName>style.rotation</p:attrName>
                                            </p:attrNameLst>
                                          </p:cBhvr>
                                          <p:tavLst>
                                            <p:tav tm="0">
                                              <p:val>
                                                <p:fltVal val="90"/>
                                              </p:val>
                                            </p:tav>
                                            <p:tav tm="100000">
                                              <p:val>
                                                <p:fltVal val="0"/>
                                              </p:val>
                                            </p:tav>
                                          </p:tavLst>
                                        </p:anim>
                                        <p:animEffect transition="in" filter="fade">
                                          <p:cBhvr>
                                            <p:cTn id="62" dur="500"/>
                                            <p:tgtEl>
                                              <p:spTgt spid="42"/>
                                            </p:tgtEl>
                                          </p:cBhvr>
                                        </p:animEffect>
                                      </p:childTnLst>
                                    </p:cTn>
                                  </p:par>
                                </p:childTnLst>
                              </p:cTn>
                            </p:par>
                            <p:par>
                              <p:cTn id="63" fill="hold">
                                <p:stCondLst>
                                  <p:cond delay="5500"/>
                                </p:stCondLst>
                                <p:childTnLst>
                                  <p:par>
                                    <p:cTn id="64" presetID="2" presetClass="entr" presetSubtype="8" fill="hold" grpId="0" nodeType="afterEffect">
                                      <p:stCondLst>
                                        <p:cond delay="0"/>
                                      </p:stCondLst>
                                      <p:childTnLst>
                                        <p:set>
                                          <p:cBhvr>
                                            <p:cTn id="65" dur="1" fill="hold">
                                              <p:stCondLst>
                                                <p:cond delay="0"/>
                                              </p:stCondLst>
                                            </p:cTn>
                                            <p:tgtEl>
                                              <p:spTgt spid="33"/>
                                            </p:tgtEl>
                                            <p:attrNameLst>
                                              <p:attrName>style.visibility</p:attrName>
                                            </p:attrNameLst>
                                          </p:cBhvr>
                                          <p:to>
                                            <p:strVal val="visible"/>
                                          </p:to>
                                        </p:set>
                                        <p:anim calcmode="lin" valueType="num">
                                          <p:cBhvr additive="base">
                                            <p:cTn id="66" dur="500" fill="hold"/>
                                            <p:tgtEl>
                                              <p:spTgt spid="33"/>
                                            </p:tgtEl>
                                            <p:attrNameLst>
                                              <p:attrName>ppt_x</p:attrName>
                                            </p:attrNameLst>
                                          </p:cBhvr>
                                          <p:tavLst>
                                            <p:tav tm="0">
                                              <p:val>
                                                <p:strVal val="0-#ppt_w/2"/>
                                              </p:val>
                                            </p:tav>
                                            <p:tav tm="100000">
                                              <p:val>
                                                <p:strVal val="#ppt_x"/>
                                              </p:val>
                                            </p:tav>
                                          </p:tavLst>
                                        </p:anim>
                                        <p:anim calcmode="lin" valueType="num">
                                          <p:cBhvr additive="base">
                                            <p:cTn id="67" dur="500" fill="hold"/>
                                            <p:tgtEl>
                                              <p:spTgt spid="33"/>
                                            </p:tgtEl>
                                            <p:attrNameLst>
                                              <p:attrName>ppt_y</p:attrName>
                                            </p:attrNameLst>
                                          </p:cBhvr>
                                          <p:tavLst>
                                            <p:tav tm="0">
                                              <p:val>
                                                <p:strVal val="#ppt_y"/>
                                              </p:val>
                                            </p:tav>
                                            <p:tav tm="100000">
                                              <p:val>
                                                <p:strVal val="#ppt_y"/>
                                              </p:val>
                                            </p:tav>
                                          </p:tavLst>
                                        </p:anim>
                                      </p:childTnLst>
                                    </p:cTn>
                                  </p:par>
                                </p:childTnLst>
                              </p:cTn>
                            </p:par>
                            <p:par>
                              <p:cTn id="68" fill="hold">
                                <p:stCondLst>
                                  <p:cond delay="6000"/>
                                </p:stCondLst>
                                <p:childTnLst>
                                  <p:par>
                                    <p:cTn id="69" presetID="22" presetClass="entr" presetSubtype="2" fill="hold" grpId="0" nodeType="after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wipe(right)">
                                          <p:cBhvr>
                                            <p:cTn id="71" dur="300"/>
                                            <p:tgtEl>
                                              <p:spTgt spid="46"/>
                                            </p:tgtEl>
                                          </p:cBhvr>
                                        </p:animEffect>
                                      </p:childTnLst>
                                    </p:cTn>
                                  </p:par>
                                </p:childTnLst>
                              </p:cTn>
                            </p:par>
                            <p:par>
                              <p:cTn id="72" fill="hold">
                                <p:stCondLst>
                                  <p:cond delay="6500"/>
                                </p:stCondLst>
                                <p:childTnLst>
                                  <p:par>
                                    <p:cTn id="73" presetID="10" presetClass="entr" presetSubtype="0" fill="hold" nodeType="after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600"/>
                                            <p:tgtEl>
                                              <p:spTgt spid="49"/>
                                            </p:tgtEl>
                                          </p:cBhvr>
                                        </p:animEffect>
                                      </p:childTnLst>
                                    </p:cTn>
                                  </p:par>
                                  <p:par>
                                    <p:cTn id="76"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20" ptsTypes="fffff">
                                          <p:cBhvr>
                                            <p:cTn id="77" dur="1000" fill="hold"/>
                                            <p:tgtEl>
                                              <p:spTgt spid="49"/>
                                            </p:tgtEl>
                                            <p:attrNameLst>
                                              <p:attrName>ppt_x</p:attrName>
                                              <p:attrName>ppt_y</p:attrName>
                                            </p:attrNameLst>
                                          </p:cBhvr>
                                          <p:rCtr x="4956" y="8889"/>
                                        </p:animMotion>
                                      </p:childTnLst>
                                    </p:cTn>
                                  </p:par>
                                  <p:par>
                                    <p:cTn id="78" presetID="21" presetClass="entr" presetSubtype="1" fill="hold" grpId="0" nodeType="withEffect">
                                      <p:stCondLst>
                                        <p:cond delay="200"/>
                                      </p:stCondLst>
                                      <p:childTnLst>
                                        <p:set>
                                          <p:cBhvr>
                                            <p:cTn id="79" dur="1" fill="hold">
                                              <p:stCondLst>
                                                <p:cond delay="0"/>
                                              </p:stCondLst>
                                            </p:cTn>
                                            <p:tgtEl>
                                              <p:spTgt spid="47"/>
                                            </p:tgtEl>
                                            <p:attrNameLst>
                                              <p:attrName>style.visibility</p:attrName>
                                            </p:attrNameLst>
                                          </p:cBhvr>
                                          <p:to>
                                            <p:strVal val="visible"/>
                                          </p:to>
                                        </p:set>
                                        <p:animEffect transition="in" filter="wheel(1)">
                                          <p:cBhvr>
                                            <p:cTn id="80" dur="1000"/>
                                            <p:tgtEl>
                                              <p:spTgt spid="47"/>
                                            </p:tgtEl>
                                          </p:cBhvr>
                                        </p:animEffect>
                                      </p:childTnLst>
                                    </p:cTn>
                                  </p:par>
                                </p:childTnLst>
                              </p:cTn>
                            </p:par>
                            <p:par>
                              <p:cTn id="81" fill="hold">
                                <p:stCondLst>
                                  <p:cond delay="7500"/>
                                </p:stCondLst>
                                <p:childTnLst>
                                  <p:par>
                                    <p:cTn id="82" presetID="31" presetClass="entr" presetSubtype="0" fill="hold" grpId="0" nodeType="afterEffect">
                                      <p:stCondLst>
                                        <p:cond delay="0"/>
                                      </p:stCondLst>
                                      <p:childTnLst>
                                        <p:set>
                                          <p:cBhvr>
                                            <p:cTn id="83" dur="1" fill="hold">
                                              <p:stCondLst>
                                                <p:cond delay="0"/>
                                              </p:stCondLst>
                                            </p:cTn>
                                            <p:tgtEl>
                                              <p:spTgt spid="48"/>
                                            </p:tgtEl>
                                            <p:attrNameLst>
                                              <p:attrName>style.visibility</p:attrName>
                                            </p:attrNameLst>
                                          </p:cBhvr>
                                          <p:to>
                                            <p:strVal val="visible"/>
                                          </p:to>
                                        </p:set>
                                        <p:anim calcmode="lin" valueType="num">
                                          <p:cBhvr>
                                            <p:cTn id="84" dur="500" fill="hold"/>
                                            <p:tgtEl>
                                              <p:spTgt spid="48"/>
                                            </p:tgtEl>
                                            <p:attrNameLst>
                                              <p:attrName>ppt_w</p:attrName>
                                            </p:attrNameLst>
                                          </p:cBhvr>
                                          <p:tavLst>
                                            <p:tav tm="0">
                                              <p:val>
                                                <p:fltVal val="0"/>
                                              </p:val>
                                            </p:tav>
                                            <p:tav tm="100000">
                                              <p:val>
                                                <p:strVal val="#ppt_w"/>
                                              </p:val>
                                            </p:tav>
                                          </p:tavLst>
                                        </p:anim>
                                        <p:anim calcmode="lin" valueType="num">
                                          <p:cBhvr>
                                            <p:cTn id="85" dur="500" fill="hold"/>
                                            <p:tgtEl>
                                              <p:spTgt spid="48"/>
                                            </p:tgtEl>
                                            <p:attrNameLst>
                                              <p:attrName>ppt_h</p:attrName>
                                            </p:attrNameLst>
                                          </p:cBhvr>
                                          <p:tavLst>
                                            <p:tav tm="0">
                                              <p:val>
                                                <p:fltVal val="0"/>
                                              </p:val>
                                            </p:tav>
                                            <p:tav tm="100000">
                                              <p:val>
                                                <p:strVal val="#ppt_h"/>
                                              </p:val>
                                            </p:tav>
                                          </p:tavLst>
                                        </p:anim>
                                        <p:anim calcmode="lin" valueType="num">
                                          <p:cBhvr>
                                            <p:cTn id="86" dur="500" fill="hold"/>
                                            <p:tgtEl>
                                              <p:spTgt spid="48"/>
                                            </p:tgtEl>
                                            <p:attrNameLst>
                                              <p:attrName>style.rotation</p:attrName>
                                            </p:attrNameLst>
                                          </p:cBhvr>
                                          <p:tavLst>
                                            <p:tav tm="0">
                                              <p:val>
                                                <p:fltVal val="90"/>
                                              </p:val>
                                            </p:tav>
                                            <p:tav tm="100000">
                                              <p:val>
                                                <p:fltVal val="0"/>
                                              </p:val>
                                            </p:tav>
                                          </p:tavLst>
                                        </p:anim>
                                        <p:animEffect transition="in" filter="fade">
                                          <p:cBhvr>
                                            <p:cTn id="87" dur="500"/>
                                            <p:tgtEl>
                                              <p:spTgt spid="48"/>
                                            </p:tgtEl>
                                          </p:cBhvr>
                                        </p:animEffect>
                                      </p:childTnLst>
                                    </p:cTn>
                                  </p:par>
                                </p:childTnLst>
                              </p:cTn>
                            </p:par>
                            <p:par>
                              <p:cTn id="88" fill="hold">
                                <p:stCondLst>
                                  <p:cond delay="8000"/>
                                </p:stCondLst>
                                <p:childTnLst>
                                  <p:par>
                                    <p:cTn id="89" presetID="2" presetClass="entr" presetSubtype="2" fill="hold" grpId="0" nodeType="afterEffect">
                                      <p:stCondLst>
                                        <p:cond delay="0"/>
                                      </p:stCondLst>
                                      <p:childTnLst>
                                        <p:set>
                                          <p:cBhvr>
                                            <p:cTn id="90" dur="1" fill="hold">
                                              <p:stCondLst>
                                                <p:cond delay="0"/>
                                              </p:stCondLst>
                                            </p:cTn>
                                            <p:tgtEl>
                                              <p:spTgt spid="32"/>
                                            </p:tgtEl>
                                            <p:attrNameLst>
                                              <p:attrName>style.visibility</p:attrName>
                                            </p:attrNameLst>
                                          </p:cBhvr>
                                          <p:to>
                                            <p:strVal val="visible"/>
                                          </p:to>
                                        </p:set>
                                        <p:anim calcmode="lin" valueType="num">
                                          <p:cBhvr additive="base">
                                            <p:cTn id="91" dur="500" fill="hold"/>
                                            <p:tgtEl>
                                              <p:spTgt spid="32"/>
                                            </p:tgtEl>
                                            <p:attrNameLst>
                                              <p:attrName>ppt_x</p:attrName>
                                            </p:attrNameLst>
                                          </p:cBhvr>
                                          <p:tavLst>
                                            <p:tav tm="0">
                                              <p:val>
                                                <p:strVal val="1+#ppt_w/2"/>
                                              </p:val>
                                            </p:tav>
                                            <p:tav tm="100000">
                                              <p:val>
                                                <p:strVal val="#ppt_x"/>
                                              </p:val>
                                            </p:tav>
                                          </p:tavLst>
                                        </p:anim>
                                        <p:anim calcmode="lin" valueType="num">
                                          <p:cBhvr additive="base">
                                            <p:cTn id="92" dur="500" fill="hold"/>
                                            <p:tgtEl>
                                              <p:spTgt spid="32"/>
                                            </p:tgtEl>
                                            <p:attrNameLst>
                                              <p:attrName>ppt_y</p:attrName>
                                            </p:attrNameLst>
                                          </p:cBhvr>
                                          <p:tavLst>
                                            <p:tav tm="0">
                                              <p:val>
                                                <p:strVal val="#ppt_y"/>
                                              </p:val>
                                            </p:tav>
                                            <p:tav tm="100000">
                                              <p:val>
                                                <p:strVal val="#ppt_y"/>
                                              </p:val>
                                            </p:tav>
                                          </p:tavLst>
                                        </p:anim>
                                      </p:childTnLst>
                                    </p:cTn>
                                  </p:par>
                                </p:childTnLst>
                              </p:cTn>
                            </p:par>
                            <p:par>
                              <p:cTn id="93" fill="hold">
                                <p:stCondLst>
                                  <p:cond delay="8500"/>
                                </p:stCondLst>
                                <p:childTnLst>
                                  <p:par>
                                    <p:cTn id="94" presetID="22" presetClass="entr" presetSubtype="8" fill="hold" grpId="0" nodeType="afterEffect">
                                      <p:stCondLst>
                                        <p:cond delay="0"/>
                                      </p:stCondLst>
                                      <p:childTnLst>
                                        <p:set>
                                          <p:cBhvr>
                                            <p:cTn id="95" dur="1" fill="hold">
                                              <p:stCondLst>
                                                <p:cond delay="0"/>
                                              </p:stCondLst>
                                            </p:cTn>
                                            <p:tgtEl>
                                              <p:spTgt spid="52"/>
                                            </p:tgtEl>
                                            <p:attrNameLst>
                                              <p:attrName>style.visibility</p:attrName>
                                            </p:attrNameLst>
                                          </p:cBhvr>
                                          <p:to>
                                            <p:strVal val="visible"/>
                                          </p:to>
                                        </p:set>
                                        <p:animEffect transition="in" filter="wipe(left)">
                                          <p:cBhvr>
                                            <p:cTn id="96" dur="3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32" grpId="0" animBg="1"/>
          <p:bldP spid="33" grpId="0" animBg="1"/>
          <p:bldP spid="34" grpId="0" animBg="1"/>
          <p:bldP spid="35" grpId="0" animBg="1"/>
          <p:bldP spid="36" grpId="0"/>
          <p:bldP spid="40" grpId="0"/>
          <p:bldP spid="41" grpId="0" animBg="1"/>
          <p:bldP spid="42" grpId="0"/>
          <p:bldP spid="46" grpId="0"/>
          <p:bldP spid="47" grpId="0" animBg="1"/>
          <p:bldP spid="48" grpId="0"/>
          <p:bldP spid="52"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3390654"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当前国际经济形势分析</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sp>
        <p:nvSpPr>
          <p:cNvPr id="185" name="Freeform 19"/>
          <p:cNvSpPr/>
          <p:nvPr/>
        </p:nvSpPr>
        <p:spPr bwMode="auto">
          <a:xfrm>
            <a:off x="2729494" y="3740652"/>
            <a:ext cx="1924950" cy="1457444"/>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chemeClr val="accent3">
              <a:lumMod val="75000"/>
            </a:schemeClr>
          </a:solidFill>
          <a:ln>
            <a:noFill/>
          </a:ln>
        </p:spPr>
        <p:txBody>
          <a:bodyPr vert="horz" wrap="square" lIns="68589" tIns="34295" rIns="68589" bIns="34295" numCol="1" anchor="t" anchorCtr="0" compatLnSpc="1"/>
          <a:lstStyle/>
          <a:p>
            <a:endParaRPr lang="zh-CN" altLang="en-US"/>
          </a:p>
        </p:txBody>
      </p:sp>
      <p:sp>
        <p:nvSpPr>
          <p:cNvPr id="186" name="Freeform 20"/>
          <p:cNvSpPr/>
          <p:nvPr/>
        </p:nvSpPr>
        <p:spPr bwMode="auto">
          <a:xfrm>
            <a:off x="4537143" y="3787277"/>
            <a:ext cx="1400101" cy="55049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chemeClr val="accent3">
              <a:lumMod val="75000"/>
            </a:schemeClr>
          </a:solidFill>
          <a:ln>
            <a:noFill/>
          </a:ln>
        </p:spPr>
        <p:txBody>
          <a:bodyPr vert="horz" wrap="square" lIns="68589" tIns="34295" rIns="68589" bIns="34295" numCol="1" anchor="t" anchorCtr="0" compatLnSpc="1"/>
          <a:lstStyle/>
          <a:p>
            <a:endParaRPr lang="zh-CN" altLang="en-US"/>
          </a:p>
        </p:txBody>
      </p:sp>
      <p:sp>
        <p:nvSpPr>
          <p:cNvPr id="187" name="Freeform 21"/>
          <p:cNvSpPr/>
          <p:nvPr/>
        </p:nvSpPr>
        <p:spPr bwMode="auto">
          <a:xfrm>
            <a:off x="4719111" y="1943288"/>
            <a:ext cx="1278287" cy="521913"/>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chemeClr val="accent3">
              <a:lumMod val="75000"/>
            </a:schemeClr>
          </a:solidFill>
          <a:ln>
            <a:noFill/>
          </a:ln>
        </p:spPr>
        <p:txBody>
          <a:bodyPr vert="horz" wrap="square" lIns="68589" tIns="34295" rIns="68589" bIns="34295" numCol="1" anchor="t" anchorCtr="0" compatLnSpc="1"/>
          <a:lstStyle/>
          <a:p>
            <a:endParaRPr lang="zh-CN" altLang="en-US"/>
          </a:p>
        </p:txBody>
      </p:sp>
      <p:sp>
        <p:nvSpPr>
          <p:cNvPr id="188" name="Freeform 22"/>
          <p:cNvSpPr/>
          <p:nvPr/>
        </p:nvSpPr>
        <p:spPr bwMode="auto">
          <a:xfrm>
            <a:off x="3801752" y="2582518"/>
            <a:ext cx="554928" cy="1282972"/>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chemeClr val="accent3">
              <a:lumMod val="75000"/>
            </a:schemeClr>
          </a:solidFill>
          <a:ln>
            <a:noFill/>
          </a:ln>
        </p:spPr>
        <p:txBody>
          <a:bodyPr vert="horz" wrap="square" lIns="68589" tIns="34295" rIns="68589" bIns="34295" numCol="1" anchor="t" anchorCtr="0" compatLnSpc="1"/>
          <a:lstStyle/>
          <a:p>
            <a:endParaRPr lang="zh-CN" altLang="en-US"/>
          </a:p>
        </p:txBody>
      </p:sp>
      <p:sp>
        <p:nvSpPr>
          <p:cNvPr id="189" name="Freeform 23"/>
          <p:cNvSpPr/>
          <p:nvPr/>
        </p:nvSpPr>
        <p:spPr bwMode="auto">
          <a:xfrm>
            <a:off x="4971761" y="3023210"/>
            <a:ext cx="1554998" cy="1243867"/>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chemeClr val="accent3">
              <a:lumMod val="75000"/>
            </a:schemeClr>
          </a:solidFill>
          <a:ln>
            <a:noFill/>
          </a:ln>
        </p:spPr>
        <p:txBody>
          <a:bodyPr vert="horz" wrap="square" lIns="68589" tIns="34295" rIns="68589" bIns="34295" numCol="1" anchor="t" anchorCtr="0" compatLnSpc="1"/>
          <a:lstStyle/>
          <a:p>
            <a:endParaRPr lang="zh-CN" altLang="en-US"/>
          </a:p>
        </p:txBody>
      </p:sp>
      <p:sp>
        <p:nvSpPr>
          <p:cNvPr id="190" name="Freeform 24"/>
          <p:cNvSpPr/>
          <p:nvPr/>
        </p:nvSpPr>
        <p:spPr bwMode="auto">
          <a:xfrm>
            <a:off x="3308484" y="1520645"/>
            <a:ext cx="1345961" cy="521913"/>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chemeClr val="accent3">
              <a:lumMod val="75000"/>
            </a:schemeClr>
          </a:solidFill>
          <a:ln>
            <a:noFill/>
          </a:ln>
        </p:spPr>
        <p:txBody>
          <a:bodyPr vert="horz" wrap="square" lIns="68589" tIns="34295" rIns="68589" bIns="34295" numCol="1" anchor="t" anchorCtr="0" compatLnSpc="1"/>
          <a:lstStyle/>
          <a:p>
            <a:endParaRPr lang="zh-CN" altLang="en-US"/>
          </a:p>
        </p:txBody>
      </p:sp>
      <p:sp>
        <p:nvSpPr>
          <p:cNvPr id="191" name="Freeform 25"/>
          <p:cNvSpPr/>
          <p:nvPr/>
        </p:nvSpPr>
        <p:spPr bwMode="auto">
          <a:xfrm>
            <a:off x="3188175" y="2866787"/>
            <a:ext cx="1054211" cy="536953"/>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chemeClr val="accent3">
              <a:lumMod val="75000"/>
            </a:schemeClr>
          </a:solidFill>
          <a:ln>
            <a:noFill/>
          </a:ln>
        </p:spPr>
        <p:txBody>
          <a:bodyPr vert="horz" wrap="square" lIns="68589" tIns="34295" rIns="68589" bIns="34295" numCol="1" anchor="t" anchorCtr="0" compatLnSpc="1"/>
          <a:lstStyle/>
          <a:p>
            <a:endParaRPr lang="zh-CN" altLang="en-US"/>
          </a:p>
        </p:txBody>
      </p:sp>
      <p:sp>
        <p:nvSpPr>
          <p:cNvPr id="192" name="Freeform 26"/>
          <p:cNvSpPr/>
          <p:nvPr/>
        </p:nvSpPr>
        <p:spPr bwMode="auto">
          <a:xfrm>
            <a:off x="4242385" y="2068126"/>
            <a:ext cx="536881" cy="1054354"/>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chemeClr val="accent3">
              <a:lumMod val="75000"/>
            </a:schemeClr>
          </a:solidFill>
          <a:ln>
            <a:noFill/>
          </a:ln>
        </p:spPr>
        <p:txBody>
          <a:bodyPr vert="horz" wrap="square" lIns="68589" tIns="34295" rIns="68589" bIns="34295" numCol="1" anchor="t" anchorCtr="0" compatLnSpc="1"/>
          <a:lstStyle/>
          <a:p>
            <a:endParaRPr lang="zh-CN" altLang="en-US"/>
          </a:p>
        </p:txBody>
      </p:sp>
      <p:sp>
        <p:nvSpPr>
          <p:cNvPr id="193" name="Freeform 27"/>
          <p:cNvSpPr/>
          <p:nvPr/>
        </p:nvSpPr>
        <p:spPr bwMode="auto">
          <a:xfrm>
            <a:off x="4591282" y="1058894"/>
            <a:ext cx="539889" cy="1054354"/>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chemeClr val="accent3">
              <a:lumMod val="75000"/>
            </a:schemeClr>
          </a:solidFill>
          <a:ln>
            <a:noFill/>
          </a:ln>
        </p:spPr>
        <p:txBody>
          <a:bodyPr vert="horz" wrap="square" lIns="68589" tIns="34295" rIns="68589" bIns="34295" numCol="1" anchor="t" anchorCtr="0" compatLnSpc="1"/>
          <a:lstStyle/>
          <a:p>
            <a:endParaRPr lang="zh-CN" altLang="en-US"/>
          </a:p>
        </p:txBody>
      </p:sp>
      <p:sp>
        <p:nvSpPr>
          <p:cNvPr id="194" name="椭圆 193"/>
          <p:cNvSpPr/>
          <p:nvPr/>
        </p:nvSpPr>
        <p:spPr>
          <a:xfrm>
            <a:off x="2577807" y="3704555"/>
            <a:ext cx="321827" cy="321870"/>
          </a:xfrm>
          <a:prstGeom prst="ellipse">
            <a:avLst/>
          </a:prstGeom>
          <a:solidFill>
            <a:srgbClr val="009BD2"/>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195" name="椭圆 194"/>
          <p:cNvSpPr/>
          <p:nvPr/>
        </p:nvSpPr>
        <p:spPr>
          <a:xfrm>
            <a:off x="3119494" y="2627817"/>
            <a:ext cx="321827" cy="321870"/>
          </a:xfrm>
          <a:prstGeom prst="ellipse">
            <a:avLst/>
          </a:prstGeom>
          <a:solidFill>
            <a:srgbClr val="00B0F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196" name="椭圆 195"/>
          <p:cNvSpPr/>
          <p:nvPr/>
        </p:nvSpPr>
        <p:spPr>
          <a:xfrm>
            <a:off x="6356619" y="2961545"/>
            <a:ext cx="321827" cy="321870"/>
          </a:xfrm>
          <a:prstGeom prst="ellipse">
            <a:avLst/>
          </a:prstGeom>
          <a:solidFill>
            <a:srgbClr val="00B0F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197" name="椭圆 196"/>
          <p:cNvSpPr/>
          <p:nvPr/>
        </p:nvSpPr>
        <p:spPr>
          <a:xfrm>
            <a:off x="5757276" y="1728487"/>
            <a:ext cx="321827" cy="321870"/>
          </a:xfrm>
          <a:prstGeom prst="ellipse">
            <a:avLst/>
          </a:prstGeom>
          <a:solidFill>
            <a:srgbClr val="0067B4"/>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198" name="椭圆 197"/>
          <p:cNvSpPr/>
          <p:nvPr/>
        </p:nvSpPr>
        <p:spPr>
          <a:xfrm>
            <a:off x="3224476" y="1271298"/>
            <a:ext cx="321827" cy="321870"/>
          </a:xfrm>
          <a:prstGeom prst="ellipse">
            <a:avLst/>
          </a:prstGeom>
          <a:solidFill>
            <a:srgbClr val="0282D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204" name="椭圆 203"/>
          <p:cNvSpPr/>
          <p:nvPr/>
        </p:nvSpPr>
        <p:spPr>
          <a:xfrm>
            <a:off x="4955440" y="972344"/>
            <a:ext cx="321827" cy="321870"/>
          </a:xfrm>
          <a:prstGeom prst="ellipse">
            <a:avLst/>
          </a:prstGeom>
          <a:solidFill>
            <a:srgbClr val="00B0F0"/>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2" name="矩形 1"/>
          <p:cNvSpPr/>
          <p:nvPr/>
        </p:nvSpPr>
        <p:spPr>
          <a:xfrm>
            <a:off x="1883414" y="1012186"/>
            <a:ext cx="1005403" cy="381258"/>
          </a:xfrm>
          <a:prstGeom prst="rect">
            <a:avLst/>
          </a:prstGeom>
        </p:spPr>
        <p:txBody>
          <a:bodyPr wrap="none">
            <a:spAutoFit/>
          </a:bodyPr>
          <a:lstStyle/>
          <a:p>
            <a:pPr algn="r">
              <a:lnSpc>
                <a:spcPct val="130000"/>
              </a:lnSpc>
            </a:pPr>
            <a:r>
              <a:rPr lang="zh-CN" altLang="en-US" sz="1600" noProof="1">
                <a:solidFill>
                  <a:schemeClr val="accent3">
                    <a:lumMod val="50000"/>
                  </a:schemeClr>
                </a:solidFill>
                <a:latin typeface="微软雅黑" panose="020B0503020204020204" pitchFamily="34" charset="-122"/>
                <a:ea typeface="微软雅黑" panose="020B0503020204020204" pitchFamily="34" charset="-122"/>
              </a:rPr>
              <a:t>北美市场</a:t>
            </a:r>
            <a:endParaRPr lang="en-US" altLang="zh-CN" sz="1600" noProof="1">
              <a:solidFill>
                <a:schemeClr val="accent3">
                  <a:lumMod val="50000"/>
                </a:schemeClr>
              </a:solidFill>
              <a:latin typeface="微软雅黑" panose="020B0503020204020204" pitchFamily="34" charset="-122"/>
              <a:ea typeface="微软雅黑" panose="020B0503020204020204" pitchFamily="34" charset="-122"/>
            </a:endParaRPr>
          </a:p>
        </p:txBody>
      </p:sp>
      <p:sp>
        <p:nvSpPr>
          <p:cNvPr id="205" name="TextBox 22"/>
          <p:cNvSpPr txBox="1"/>
          <p:nvPr/>
        </p:nvSpPr>
        <p:spPr>
          <a:xfrm>
            <a:off x="1067594" y="1353344"/>
            <a:ext cx="1890538" cy="475525"/>
          </a:xfrm>
          <a:prstGeom prst="rect">
            <a:avLst/>
          </a:prstGeom>
          <a:noFill/>
        </p:spPr>
        <p:txBody>
          <a:bodyPr wrap="square" lIns="68589" tIns="34295" rIns="68589" bIns="34295" rtlCol="0">
            <a:spAutoFit/>
          </a:bodyPr>
          <a:lstStyle/>
          <a:p>
            <a:pPr lvl="0" algn="l">
              <a:lnSpc>
                <a:spcPct val="120000"/>
              </a:lnSpc>
              <a:spcAft>
                <a:spcPct val="40000"/>
              </a:spcAft>
              <a:buClr>
                <a:srgbClr val="292929"/>
              </a:buClr>
            </a:pPr>
            <a:r>
              <a:rPr lang="zh-CN" altLang="en-US" sz="1100" b="0" dirty="0" smtClean="0">
                <a:solidFill>
                  <a:srgbClr val="333333"/>
                </a:solidFill>
                <a:latin typeface="微软雅黑" panose="020B0503020204020204" pitchFamily="34" charset="-122"/>
                <a:ea typeface="微软雅黑" panose="020B0503020204020204" pitchFamily="34" charset="-122"/>
              </a:rPr>
              <a:t>您的内容打在这里，或者通过复制您的文本后文字。</a:t>
            </a:r>
            <a:endParaRPr lang="en-US" altLang="zh-CN" sz="1100" b="0" noProof="1">
              <a:solidFill>
                <a:srgbClr val="333333"/>
              </a:solidFill>
              <a:latin typeface="微软雅黑" panose="020B0503020204020204" pitchFamily="34" charset="-122"/>
              <a:ea typeface="微软雅黑" panose="020B0503020204020204" pitchFamily="34" charset="-122"/>
            </a:endParaRPr>
          </a:p>
        </p:txBody>
      </p:sp>
      <p:sp>
        <p:nvSpPr>
          <p:cNvPr id="206" name="矩形 205"/>
          <p:cNvSpPr/>
          <p:nvPr/>
        </p:nvSpPr>
        <p:spPr>
          <a:xfrm>
            <a:off x="1593076" y="2324151"/>
            <a:ext cx="1005403" cy="381258"/>
          </a:xfrm>
          <a:prstGeom prst="rect">
            <a:avLst/>
          </a:prstGeom>
        </p:spPr>
        <p:txBody>
          <a:bodyPr wrap="none">
            <a:spAutoFit/>
          </a:bodyPr>
          <a:lstStyle/>
          <a:p>
            <a:pPr algn="r">
              <a:lnSpc>
                <a:spcPct val="130000"/>
              </a:lnSpc>
            </a:pPr>
            <a:r>
              <a:rPr lang="zh-CN" altLang="en-US" sz="1600" noProof="1" smtClean="0">
                <a:solidFill>
                  <a:schemeClr val="accent3">
                    <a:lumMod val="50000"/>
                  </a:schemeClr>
                </a:solidFill>
                <a:latin typeface="微软雅黑" panose="020B0503020204020204" pitchFamily="34" charset="-122"/>
                <a:ea typeface="微软雅黑" panose="020B0503020204020204" pitchFamily="34" charset="-122"/>
              </a:rPr>
              <a:t>欧洲市场</a:t>
            </a:r>
            <a:endParaRPr lang="en-US" altLang="zh-CN" sz="1600" noProof="1">
              <a:solidFill>
                <a:schemeClr val="accent3">
                  <a:lumMod val="50000"/>
                </a:schemeClr>
              </a:solidFill>
              <a:latin typeface="微软雅黑" panose="020B0503020204020204" pitchFamily="34" charset="-122"/>
              <a:ea typeface="微软雅黑" panose="020B0503020204020204" pitchFamily="34" charset="-122"/>
            </a:endParaRPr>
          </a:p>
        </p:txBody>
      </p:sp>
      <p:sp>
        <p:nvSpPr>
          <p:cNvPr id="207" name="TextBox 22"/>
          <p:cNvSpPr txBox="1"/>
          <p:nvPr/>
        </p:nvSpPr>
        <p:spPr>
          <a:xfrm>
            <a:off x="777256" y="2741509"/>
            <a:ext cx="1890538" cy="475525"/>
          </a:xfrm>
          <a:prstGeom prst="rect">
            <a:avLst/>
          </a:prstGeom>
          <a:noFill/>
        </p:spPr>
        <p:txBody>
          <a:bodyPr wrap="square" lIns="68589" tIns="34295" rIns="68589" bIns="34295" rtlCol="0">
            <a:spAutoFit/>
          </a:bodyPr>
          <a:lstStyle/>
          <a:p>
            <a:pPr lvl="0" algn="l">
              <a:lnSpc>
                <a:spcPct val="120000"/>
              </a:lnSpc>
              <a:spcAft>
                <a:spcPct val="40000"/>
              </a:spcAft>
              <a:buClr>
                <a:srgbClr val="292929"/>
              </a:buClr>
            </a:pPr>
            <a:r>
              <a:rPr lang="zh-CN" altLang="en-US" sz="1100" b="0" dirty="0" smtClean="0">
                <a:solidFill>
                  <a:srgbClr val="333333"/>
                </a:solidFill>
                <a:latin typeface="微软雅黑" panose="020B0503020204020204" pitchFamily="34" charset="-122"/>
                <a:ea typeface="微软雅黑" panose="020B0503020204020204" pitchFamily="34" charset="-122"/>
              </a:rPr>
              <a:t>您的内容打在这里，或者通过复制您的文本后文字。</a:t>
            </a:r>
            <a:endParaRPr lang="en-US" altLang="zh-CN" sz="1100" b="0" noProof="1">
              <a:solidFill>
                <a:srgbClr val="333333"/>
              </a:solidFill>
              <a:latin typeface="微软雅黑" panose="020B0503020204020204" pitchFamily="34" charset="-122"/>
              <a:ea typeface="微软雅黑" panose="020B0503020204020204" pitchFamily="34" charset="-122"/>
            </a:endParaRPr>
          </a:p>
        </p:txBody>
      </p:sp>
      <p:sp>
        <p:nvSpPr>
          <p:cNvPr id="208" name="矩形 207"/>
          <p:cNvSpPr/>
          <p:nvPr/>
        </p:nvSpPr>
        <p:spPr>
          <a:xfrm>
            <a:off x="1426214" y="3490343"/>
            <a:ext cx="1005403" cy="381258"/>
          </a:xfrm>
          <a:prstGeom prst="rect">
            <a:avLst/>
          </a:prstGeom>
        </p:spPr>
        <p:txBody>
          <a:bodyPr wrap="none">
            <a:spAutoFit/>
          </a:bodyPr>
          <a:lstStyle/>
          <a:p>
            <a:pPr algn="r">
              <a:lnSpc>
                <a:spcPct val="130000"/>
              </a:lnSpc>
            </a:pPr>
            <a:r>
              <a:rPr lang="zh-CN" altLang="en-US" sz="1600" noProof="1" smtClean="0">
                <a:solidFill>
                  <a:schemeClr val="accent3">
                    <a:lumMod val="50000"/>
                  </a:schemeClr>
                </a:solidFill>
                <a:latin typeface="微软雅黑" panose="020B0503020204020204" pitchFamily="34" charset="-122"/>
                <a:ea typeface="微软雅黑" panose="020B0503020204020204" pitchFamily="34" charset="-122"/>
              </a:rPr>
              <a:t>华北市场</a:t>
            </a:r>
            <a:endParaRPr lang="en-US" altLang="zh-CN" sz="1600" noProof="1">
              <a:solidFill>
                <a:schemeClr val="accent3">
                  <a:lumMod val="50000"/>
                </a:schemeClr>
              </a:solidFill>
              <a:latin typeface="微软雅黑" panose="020B0503020204020204" pitchFamily="34" charset="-122"/>
              <a:ea typeface="微软雅黑" panose="020B0503020204020204" pitchFamily="34" charset="-122"/>
            </a:endParaRPr>
          </a:p>
        </p:txBody>
      </p:sp>
      <p:sp>
        <p:nvSpPr>
          <p:cNvPr id="209" name="TextBox 22"/>
          <p:cNvSpPr txBox="1"/>
          <p:nvPr/>
        </p:nvSpPr>
        <p:spPr>
          <a:xfrm>
            <a:off x="610394" y="3791744"/>
            <a:ext cx="1890538" cy="475525"/>
          </a:xfrm>
          <a:prstGeom prst="rect">
            <a:avLst/>
          </a:prstGeom>
          <a:noFill/>
        </p:spPr>
        <p:txBody>
          <a:bodyPr wrap="square" lIns="68589" tIns="34295" rIns="68589" bIns="34295" rtlCol="0">
            <a:spAutoFit/>
          </a:bodyPr>
          <a:lstStyle/>
          <a:p>
            <a:pPr lvl="0" algn="l">
              <a:lnSpc>
                <a:spcPct val="120000"/>
              </a:lnSpc>
              <a:spcAft>
                <a:spcPct val="40000"/>
              </a:spcAft>
              <a:buClr>
                <a:srgbClr val="292929"/>
              </a:buClr>
            </a:pPr>
            <a:r>
              <a:rPr lang="zh-CN" altLang="en-US" sz="1100" b="0" dirty="0" smtClean="0">
                <a:solidFill>
                  <a:srgbClr val="333333"/>
                </a:solidFill>
                <a:latin typeface="微软雅黑" panose="020B0503020204020204" pitchFamily="34" charset="-122"/>
                <a:ea typeface="微软雅黑" panose="020B0503020204020204" pitchFamily="34" charset="-122"/>
              </a:rPr>
              <a:t>您的内容打在这里，或者通过复制您的文本后文字。</a:t>
            </a:r>
            <a:endParaRPr lang="en-US" altLang="zh-CN" sz="1100" b="0" noProof="1">
              <a:solidFill>
                <a:srgbClr val="333333"/>
              </a:solidFill>
              <a:latin typeface="微软雅黑" panose="020B0503020204020204" pitchFamily="34" charset="-122"/>
              <a:ea typeface="微软雅黑" panose="020B0503020204020204" pitchFamily="34" charset="-122"/>
            </a:endParaRPr>
          </a:p>
        </p:txBody>
      </p:sp>
      <p:sp>
        <p:nvSpPr>
          <p:cNvPr id="210" name="矩形 209"/>
          <p:cNvSpPr/>
          <p:nvPr/>
        </p:nvSpPr>
        <p:spPr>
          <a:xfrm>
            <a:off x="6249194" y="1476677"/>
            <a:ext cx="1005403" cy="381258"/>
          </a:xfrm>
          <a:prstGeom prst="rect">
            <a:avLst/>
          </a:prstGeom>
        </p:spPr>
        <p:txBody>
          <a:bodyPr wrap="none">
            <a:spAutoFit/>
          </a:bodyPr>
          <a:lstStyle/>
          <a:p>
            <a:pPr algn="r">
              <a:lnSpc>
                <a:spcPct val="130000"/>
              </a:lnSpc>
            </a:pPr>
            <a:r>
              <a:rPr lang="zh-CN" altLang="en-US" sz="1600" noProof="1" smtClean="0">
                <a:solidFill>
                  <a:schemeClr val="accent3">
                    <a:lumMod val="50000"/>
                  </a:schemeClr>
                </a:solidFill>
                <a:latin typeface="微软雅黑" panose="020B0503020204020204" pitchFamily="34" charset="-122"/>
                <a:ea typeface="微软雅黑" panose="020B0503020204020204" pitchFamily="34" charset="-122"/>
              </a:rPr>
              <a:t>西南市场</a:t>
            </a:r>
            <a:endParaRPr lang="en-US" altLang="zh-CN" sz="1600" noProof="1">
              <a:solidFill>
                <a:schemeClr val="accent3">
                  <a:lumMod val="50000"/>
                </a:schemeClr>
              </a:solidFill>
              <a:latin typeface="微软雅黑" panose="020B0503020204020204" pitchFamily="34" charset="-122"/>
              <a:ea typeface="微软雅黑" panose="020B0503020204020204" pitchFamily="34" charset="-122"/>
            </a:endParaRPr>
          </a:p>
        </p:txBody>
      </p:sp>
      <p:sp>
        <p:nvSpPr>
          <p:cNvPr id="211" name="TextBox 22"/>
          <p:cNvSpPr txBox="1"/>
          <p:nvPr/>
        </p:nvSpPr>
        <p:spPr>
          <a:xfrm>
            <a:off x="6263656" y="1857677"/>
            <a:ext cx="1890538" cy="475525"/>
          </a:xfrm>
          <a:prstGeom prst="rect">
            <a:avLst/>
          </a:prstGeom>
          <a:noFill/>
        </p:spPr>
        <p:txBody>
          <a:bodyPr wrap="square" lIns="68589" tIns="34295" rIns="68589" bIns="34295" rtlCol="0">
            <a:spAutoFit/>
          </a:bodyPr>
          <a:lstStyle/>
          <a:p>
            <a:pPr lvl="0" algn="l">
              <a:lnSpc>
                <a:spcPct val="120000"/>
              </a:lnSpc>
              <a:spcAft>
                <a:spcPct val="40000"/>
              </a:spcAft>
              <a:buClr>
                <a:srgbClr val="292929"/>
              </a:buClr>
            </a:pPr>
            <a:r>
              <a:rPr lang="zh-CN" altLang="en-US" sz="1100" b="0" dirty="0" smtClean="0">
                <a:solidFill>
                  <a:srgbClr val="333333"/>
                </a:solidFill>
                <a:latin typeface="微软雅黑" panose="020B0503020204020204" pitchFamily="34" charset="-122"/>
                <a:ea typeface="微软雅黑" panose="020B0503020204020204" pitchFamily="34" charset="-122"/>
              </a:rPr>
              <a:t>您的内容打在这里，或者通过复制您的文本后文字。</a:t>
            </a:r>
            <a:endParaRPr lang="en-US" altLang="zh-CN" sz="1100" b="0" noProof="1">
              <a:solidFill>
                <a:srgbClr val="333333"/>
              </a:solidFill>
              <a:latin typeface="微软雅黑" panose="020B0503020204020204" pitchFamily="34" charset="-122"/>
              <a:ea typeface="微软雅黑" panose="020B0503020204020204" pitchFamily="34" charset="-122"/>
            </a:endParaRPr>
          </a:p>
        </p:txBody>
      </p:sp>
      <p:sp>
        <p:nvSpPr>
          <p:cNvPr id="212" name="矩形 211"/>
          <p:cNvSpPr/>
          <p:nvPr/>
        </p:nvSpPr>
        <p:spPr>
          <a:xfrm>
            <a:off x="6738235" y="2953544"/>
            <a:ext cx="1005403" cy="381258"/>
          </a:xfrm>
          <a:prstGeom prst="rect">
            <a:avLst/>
          </a:prstGeom>
        </p:spPr>
        <p:txBody>
          <a:bodyPr wrap="none">
            <a:spAutoFit/>
          </a:bodyPr>
          <a:lstStyle/>
          <a:p>
            <a:pPr algn="r">
              <a:lnSpc>
                <a:spcPct val="130000"/>
              </a:lnSpc>
            </a:pPr>
            <a:r>
              <a:rPr lang="zh-CN" altLang="en-US" sz="1600" noProof="1" smtClean="0">
                <a:solidFill>
                  <a:schemeClr val="accent3">
                    <a:lumMod val="50000"/>
                  </a:schemeClr>
                </a:solidFill>
                <a:latin typeface="微软雅黑" panose="020B0503020204020204" pitchFamily="34" charset="-122"/>
                <a:ea typeface="微软雅黑" panose="020B0503020204020204" pitchFamily="34" charset="-122"/>
              </a:rPr>
              <a:t>华南市场</a:t>
            </a:r>
            <a:endParaRPr lang="en-US" altLang="zh-CN" sz="1600" noProof="1">
              <a:solidFill>
                <a:schemeClr val="accent3">
                  <a:lumMod val="50000"/>
                </a:schemeClr>
              </a:solidFill>
              <a:latin typeface="微软雅黑" panose="020B0503020204020204" pitchFamily="34" charset="-122"/>
              <a:ea typeface="微软雅黑" panose="020B0503020204020204" pitchFamily="34" charset="-122"/>
            </a:endParaRPr>
          </a:p>
        </p:txBody>
      </p:sp>
      <p:sp>
        <p:nvSpPr>
          <p:cNvPr id="213" name="TextBox 22"/>
          <p:cNvSpPr txBox="1"/>
          <p:nvPr/>
        </p:nvSpPr>
        <p:spPr>
          <a:xfrm>
            <a:off x="6752697" y="3334544"/>
            <a:ext cx="1890538" cy="475525"/>
          </a:xfrm>
          <a:prstGeom prst="rect">
            <a:avLst/>
          </a:prstGeom>
          <a:noFill/>
        </p:spPr>
        <p:txBody>
          <a:bodyPr wrap="square" lIns="68589" tIns="34295" rIns="68589" bIns="34295" rtlCol="0">
            <a:spAutoFit/>
          </a:bodyPr>
          <a:lstStyle/>
          <a:p>
            <a:pPr lvl="0" algn="l">
              <a:lnSpc>
                <a:spcPct val="120000"/>
              </a:lnSpc>
              <a:spcAft>
                <a:spcPct val="40000"/>
              </a:spcAft>
              <a:buClr>
                <a:srgbClr val="292929"/>
              </a:buClr>
            </a:pPr>
            <a:r>
              <a:rPr lang="zh-CN" altLang="en-US" sz="1100" b="0" dirty="0" smtClean="0">
                <a:solidFill>
                  <a:srgbClr val="333333"/>
                </a:solidFill>
                <a:latin typeface="微软雅黑" panose="020B0503020204020204" pitchFamily="34" charset="-122"/>
                <a:ea typeface="微软雅黑" panose="020B0503020204020204" pitchFamily="34" charset="-122"/>
              </a:rPr>
              <a:t>您的内容打在这里，或者通过复制您的文本后文字。</a:t>
            </a:r>
            <a:endParaRPr lang="en-US" altLang="zh-CN" sz="1100" b="0" noProof="1">
              <a:solidFill>
                <a:srgbClr val="333333"/>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par>
                                <p:cTn id="22" presetID="22" presetClass="entr" presetSubtype="2" fill="hold" grpId="0" nodeType="withEffect">
                                  <p:stCondLst>
                                    <p:cond delay="800"/>
                                  </p:stCondLst>
                                  <p:childTnLst>
                                    <p:set>
                                      <p:cBhvr>
                                        <p:cTn id="23" dur="1" fill="hold">
                                          <p:stCondLst>
                                            <p:cond delay="0"/>
                                          </p:stCondLst>
                                        </p:cTn>
                                        <p:tgtEl>
                                          <p:spTgt spid="185"/>
                                        </p:tgtEl>
                                        <p:attrNameLst>
                                          <p:attrName>style.visibility</p:attrName>
                                        </p:attrNameLst>
                                      </p:cBhvr>
                                      <p:to>
                                        <p:strVal val="visible"/>
                                      </p:to>
                                    </p:set>
                                    <p:animEffect transition="in" filter="wipe(right)">
                                      <p:cBhvr>
                                        <p:cTn id="24" dur="500"/>
                                        <p:tgtEl>
                                          <p:spTgt spid="185"/>
                                        </p:tgtEl>
                                      </p:cBhvr>
                                    </p:animEffect>
                                  </p:childTnLst>
                                </p:cTn>
                              </p:par>
                              <p:par>
                                <p:cTn id="25" presetID="22" presetClass="entr" presetSubtype="8" fill="hold" grpId="0" nodeType="withEffect">
                                  <p:stCondLst>
                                    <p:cond delay="900"/>
                                  </p:stCondLst>
                                  <p:childTnLst>
                                    <p:set>
                                      <p:cBhvr>
                                        <p:cTn id="26" dur="1" fill="hold">
                                          <p:stCondLst>
                                            <p:cond delay="0"/>
                                          </p:stCondLst>
                                        </p:cTn>
                                        <p:tgtEl>
                                          <p:spTgt spid="186"/>
                                        </p:tgtEl>
                                        <p:attrNameLst>
                                          <p:attrName>style.visibility</p:attrName>
                                        </p:attrNameLst>
                                      </p:cBhvr>
                                      <p:to>
                                        <p:strVal val="visible"/>
                                      </p:to>
                                    </p:set>
                                    <p:animEffect transition="in" filter="wipe(left)">
                                      <p:cBhvr>
                                        <p:cTn id="27" dur="500"/>
                                        <p:tgtEl>
                                          <p:spTgt spid="186"/>
                                        </p:tgtEl>
                                      </p:cBhvr>
                                    </p:animEffect>
                                  </p:childTnLst>
                                </p:cTn>
                              </p:par>
                              <p:par>
                                <p:cTn id="28" presetID="22" presetClass="entr" presetSubtype="8" fill="hold" grpId="0" nodeType="withEffect">
                                  <p:stCondLst>
                                    <p:cond delay="1300"/>
                                  </p:stCondLst>
                                  <p:childTnLst>
                                    <p:set>
                                      <p:cBhvr>
                                        <p:cTn id="29" dur="1" fill="hold">
                                          <p:stCondLst>
                                            <p:cond delay="0"/>
                                          </p:stCondLst>
                                        </p:cTn>
                                        <p:tgtEl>
                                          <p:spTgt spid="189"/>
                                        </p:tgtEl>
                                        <p:attrNameLst>
                                          <p:attrName>style.visibility</p:attrName>
                                        </p:attrNameLst>
                                      </p:cBhvr>
                                      <p:to>
                                        <p:strVal val="visible"/>
                                      </p:to>
                                    </p:set>
                                    <p:animEffect transition="in" filter="wipe(left)">
                                      <p:cBhvr>
                                        <p:cTn id="30" dur="500"/>
                                        <p:tgtEl>
                                          <p:spTgt spid="189"/>
                                        </p:tgtEl>
                                      </p:cBhvr>
                                    </p:animEffect>
                                  </p:childTnLst>
                                </p:cTn>
                              </p:par>
                              <p:par>
                                <p:cTn id="31" presetID="22" presetClass="entr" presetSubtype="4" fill="hold" grpId="0" nodeType="withEffect">
                                  <p:stCondLst>
                                    <p:cond delay="1000"/>
                                  </p:stCondLst>
                                  <p:childTnLst>
                                    <p:set>
                                      <p:cBhvr>
                                        <p:cTn id="32" dur="1" fill="hold">
                                          <p:stCondLst>
                                            <p:cond delay="0"/>
                                          </p:stCondLst>
                                        </p:cTn>
                                        <p:tgtEl>
                                          <p:spTgt spid="188"/>
                                        </p:tgtEl>
                                        <p:attrNameLst>
                                          <p:attrName>style.visibility</p:attrName>
                                        </p:attrNameLst>
                                      </p:cBhvr>
                                      <p:to>
                                        <p:strVal val="visible"/>
                                      </p:to>
                                    </p:set>
                                    <p:animEffect transition="in" filter="wipe(down)">
                                      <p:cBhvr>
                                        <p:cTn id="33" dur="500"/>
                                        <p:tgtEl>
                                          <p:spTgt spid="188"/>
                                        </p:tgtEl>
                                      </p:cBhvr>
                                    </p:animEffect>
                                  </p:childTnLst>
                                </p:cTn>
                              </p:par>
                              <p:par>
                                <p:cTn id="34" presetID="22" presetClass="entr" presetSubtype="2" fill="hold" grpId="0" nodeType="withEffect">
                                  <p:stCondLst>
                                    <p:cond delay="1200"/>
                                  </p:stCondLst>
                                  <p:childTnLst>
                                    <p:set>
                                      <p:cBhvr>
                                        <p:cTn id="35" dur="1" fill="hold">
                                          <p:stCondLst>
                                            <p:cond delay="0"/>
                                          </p:stCondLst>
                                        </p:cTn>
                                        <p:tgtEl>
                                          <p:spTgt spid="191"/>
                                        </p:tgtEl>
                                        <p:attrNameLst>
                                          <p:attrName>style.visibility</p:attrName>
                                        </p:attrNameLst>
                                      </p:cBhvr>
                                      <p:to>
                                        <p:strVal val="visible"/>
                                      </p:to>
                                    </p:set>
                                    <p:animEffect transition="in" filter="wipe(right)">
                                      <p:cBhvr>
                                        <p:cTn id="36" dur="500"/>
                                        <p:tgtEl>
                                          <p:spTgt spid="191"/>
                                        </p:tgtEl>
                                      </p:cBhvr>
                                    </p:animEffect>
                                  </p:childTnLst>
                                </p:cTn>
                              </p:par>
                              <p:par>
                                <p:cTn id="37" presetID="22" presetClass="entr" presetSubtype="4" fill="hold" grpId="0" nodeType="withEffect">
                                  <p:stCondLst>
                                    <p:cond delay="1400"/>
                                  </p:stCondLst>
                                  <p:childTnLst>
                                    <p:set>
                                      <p:cBhvr>
                                        <p:cTn id="38" dur="1" fill="hold">
                                          <p:stCondLst>
                                            <p:cond delay="0"/>
                                          </p:stCondLst>
                                        </p:cTn>
                                        <p:tgtEl>
                                          <p:spTgt spid="192"/>
                                        </p:tgtEl>
                                        <p:attrNameLst>
                                          <p:attrName>style.visibility</p:attrName>
                                        </p:attrNameLst>
                                      </p:cBhvr>
                                      <p:to>
                                        <p:strVal val="visible"/>
                                      </p:to>
                                    </p:set>
                                    <p:animEffect transition="in" filter="wipe(down)">
                                      <p:cBhvr>
                                        <p:cTn id="39" dur="500"/>
                                        <p:tgtEl>
                                          <p:spTgt spid="192"/>
                                        </p:tgtEl>
                                      </p:cBhvr>
                                    </p:animEffect>
                                  </p:childTnLst>
                                </p:cTn>
                              </p:par>
                              <p:par>
                                <p:cTn id="40" presetID="22" presetClass="entr" presetSubtype="8" fill="hold" grpId="0" nodeType="withEffect">
                                  <p:stCondLst>
                                    <p:cond delay="1700"/>
                                  </p:stCondLst>
                                  <p:childTnLst>
                                    <p:set>
                                      <p:cBhvr>
                                        <p:cTn id="41" dur="1" fill="hold">
                                          <p:stCondLst>
                                            <p:cond delay="0"/>
                                          </p:stCondLst>
                                        </p:cTn>
                                        <p:tgtEl>
                                          <p:spTgt spid="187"/>
                                        </p:tgtEl>
                                        <p:attrNameLst>
                                          <p:attrName>style.visibility</p:attrName>
                                        </p:attrNameLst>
                                      </p:cBhvr>
                                      <p:to>
                                        <p:strVal val="visible"/>
                                      </p:to>
                                    </p:set>
                                    <p:animEffect transition="in" filter="wipe(left)">
                                      <p:cBhvr>
                                        <p:cTn id="42" dur="500"/>
                                        <p:tgtEl>
                                          <p:spTgt spid="187"/>
                                        </p:tgtEl>
                                      </p:cBhvr>
                                    </p:animEffect>
                                  </p:childTnLst>
                                </p:cTn>
                              </p:par>
                              <p:par>
                                <p:cTn id="43" presetID="22" presetClass="entr" presetSubtype="4" fill="hold" grpId="0" nodeType="withEffect">
                                  <p:stCondLst>
                                    <p:cond delay="1800"/>
                                  </p:stCondLst>
                                  <p:childTnLst>
                                    <p:set>
                                      <p:cBhvr>
                                        <p:cTn id="44" dur="1" fill="hold">
                                          <p:stCondLst>
                                            <p:cond delay="0"/>
                                          </p:stCondLst>
                                        </p:cTn>
                                        <p:tgtEl>
                                          <p:spTgt spid="193"/>
                                        </p:tgtEl>
                                        <p:attrNameLst>
                                          <p:attrName>style.visibility</p:attrName>
                                        </p:attrNameLst>
                                      </p:cBhvr>
                                      <p:to>
                                        <p:strVal val="visible"/>
                                      </p:to>
                                    </p:set>
                                    <p:animEffect transition="in" filter="wipe(down)">
                                      <p:cBhvr>
                                        <p:cTn id="45" dur="500"/>
                                        <p:tgtEl>
                                          <p:spTgt spid="193"/>
                                        </p:tgtEl>
                                      </p:cBhvr>
                                    </p:animEffect>
                                  </p:childTnLst>
                                </p:cTn>
                              </p:par>
                              <p:par>
                                <p:cTn id="46" presetID="22" presetClass="entr" presetSubtype="2" fill="hold" grpId="0" nodeType="withEffect">
                                  <p:stCondLst>
                                    <p:cond delay="2000"/>
                                  </p:stCondLst>
                                  <p:childTnLst>
                                    <p:set>
                                      <p:cBhvr>
                                        <p:cTn id="47" dur="1" fill="hold">
                                          <p:stCondLst>
                                            <p:cond delay="0"/>
                                          </p:stCondLst>
                                        </p:cTn>
                                        <p:tgtEl>
                                          <p:spTgt spid="190"/>
                                        </p:tgtEl>
                                        <p:attrNameLst>
                                          <p:attrName>style.visibility</p:attrName>
                                        </p:attrNameLst>
                                      </p:cBhvr>
                                      <p:to>
                                        <p:strVal val="visible"/>
                                      </p:to>
                                    </p:set>
                                    <p:animEffect transition="in" filter="wipe(right)">
                                      <p:cBhvr>
                                        <p:cTn id="48" dur="500"/>
                                        <p:tgtEl>
                                          <p:spTgt spid="190"/>
                                        </p:tgtEl>
                                      </p:cBhvr>
                                    </p:animEffect>
                                  </p:childTnLst>
                                </p:cTn>
                              </p:par>
                              <p:par>
                                <p:cTn id="49" presetID="53" presetClass="entr" presetSubtype="16" fill="hold" grpId="0" nodeType="withEffect">
                                  <p:stCondLst>
                                    <p:cond delay="1000"/>
                                  </p:stCondLst>
                                  <p:childTnLst>
                                    <p:set>
                                      <p:cBhvr>
                                        <p:cTn id="50" dur="1" fill="hold">
                                          <p:stCondLst>
                                            <p:cond delay="0"/>
                                          </p:stCondLst>
                                        </p:cTn>
                                        <p:tgtEl>
                                          <p:spTgt spid="194"/>
                                        </p:tgtEl>
                                        <p:attrNameLst>
                                          <p:attrName>style.visibility</p:attrName>
                                        </p:attrNameLst>
                                      </p:cBhvr>
                                      <p:to>
                                        <p:strVal val="visible"/>
                                      </p:to>
                                    </p:set>
                                    <p:anim calcmode="lin" valueType="num">
                                      <p:cBhvr>
                                        <p:cTn id="51" dur="500" fill="hold"/>
                                        <p:tgtEl>
                                          <p:spTgt spid="194"/>
                                        </p:tgtEl>
                                        <p:attrNameLst>
                                          <p:attrName>ppt_w</p:attrName>
                                        </p:attrNameLst>
                                      </p:cBhvr>
                                      <p:tavLst>
                                        <p:tav tm="0">
                                          <p:val>
                                            <p:fltVal val="0"/>
                                          </p:val>
                                        </p:tav>
                                        <p:tav tm="100000">
                                          <p:val>
                                            <p:strVal val="#ppt_w"/>
                                          </p:val>
                                        </p:tav>
                                      </p:tavLst>
                                    </p:anim>
                                    <p:anim calcmode="lin" valueType="num">
                                      <p:cBhvr>
                                        <p:cTn id="52" dur="500" fill="hold"/>
                                        <p:tgtEl>
                                          <p:spTgt spid="194"/>
                                        </p:tgtEl>
                                        <p:attrNameLst>
                                          <p:attrName>ppt_h</p:attrName>
                                        </p:attrNameLst>
                                      </p:cBhvr>
                                      <p:tavLst>
                                        <p:tav tm="0">
                                          <p:val>
                                            <p:fltVal val="0"/>
                                          </p:val>
                                        </p:tav>
                                        <p:tav tm="100000">
                                          <p:val>
                                            <p:strVal val="#ppt_h"/>
                                          </p:val>
                                        </p:tav>
                                      </p:tavLst>
                                    </p:anim>
                                    <p:animEffect transition="in" filter="fade">
                                      <p:cBhvr>
                                        <p:cTn id="53" dur="500"/>
                                        <p:tgtEl>
                                          <p:spTgt spid="194"/>
                                        </p:tgtEl>
                                      </p:cBhvr>
                                    </p:animEffect>
                                  </p:childTnLst>
                                </p:cTn>
                              </p:par>
                              <p:par>
                                <p:cTn id="54" presetID="53" presetClass="entr" presetSubtype="16" fill="hold" grpId="0" nodeType="withEffect">
                                  <p:stCondLst>
                                    <p:cond delay="1500"/>
                                  </p:stCondLst>
                                  <p:childTnLst>
                                    <p:set>
                                      <p:cBhvr>
                                        <p:cTn id="55" dur="1" fill="hold">
                                          <p:stCondLst>
                                            <p:cond delay="0"/>
                                          </p:stCondLst>
                                        </p:cTn>
                                        <p:tgtEl>
                                          <p:spTgt spid="196"/>
                                        </p:tgtEl>
                                        <p:attrNameLst>
                                          <p:attrName>style.visibility</p:attrName>
                                        </p:attrNameLst>
                                      </p:cBhvr>
                                      <p:to>
                                        <p:strVal val="visible"/>
                                      </p:to>
                                    </p:set>
                                    <p:anim calcmode="lin" valueType="num">
                                      <p:cBhvr>
                                        <p:cTn id="56" dur="500" fill="hold"/>
                                        <p:tgtEl>
                                          <p:spTgt spid="196"/>
                                        </p:tgtEl>
                                        <p:attrNameLst>
                                          <p:attrName>ppt_w</p:attrName>
                                        </p:attrNameLst>
                                      </p:cBhvr>
                                      <p:tavLst>
                                        <p:tav tm="0">
                                          <p:val>
                                            <p:fltVal val="0"/>
                                          </p:val>
                                        </p:tav>
                                        <p:tav tm="100000">
                                          <p:val>
                                            <p:strVal val="#ppt_w"/>
                                          </p:val>
                                        </p:tav>
                                      </p:tavLst>
                                    </p:anim>
                                    <p:anim calcmode="lin" valueType="num">
                                      <p:cBhvr>
                                        <p:cTn id="57" dur="500" fill="hold"/>
                                        <p:tgtEl>
                                          <p:spTgt spid="196"/>
                                        </p:tgtEl>
                                        <p:attrNameLst>
                                          <p:attrName>ppt_h</p:attrName>
                                        </p:attrNameLst>
                                      </p:cBhvr>
                                      <p:tavLst>
                                        <p:tav tm="0">
                                          <p:val>
                                            <p:fltVal val="0"/>
                                          </p:val>
                                        </p:tav>
                                        <p:tav tm="100000">
                                          <p:val>
                                            <p:strVal val="#ppt_h"/>
                                          </p:val>
                                        </p:tav>
                                      </p:tavLst>
                                    </p:anim>
                                    <p:animEffect transition="in" filter="fade">
                                      <p:cBhvr>
                                        <p:cTn id="58" dur="500"/>
                                        <p:tgtEl>
                                          <p:spTgt spid="196"/>
                                        </p:tgtEl>
                                      </p:cBhvr>
                                    </p:animEffect>
                                  </p:childTnLst>
                                </p:cTn>
                              </p:par>
                              <p:par>
                                <p:cTn id="59" presetID="53" presetClass="entr" presetSubtype="16" fill="hold" grpId="0" nodeType="withEffect">
                                  <p:stCondLst>
                                    <p:cond delay="1900"/>
                                  </p:stCondLst>
                                  <p:childTnLst>
                                    <p:set>
                                      <p:cBhvr>
                                        <p:cTn id="60" dur="1" fill="hold">
                                          <p:stCondLst>
                                            <p:cond delay="0"/>
                                          </p:stCondLst>
                                        </p:cTn>
                                        <p:tgtEl>
                                          <p:spTgt spid="197"/>
                                        </p:tgtEl>
                                        <p:attrNameLst>
                                          <p:attrName>style.visibility</p:attrName>
                                        </p:attrNameLst>
                                      </p:cBhvr>
                                      <p:to>
                                        <p:strVal val="visible"/>
                                      </p:to>
                                    </p:set>
                                    <p:anim calcmode="lin" valueType="num">
                                      <p:cBhvr>
                                        <p:cTn id="61" dur="500" fill="hold"/>
                                        <p:tgtEl>
                                          <p:spTgt spid="197"/>
                                        </p:tgtEl>
                                        <p:attrNameLst>
                                          <p:attrName>ppt_w</p:attrName>
                                        </p:attrNameLst>
                                      </p:cBhvr>
                                      <p:tavLst>
                                        <p:tav tm="0">
                                          <p:val>
                                            <p:fltVal val="0"/>
                                          </p:val>
                                        </p:tav>
                                        <p:tav tm="100000">
                                          <p:val>
                                            <p:strVal val="#ppt_w"/>
                                          </p:val>
                                        </p:tav>
                                      </p:tavLst>
                                    </p:anim>
                                    <p:anim calcmode="lin" valueType="num">
                                      <p:cBhvr>
                                        <p:cTn id="62" dur="500" fill="hold"/>
                                        <p:tgtEl>
                                          <p:spTgt spid="197"/>
                                        </p:tgtEl>
                                        <p:attrNameLst>
                                          <p:attrName>ppt_h</p:attrName>
                                        </p:attrNameLst>
                                      </p:cBhvr>
                                      <p:tavLst>
                                        <p:tav tm="0">
                                          <p:val>
                                            <p:fltVal val="0"/>
                                          </p:val>
                                        </p:tav>
                                        <p:tav tm="100000">
                                          <p:val>
                                            <p:strVal val="#ppt_h"/>
                                          </p:val>
                                        </p:tav>
                                      </p:tavLst>
                                    </p:anim>
                                    <p:animEffect transition="in" filter="fade">
                                      <p:cBhvr>
                                        <p:cTn id="63" dur="500"/>
                                        <p:tgtEl>
                                          <p:spTgt spid="197"/>
                                        </p:tgtEl>
                                      </p:cBhvr>
                                    </p:animEffect>
                                  </p:childTnLst>
                                </p:cTn>
                              </p:par>
                              <p:par>
                                <p:cTn id="64" presetID="53" presetClass="entr" presetSubtype="16" fill="hold" grpId="0" nodeType="withEffect">
                                  <p:stCondLst>
                                    <p:cond delay="1400"/>
                                  </p:stCondLst>
                                  <p:childTnLst>
                                    <p:set>
                                      <p:cBhvr>
                                        <p:cTn id="65" dur="1" fill="hold">
                                          <p:stCondLst>
                                            <p:cond delay="0"/>
                                          </p:stCondLst>
                                        </p:cTn>
                                        <p:tgtEl>
                                          <p:spTgt spid="195"/>
                                        </p:tgtEl>
                                        <p:attrNameLst>
                                          <p:attrName>style.visibility</p:attrName>
                                        </p:attrNameLst>
                                      </p:cBhvr>
                                      <p:to>
                                        <p:strVal val="visible"/>
                                      </p:to>
                                    </p:set>
                                    <p:anim calcmode="lin" valueType="num">
                                      <p:cBhvr>
                                        <p:cTn id="66" dur="500" fill="hold"/>
                                        <p:tgtEl>
                                          <p:spTgt spid="195"/>
                                        </p:tgtEl>
                                        <p:attrNameLst>
                                          <p:attrName>ppt_w</p:attrName>
                                        </p:attrNameLst>
                                      </p:cBhvr>
                                      <p:tavLst>
                                        <p:tav tm="0">
                                          <p:val>
                                            <p:fltVal val="0"/>
                                          </p:val>
                                        </p:tav>
                                        <p:tav tm="100000">
                                          <p:val>
                                            <p:strVal val="#ppt_w"/>
                                          </p:val>
                                        </p:tav>
                                      </p:tavLst>
                                    </p:anim>
                                    <p:anim calcmode="lin" valueType="num">
                                      <p:cBhvr>
                                        <p:cTn id="67" dur="500" fill="hold"/>
                                        <p:tgtEl>
                                          <p:spTgt spid="195"/>
                                        </p:tgtEl>
                                        <p:attrNameLst>
                                          <p:attrName>ppt_h</p:attrName>
                                        </p:attrNameLst>
                                      </p:cBhvr>
                                      <p:tavLst>
                                        <p:tav tm="0">
                                          <p:val>
                                            <p:fltVal val="0"/>
                                          </p:val>
                                        </p:tav>
                                        <p:tav tm="100000">
                                          <p:val>
                                            <p:strVal val="#ppt_h"/>
                                          </p:val>
                                        </p:tav>
                                      </p:tavLst>
                                    </p:anim>
                                    <p:animEffect transition="in" filter="fade">
                                      <p:cBhvr>
                                        <p:cTn id="68" dur="500"/>
                                        <p:tgtEl>
                                          <p:spTgt spid="195"/>
                                        </p:tgtEl>
                                      </p:cBhvr>
                                    </p:animEffect>
                                  </p:childTnLst>
                                </p:cTn>
                              </p:par>
                              <p:par>
                                <p:cTn id="69" presetID="53" presetClass="entr" presetSubtype="16" fill="hold" grpId="0" nodeType="withEffect">
                                  <p:stCondLst>
                                    <p:cond delay="2200"/>
                                  </p:stCondLst>
                                  <p:childTnLst>
                                    <p:set>
                                      <p:cBhvr>
                                        <p:cTn id="70" dur="1" fill="hold">
                                          <p:stCondLst>
                                            <p:cond delay="0"/>
                                          </p:stCondLst>
                                        </p:cTn>
                                        <p:tgtEl>
                                          <p:spTgt spid="198"/>
                                        </p:tgtEl>
                                        <p:attrNameLst>
                                          <p:attrName>style.visibility</p:attrName>
                                        </p:attrNameLst>
                                      </p:cBhvr>
                                      <p:to>
                                        <p:strVal val="visible"/>
                                      </p:to>
                                    </p:set>
                                    <p:anim calcmode="lin" valueType="num">
                                      <p:cBhvr>
                                        <p:cTn id="71" dur="500" fill="hold"/>
                                        <p:tgtEl>
                                          <p:spTgt spid="198"/>
                                        </p:tgtEl>
                                        <p:attrNameLst>
                                          <p:attrName>ppt_w</p:attrName>
                                        </p:attrNameLst>
                                      </p:cBhvr>
                                      <p:tavLst>
                                        <p:tav tm="0">
                                          <p:val>
                                            <p:fltVal val="0"/>
                                          </p:val>
                                        </p:tav>
                                        <p:tav tm="100000">
                                          <p:val>
                                            <p:strVal val="#ppt_w"/>
                                          </p:val>
                                        </p:tav>
                                      </p:tavLst>
                                    </p:anim>
                                    <p:anim calcmode="lin" valueType="num">
                                      <p:cBhvr>
                                        <p:cTn id="72" dur="500" fill="hold"/>
                                        <p:tgtEl>
                                          <p:spTgt spid="198"/>
                                        </p:tgtEl>
                                        <p:attrNameLst>
                                          <p:attrName>ppt_h</p:attrName>
                                        </p:attrNameLst>
                                      </p:cBhvr>
                                      <p:tavLst>
                                        <p:tav tm="0">
                                          <p:val>
                                            <p:fltVal val="0"/>
                                          </p:val>
                                        </p:tav>
                                        <p:tav tm="100000">
                                          <p:val>
                                            <p:strVal val="#ppt_h"/>
                                          </p:val>
                                        </p:tav>
                                      </p:tavLst>
                                    </p:anim>
                                    <p:animEffect transition="in" filter="fade">
                                      <p:cBhvr>
                                        <p:cTn id="73" dur="500"/>
                                        <p:tgtEl>
                                          <p:spTgt spid="198"/>
                                        </p:tgtEl>
                                      </p:cBhvr>
                                    </p:animEffect>
                                  </p:childTnLst>
                                </p:cTn>
                              </p:par>
                              <p:par>
                                <p:cTn id="74" presetID="53" presetClass="entr" presetSubtype="16" fill="hold" grpId="0" nodeType="withEffect">
                                  <p:stCondLst>
                                    <p:cond delay="2200"/>
                                  </p:stCondLst>
                                  <p:childTnLst>
                                    <p:set>
                                      <p:cBhvr>
                                        <p:cTn id="75" dur="1" fill="hold">
                                          <p:stCondLst>
                                            <p:cond delay="0"/>
                                          </p:stCondLst>
                                        </p:cTn>
                                        <p:tgtEl>
                                          <p:spTgt spid="204"/>
                                        </p:tgtEl>
                                        <p:attrNameLst>
                                          <p:attrName>style.visibility</p:attrName>
                                        </p:attrNameLst>
                                      </p:cBhvr>
                                      <p:to>
                                        <p:strVal val="visible"/>
                                      </p:to>
                                    </p:set>
                                    <p:anim calcmode="lin" valueType="num">
                                      <p:cBhvr>
                                        <p:cTn id="76" dur="500" fill="hold"/>
                                        <p:tgtEl>
                                          <p:spTgt spid="204"/>
                                        </p:tgtEl>
                                        <p:attrNameLst>
                                          <p:attrName>ppt_w</p:attrName>
                                        </p:attrNameLst>
                                      </p:cBhvr>
                                      <p:tavLst>
                                        <p:tav tm="0">
                                          <p:val>
                                            <p:fltVal val="0"/>
                                          </p:val>
                                        </p:tav>
                                        <p:tav tm="100000">
                                          <p:val>
                                            <p:strVal val="#ppt_w"/>
                                          </p:val>
                                        </p:tav>
                                      </p:tavLst>
                                    </p:anim>
                                    <p:anim calcmode="lin" valueType="num">
                                      <p:cBhvr>
                                        <p:cTn id="77" dur="500" fill="hold"/>
                                        <p:tgtEl>
                                          <p:spTgt spid="204"/>
                                        </p:tgtEl>
                                        <p:attrNameLst>
                                          <p:attrName>ppt_h</p:attrName>
                                        </p:attrNameLst>
                                      </p:cBhvr>
                                      <p:tavLst>
                                        <p:tav tm="0">
                                          <p:val>
                                            <p:fltVal val="0"/>
                                          </p:val>
                                        </p:tav>
                                        <p:tav tm="100000">
                                          <p:val>
                                            <p:strVal val="#ppt_h"/>
                                          </p:val>
                                        </p:tav>
                                      </p:tavLst>
                                    </p:anim>
                                    <p:animEffect transition="in" filter="fade">
                                      <p:cBhvr>
                                        <p:cTn id="78" dur="500"/>
                                        <p:tgtEl>
                                          <p:spTgt spid="204"/>
                                        </p:tgtEl>
                                      </p:cBhvr>
                                    </p:animEffect>
                                  </p:childTnLst>
                                </p:cTn>
                              </p:par>
                            </p:childTnLst>
                          </p:cTn>
                        </p:par>
                        <p:par>
                          <p:cTn id="79" fill="hold">
                            <p:stCondLst>
                              <p:cond delay="1500"/>
                            </p:stCondLst>
                            <p:childTnLst>
                              <p:par>
                                <p:cTn id="80" presetID="2" presetClass="entr" presetSubtype="8" fill="hold" grpId="0" nodeType="afterEffect">
                                  <p:stCondLst>
                                    <p:cond delay="0"/>
                                  </p:stCondLst>
                                  <p:childTnLst>
                                    <p:set>
                                      <p:cBhvr>
                                        <p:cTn id="81" dur="1" fill="hold">
                                          <p:stCondLst>
                                            <p:cond delay="0"/>
                                          </p:stCondLst>
                                        </p:cTn>
                                        <p:tgtEl>
                                          <p:spTgt spid="2"/>
                                        </p:tgtEl>
                                        <p:attrNameLst>
                                          <p:attrName>style.visibility</p:attrName>
                                        </p:attrNameLst>
                                      </p:cBhvr>
                                      <p:to>
                                        <p:strVal val="visible"/>
                                      </p:to>
                                    </p:set>
                                    <p:anim calcmode="lin" valueType="num">
                                      <p:cBhvr additive="base">
                                        <p:cTn id="82" dur="500" fill="hold"/>
                                        <p:tgtEl>
                                          <p:spTgt spid="2"/>
                                        </p:tgtEl>
                                        <p:attrNameLst>
                                          <p:attrName>ppt_x</p:attrName>
                                        </p:attrNameLst>
                                      </p:cBhvr>
                                      <p:tavLst>
                                        <p:tav tm="0">
                                          <p:val>
                                            <p:strVal val="0-#ppt_w/2"/>
                                          </p:val>
                                        </p:tav>
                                        <p:tav tm="100000">
                                          <p:val>
                                            <p:strVal val="#ppt_x"/>
                                          </p:val>
                                        </p:tav>
                                      </p:tavLst>
                                    </p:anim>
                                    <p:anim calcmode="lin" valueType="num">
                                      <p:cBhvr additive="base">
                                        <p:cTn id="83" dur="500" fill="hold"/>
                                        <p:tgtEl>
                                          <p:spTgt spid="2"/>
                                        </p:tgtEl>
                                        <p:attrNameLst>
                                          <p:attrName>ppt_y</p:attrName>
                                        </p:attrNameLst>
                                      </p:cBhvr>
                                      <p:tavLst>
                                        <p:tav tm="0">
                                          <p:val>
                                            <p:strVal val="#ppt_y"/>
                                          </p:val>
                                        </p:tav>
                                        <p:tav tm="100000">
                                          <p:val>
                                            <p:strVal val="#ppt_y"/>
                                          </p:val>
                                        </p:tav>
                                      </p:tavLst>
                                    </p:anim>
                                  </p:childTnLst>
                                </p:cTn>
                              </p:par>
                              <p:par>
                                <p:cTn id="84" presetID="16" presetClass="entr" presetSubtype="21" fill="hold" grpId="0" nodeType="withEffect">
                                  <p:stCondLst>
                                    <p:cond delay="0"/>
                                  </p:stCondLst>
                                  <p:childTnLst>
                                    <p:set>
                                      <p:cBhvr>
                                        <p:cTn id="85" dur="1" fill="hold">
                                          <p:stCondLst>
                                            <p:cond delay="0"/>
                                          </p:stCondLst>
                                        </p:cTn>
                                        <p:tgtEl>
                                          <p:spTgt spid="205"/>
                                        </p:tgtEl>
                                        <p:attrNameLst>
                                          <p:attrName>style.visibility</p:attrName>
                                        </p:attrNameLst>
                                      </p:cBhvr>
                                      <p:to>
                                        <p:strVal val="visible"/>
                                      </p:to>
                                    </p:set>
                                    <p:animEffect transition="in" filter="barn(inVertical)">
                                      <p:cBhvr>
                                        <p:cTn id="86" dur="500"/>
                                        <p:tgtEl>
                                          <p:spTgt spid="205"/>
                                        </p:tgtEl>
                                      </p:cBhvr>
                                    </p:animEffect>
                                  </p:childTnLst>
                                </p:cTn>
                              </p:par>
                              <p:par>
                                <p:cTn id="87" presetID="2" presetClass="entr" presetSubtype="8" fill="hold" grpId="0" nodeType="withEffect">
                                  <p:stCondLst>
                                    <p:cond delay="0"/>
                                  </p:stCondLst>
                                  <p:childTnLst>
                                    <p:set>
                                      <p:cBhvr>
                                        <p:cTn id="88" dur="1" fill="hold">
                                          <p:stCondLst>
                                            <p:cond delay="0"/>
                                          </p:stCondLst>
                                        </p:cTn>
                                        <p:tgtEl>
                                          <p:spTgt spid="206"/>
                                        </p:tgtEl>
                                        <p:attrNameLst>
                                          <p:attrName>style.visibility</p:attrName>
                                        </p:attrNameLst>
                                      </p:cBhvr>
                                      <p:to>
                                        <p:strVal val="visible"/>
                                      </p:to>
                                    </p:set>
                                    <p:anim calcmode="lin" valueType="num">
                                      <p:cBhvr additive="base">
                                        <p:cTn id="89" dur="500" fill="hold"/>
                                        <p:tgtEl>
                                          <p:spTgt spid="206"/>
                                        </p:tgtEl>
                                        <p:attrNameLst>
                                          <p:attrName>ppt_x</p:attrName>
                                        </p:attrNameLst>
                                      </p:cBhvr>
                                      <p:tavLst>
                                        <p:tav tm="0">
                                          <p:val>
                                            <p:strVal val="0-#ppt_w/2"/>
                                          </p:val>
                                        </p:tav>
                                        <p:tav tm="100000">
                                          <p:val>
                                            <p:strVal val="#ppt_x"/>
                                          </p:val>
                                        </p:tav>
                                      </p:tavLst>
                                    </p:anim>
                                    <p:anim calcmode="lin" valueType="num">
                                      <p:cBhvr additive="base">
                                        <p:cTn id="90" dur="500" fill="hold"/>
                                        <p:tgtEl>
                                          <p:spTgt spid="206"/>
                                        </p:tgtEl>
                                        <p:attrNameLst>
                                          <p:attrName>ppt_y</p:attrName>
                                        </p:attrNameLst>
                                      </p:cBhvr>
                                      <p:tavLst>
                                        <p:tav tm="0">
                                          <p:val>
                                            <p:strVal val="#ppt_y"/>
                                          </p:val>
                                        </p:tav>
                                        <p:tav tm="100000">
                                          <p:val>
                                            <p:strVal val="#ppt_y"/>
                                          </p:val>
                                        </p:tav>
                                      </p:tavLst>
                                    </p:anim>
                                  </p:childTnLst>
                                </p:cTn>
                              </p:par>
                              <p:par>
                                <p:cTn id="91" presetID="16" presetClass="entr" presetSubtype="21" fill="hold" grpId="0" nodeType="withEffect">
                                  <p:stCondLst>
                                    <p:cond delay="0"/>
                                  </p:stCondLst>
                                  <p:childTnLst>
                                    <p:set>
                                      <p:cBhvr>
                                        <p:cTn id="92" dur="1" fill="hold">
                                          <p:stCondLst>
                                            <p:cond delay="0"/>
                                          </p:stCondLst>
                                        </p:cTn>
                                        <p:tgtEl>
                                          <p:spTgt spid="207"/>
                                        </p:tgtEl>
                                        <p:attrNameLst>
                                          <p:attrName>style.visibility</p:attrName>
                                        </p:attrNameLst>
                                      </p:cBhvr>
                                      <p:to>
                                        <p:strVal val="visible"/>
                                      </p:to>
                                    </p:set>
                                    <p:animEffect transition="in" filter="barn(inVertical)">
                                      <p:cBhvr>
                                        <p:cTn id="93" dur="500"/>
                                        <p:tgtEl>
                                          <p:spTgt spid="207"/>
                                        </p:tgtEl>
                                      </p:cBhvr>
                                    </p:animEffect>
                                  </p:childTnLst>
                                </p:cTn>
                              </p:par>
                              <p:par>
                                <p:cTn id="94" presetID="2" presetClass="entr" presetSubtype="8" fill="hold" grpId="0" nodeType="withEffect">
                                  <p:stCondLst>
                                    <p:cond delay="0"/>
                                  </p:stCondLst>
                                  <p:childTnLst>
                                    <p:set>
                                      <p:cBhvr>
                                        <p:cTn id="95" dur="1" fill="hold">
                                          <p:stCondLst>
                                            <p:cond delay="0"/>
                                          </p:stCondLst>
                                        </p:cTn>
                                        <p:tgtEl>
                                          <p:spTgt spid="208"/>
                                        </p:tgtEl>
                                        <p:attrNameLst>
                                          <p:attrName>style.visibility</p:attrName>
                                        </p:attrNameLst>
                                      </p:cBhvr>
                                      <p:to>
                                        <p:strVal val="visible"/>
                                      </p:to>
                                    </p:set>
                                    <p:anim calcmode="lin" valueType="num">
                                      <p:cBhvr additive="base">
                                        <p:cTn id="96" dur="500" fill="hold"/>
                                        <p:tgtEl>
                                          <p:spTgt spid="208"/>
                                        </p:tgtEl>
                                        <p:attrNameLst>
                                          <p:attrName>ppt_x</p:attrName>
                                        </p:attrNameLst>
                                      </p:cBhvr>
                                      <p:tavLst>
                                        <p:tav tm="0">
                                          <p:val>
                                            <p:strVal val="0-#ppt_w/2"/>
                                          </p:val>
                                        </p:tav>
                                        <p:tav tm="100000">
                                          <p:val>
                                            <p:strVal val="#ppt_x"/>
                                          </p:val>
                                        </p:tav>
                                      </p:tavLst>
                                    </p:anim>
                                    <p:anim calcmode="lin" valueType="num">
                                      <p:cBhvr additive="base">
                                        <p:cTn id="97" dur="500" fill="hold"/>
                                        <p:tgtEl>
                                          <p:spTgt spid="208"/>
                                        </p:tgtEl>
                                        <p:attrNameLst>
                                          <p:attrName>ppt_y</p:attrName>
                                        </p:attrNameLst>
                                      </p:cBhvr>
                                      <p:tavLst>
                                        <p:tav tm="0">
                                          <p:val>
                                            <p:strVal val="#ppt_y"/>
                                          </p:val>
                                        </p:tav>
                                        <p:tav tm="100000">
                                          <p:val>
                                            <p:strVal val="#ppt_y"/>
                                          </p:val>
                                        </p:tav>
                                      </p:tavLst>
                                    </p:anim>
                                  </p:childTnLst>
                                </p:cTn>
                              </p:par>
                              <p:par>
                                <p:cTn id="98" presetID="16" presetClass="entr" presetSubtype="21" fill="hold" grpId="0" nodeType="withEffect">
                                  <p:stCondLst>
                                    <p:cond delay="0"/>
                                  </p:stCondLst>
                                  <p:childTnLst>
                                    <p:set>
                                      <p:cBhvr>
                                        <p:cTn id="99" dur="1" fill="hold">
                                          <p:stCondLst>
                                            <p:cond delay="0"/>
                                          </p:stCondLst>
                                        </p:cTn>
                                        <p:tgtEl>
                                          <p:spTgt spid="209"/>
                                        </p:tgtEl>
                                        <p:attrNameLst>
                                          <p:attrName>style.visibility</p:attrName>
                                        </p:attrNameLst>
                                      </p:cBhvr>
                                      <p:to>
                                        <p:strVal val="visible"/>
                                      </p:to>
                                    </p:set>
                                    <p:animEffect transition="in" filter="barn(inVertical)">
                                      <p:cBhvr>
                                        <p:cTn id="100" dur="500"/>
                                        <p:tgtEl>
                                          <p:spTgt spid="209"/>
                                        </p:tgtEl>
                                      </p:cBhvr>
                                    </p:animEffect>
                                  </p:childTnLst>
                                </p:cTn>
                              </p:par>
                              <p:par>
                                <p:cTn id="101" presetID="2" presetClass="entr" presetSubtype="8" fill="hold" grpId="0" nodeType="withEffect">
                                  <p:stCondLst>
                                    <p:cond delay="0"/>
                                  </p:stCondLst>
                                  <p:childTnLst>
                                    <p:set>
                                      <p:cBhvr>
                                        <p:cTn id="102" dur="1" fill="hold">
                                          <p:stCondLst>
                                            <p:cond delay="0"/>
                                          </p:stCondLst>
                                        </p:cTn>
                                        <p:tgtEl>
                                          <p:spTgt spid="210"/>
                                        </p:tgtEl>
                                        <p:attrNameLst>
                                          <p:attrName>style.visibility</p:attrName>
                                        </p:attrNameLst>
                                      </p:cBhvr>
                                      <p:to>
                                        <p:strVal val="visible"/>
                                      </p:to>
                                    </p:set>
                                    <p:anim calcmode="lin" valueType="num">
                                      <p:cBhvr additive="base">
                                        <p:cTn id="103" dur="500" fill="hold"/>
                                        <p:tgtEl>
                                          <p:spTgt spid="210"/>
                                        </p:tgtEl>
                                        <p:attrNameLst>
                                          <p:attrName>ppt_x</p:attrName>
                                        </p:attrNameLst>
                                      </p:cBhvr>
                                      <p:tavLst>
                                        <p:tav tm="0">
                                          <p:val>
                                            <p:strVal val="0-#ppt_w/2"/>
                                          </p:val>
                                        </p:tav>
                                        <p:tav tm="100000">
                                          <p:val>
                                            <p:strVal val="#ppt_x"/>
                                          </p:val>
                                        </p:tav>
                                      </p:tavLst>
                                    </p:anim>
                                    <p:anim calcmode="lin" valueType="num">
                                      <p:cBhvr additive="base">
                                        <p:cTn id="104" dur="500" fill="hold"/>
                                        <p:tgtEl>
                                          <p:spTgt spid="210"/>
                                        </p:tgtEl>
                                        <p:attrNameLst>
                                          <p:attrName>ppt_y</p:attrName>
                                        </p:attrNameLst>
                                      </p:cBhvr>
                                      <p:tavLst>
                                        <p:tav tm="0">
                                          <p:val>
                                            <p:strVal val="#ppt_y"/>
                                          </p:val>
                                        </p:tav>
                                        <p:tav tm="100000">
                                          <p:val>
                                            <p:strVal val="#ppt_y"/>
                                          </p:val>
                                        </p:tav>
                                      </p:tavLst>
                                    </p:anim>
                                  </p:childTnLst>
                                </p:cTn>
                              </p:par>
                              <p:par>
                                <p:cTn id="105" presetID="16" presetClass="entr" presetSubtype="21" fill="hold" grpId="0" nodeType="withEffect">
                                  <p:stCondLst>
                                    <p:cond delay="0"/>
                                  </p:stCondLst>
                                  <p:childTnLst>
                                    <p:set>
                                      <p:cBhvr>
                                        <p:cTn id="106" dur="1" fill="hold">
                                          <p:stCondLst>
                                            <p:cond delay="0"/>
                                          </p:stCondLst>
                                        </p:cTn>
                                        <p:tgtEl>
                                          <p:spTgt spid="211"/>
                                        </p:tgtEl>
                                        <p:attrNameLst>
                                          <p:attrName>style.visibility</p:attrName>
                                        </p:attrNameLst>
                                      </p:cBhvr>
                                      <p:to>
                                        <p:strVal val="visible"/>
                                      </p:to>
                                    </p:set>
                                    <p:animEffect transition="in" filter="barn(inVertical)">
                                      <p:cBhvr>
                                        <p:cTn id="107" dur="500"/>
                                        <p:tgtEl>
                                          <p:spTgt spid="211"/>
                                        </p:tgtEl>
                                      </p:cBhvr>
                                    </p:animEffect>
                                  </p:childTnLst>
                                </p:cTn>
                              </p:par>
                              <p:par>
                                <p:cTn id="108" presetID="2" presetClass="entr" presetSubtype="8" fill="hold" grpId="0" nodeType="withEffect">
                                  <p:stCondLst>
                                    <p:cond delay="0"/>
                                  </p:stCondLst>
                                  <p:childTnLst>
                                    <p:set>
                                      <p:cBhvr>
                                        <p:cTn id="109" dur="1" fill="hold">
                                          <p:stCondLst>
                                            <p:cond delay="0"/>
                                          </p:stCondLst>
                                        </p:cTn>
                                        <p:tgtEl>
                                          <p:spTgt spid="212"/>
                                        </p:tgtEl>
                                        <p:attrNameLst>
                                          <p:attrName>style.visibility</p:attrName>
                                        </p:attrNameLst>
                                      </p:cBhvr>
                                      <p:to>
                                        <p:strVal val="visible"/>
                                      </p:to>
                                    </p:set>
                                    <p:anim calcmode="lin" valueType="num">
                                      <p:cBhvr additive="base">
                                        <p:cTn id="110" dur="500" fill="hold"/>
                                        <p:tgtEl>
                                          <p:spTgt spid="212"/>
                                        </p:tgtEl>
                                        <p:attrNameLst>
                                          <p:attrName>ppt_x</p:attrName>
                                        </p:attrNameLst>
                                      </p:cBhvr>
                                      <p:tavLst>
                                        <p:tav tm="0">
                                          <p:val>
                                            <p:strVal val="0-#ppt_w/2"/>
                                          </p:val>
                                        </p:tav>
                                        <p:tav tm="100000">
                                          <p:val>
                                            <p:strVal val="#ppt_x"/>
                                          </p:val>
                                        </p:tav>
                                      </p:tavLst>
                                    </p:anim>
                                    <p:anim calcmode="lin" valueType="num">
                                      <p:cBhvr additive="base">
                                        <p:cTn id="111" dur="500" fill="hold"/>
                                        <p:tgtEl>
                                          <p:spTgt spid="212"/>
                                        </p:tgtEl>
                                        <p:attrNameLst>
                                          <p:attrName>ppt_y</p:attrName>
                                        </p:attrNameLst>
                                      </p:cBhvr>
                                      <p:tavLst>
                                        <p:tav tm="0">
                                          <p:val>
                                            <p:strVal val="#ppt_y"/>
                                          </p:val>
                                        </p:tav>
                                        <p:tav tm="100000">
                                          <p:val>
                                            <p:strVal val="#ppt_y"/>
                                          </p:val>
                                        </p:tav>
                                      </p:tavLst>
                                    </p:anim>
                                  </p:childTnLst>
                                </p:cTn>
                              </p:par>
                              <p:par>
                                <p:cTn id="112" presetID="16" presetClass="entr" presetSubtype="21" fill="hold" grpId="0" nodeType="withEffect">
                                  <p:stCondLst>
                                    <p:cond delay="0"/>
                                  </p:stCondLst>
                                  <p:childTnLst>
                                    <p:set>
                                      <p:cBhvr>
                                        <p:cTn id="113" dur="1" fill="hold">
                                          <p:stCondLst>
                                            <p:cond delay="0"/>
                                          </p:stCondLst>
                                        </p:cTn>
                                        <p:tgtEl>
                                          <p:spTgt spid="213"/>
                                        </p:tgtEl>
                                        <p:attrNameLst>
                                          <p:attrName>style.visibility</p:attrName>
                                        </p:attrNameLst>
                                      </p:cBhvr>
                                      <p:to>
                                        <p:strVal val="visible"/>
                                      </p:to>
                                    </p:set>
                                    <p:animEffect transition="in" filter="barn(inVertical)">
                                      <p:cBhvr>
                                        <p:cTn id="114"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204" grpId="0" animBg="1"/>
      <p:bldP spid="2" grpId="0"/>
      <p:bldP spid="205" grpId="0"/>
      <p:bldP spid="206" grpId="0"/>
      <p:bldP spid="207" grpId="0"/>
      <p:bldP spid="208" grpId="0"/>
      <p:bldP spid="209" grpId="0"/>
      <p:bldP spid="210" grpId="0"/>
      <p:bldP spid="211" grpId="0"/>
      <p:bldP spid="212" grpId="0"/>
      <p:bldP spid="213"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3390654"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当前国际经济形势分析</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grpSp>
        <p:nvGrpSpPr>
          <p:cNvPr id="36" name="Group 27"/>
          <p:cNvGrpSpPr/>
          <p:nvPr/>
        </p:nvGrpSpPr>
        <p:grpSpPr bwMode="gray">
          <a:xfrm>
            <a:off x="1372394" y="972344"/>
            <a:ext cx="5173024" cy="2869789"/>
            <a:chOff x="1832768" y="1268759"/>
            <a:chExt cx="6240462" cy="3571875"/>
          </a:xfrm>
          <a:solidFill>
            <a:sysClr val="window" lastClr="FFFFFF">
              <a:lumMod val="50000"/>
            </a:sysClr>
          </a:solidFill>
        </p:grpSpPr>
        <p:sp>
          <p:nvSpPr>
            <p:cNvPr id="37" name="Freeform 53"/>
            <p:cNvSpPr>
              <a:spLocks noChangeAspect="1"/>
            </p:cNvSpPr>
            <p:nvPr/>
          </p:nvSpPr>
          <p:spPr bwMode="gray">
            <a:xfrm>
              <a:off x="7279480" y="4464397"/>
              <a:ext cx="63500" cy="68263"/>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Freeform 54"/>
            <p:cNvSpPr>
              <a:spLocks noChangeAspect="1"/>
            </p:cNvSpPr>
            <p:nvPr/>
          </p:nvSpPr>
          <p:spPr bwMode="gray">
            <a:xfrm>
              <a:off x="6728617" y="3878609"/>
              <a:ext cx="704850" cy="550863"/>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solidFill>
              <a:srgbClr val="009BD2"/>
            </a:solid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Freeform 55"/>
            <p:cNvSpPr>
              <a:spLocks noChangeAspect="1"/>
            </p:cNvSpPr>
            <p:nvPr/>
          </p:nvSpPr>
          <p:spPr bwMode="gray">
            <a:xfrm>
              <a:off x="7657305" y="4462809"/>
              <a:ext cx="134938" cy="146050"/>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Freeform 56"/>
            <p:cNvSpPr>
              <a:spLocks noChangeAspect="1"/>
            </p:cNvSpPr>
            <p:nvPr/>
          </p:nvSpPr>
          <p:spPr bwMode="gray">
            <a:xfrm>
              <a:off x="7765255" y="4327872"/>
              <a:ext cx="100013" cy="157163"/>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Freeform 57"/>
            <p:cNvSpPr>
              <a:spLocks noChangeAspect="1"/>
            </p:cNvSpPr>
            <p:nvPr/>
          </p:nvSpPr>
          <p:spPr bwMode="gray">
            <a:xfrm>
              <a:off x="7612855" y="4050059"/>
              <a:ext cx="50800" cy="41275"/>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Freeform 58"/>
            <p:cNvSpPr>
              <a:spLocks noChangeAspect="1"/>
            </p:cNvSpPr>
            <p:nvPr/>
          </p:nvSpPr>
          <p:spPr bwMode="gray">
            <a:xfrm>
              <a:off x="5965030" y="2859434"/>
              <a:ext cx="192088" cy="92075"/>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Freeform 59"/>
            <p:cNvSpPr>
              <a:spLocks noChangeAspect="1"/>
            </p:cNvSpPr>
            <p:nvPr/>
          </p:nvSpPr>
          <p:spPr bwMode="gray">
            <a:xfrm>
              <a:off x="5933280" y="2910234"/>
              <a:ext cx="131763" cy="98425"/>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Freeform 60"/>
            <p:cNvSpPr>
              <a:spLocks noChangeAspect="1"/>
            </p:cNvSpPr>
            <p:nvPr/>
          </p:nvSpPr>
          <p:spPr bwMode="gray">
            <a:xfrm>
              <a:off x="5995192" y="2930872"/>
              <a:ext cx="4763" cy="6350"/>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 name="Freeform 61"/>
            <p:cNvSpPr>
              <a:spLocks noChangeAspect="1"/>
            </p:cNvSpPr>
            <p:nvPr/>
          </p:nvSpPr>
          <p:spPr bwMode="gray">
            <a:xfrm>
              <a:off x="6006305" y="2934047"/>
              <a:ext cx="4763" cy="3175"/>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 name="Freeform 62"/>
            <p:cNvSpPr>
              <a:spLocks noChangeAspect="1"/>
            </p:cNvSpPr>
            <p:nvPr/>
          </p:nvSpPr>
          <p:spPr bwMode="gray">
            <a:xfrm>
              <a:off x="5987255" y="2937222"/>
              <a:ext cx="3175" cy="3175"/>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 name="Freeform 63"/>
            <p:cNvSpPr>
              <a:spLocks noChangeAspect="1"/>
            </p:cNvSpPr>
            <p:nvPr/>
          </p:nvSpPr>
          <p:spPr bwMode="gray">
            <a:xfrm>
              <a:off x="5812630" y="2968972"/>
              <a:ext cx="250825" cy="190500"/>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 name="Freeform 64"/>
            <p:cNvSpPr>
              <a:spLocks noChangeAspect="1"/>
            </p:cNvSpPr>
            <p:nvPr/>
          </p:nvSpPr>
          <p:spPr bwMode="gray">
            <a:xfrm>
              <a:off x="6419055" y="3594447"/>
              <a:ext cx="188913" cy="200025"/>
            </a:xfrm>
            <a:custGeom>
              <a:avLst/>
              <a:gdLst/>
              <a:ahLst/>
              <a:cxnLst>
                <a:cxn ang="0">
                  <a:pos x="10" y="0"/>
                </a:cxn>
                <a:cxn ang="0">
                  <a:pos x="35" y="3"/>
                </a:cxn>
                <a:cxn ang="0">
                  <a:pos x="62" y="19"/>
                </a:cxn>
                <a:cxn ang="0">
                  <a:pos x="100" y="19"/>
                </a:cxn>
                <a:cxn ang="0">
                  <a:pos x="130" y="26"/>
                </a:cxn>
                <a:cxn ang="0">
                  <a:pos x="151" y="51"/>
                </a:cxn>
                <a:cxn ang="0">
                  <a:pos x="168" y="72"/>
                </a:cxn>
                <a:cxn ang="0">
                  <a:pos x="196" y="102"/>
                </a:cxn>
                <a:cxn ang="0">
                  <a:pos x="251" y="136"/>
                </a:cxn>
                <a:cxn ang="0">
                  <a:pos x="277" y="159"/>
                </a:cxn>
                <a:cxn ang="0">
                  <a:pos x="302" y="190"/>
                </a:cxn>
                <a:cxn ang="0">
                  <a:pos x="311" y="184"/>
                </a:cxn>
                <a:cxn ang="0">
                  <a:pos x="338" y="211"/>
                </a:cxn>
                <a:cxn ang="0">
                  <a:pos x="355" y="217"/>
                </a:cxn>
                <a:cxn ang="0">
                  <a:pos x="382" y="242"/>
                </a:cxn>
                <a:cxn ang="0">
                  <a:pos x="391" y="236"/>
                </a:cxn>
                <a:cxn ang="0">
                  <a:pos x="423" y="247"/>
                </a:cxn>
                <a:cxn ang="0">
                  <a:pos x="431" y="259"/>
                </a:cxn>
                <a:cxn ang="0">
                  <a:pos x="425" y="270"/>
                </a:cxn>
                <a:cxn ang="0">
                  <a:pos x="417" y="290"/>
                </a:cxn>
                <a:cxn ang="0">
                  <a:pos x="430" y="287"/>
                </a:cxn>
                <a:cxn ang="0">
                  <a:pos x="453" y="281"/>
                </a:cxn>
                <a:cxn ang="0">
                  <a:pos x="467" y="303"/>
                </a:cxn>
                <a:cxn ang="0">
                  <a:pos x="463" y="320"/>
                </a:cxn>
                <a:cxn ang="0">
                  <a:pos x="450" y="344"/>
                </a:cxn>
                <a:cxn ang="0">
                  <a:pos x="474" y="361"/>
                </a:cxn>
                <a:cxn ang="0">
                  <a:pos x="490" y="363"/>
                </a:cxn>
                <a:cxn ang="0">
                  <a:pos x="509" y="384"/>
                </a:cxn>
                <a:cxn ang="0">
                  <a:pos x="510" y="409"/>
                </a:cxn>
                <a:cxn ang="0">
                  <a:pos x="532" y="420"/>
                </a:cxn>
                <a:cxn ang="0">
                  <a:pos x="542" y="435"/>
                </a:cxn>
                <a:cxn ang="0">
                  <a:pos x="570" y="440"/>
                </a:cxn>
                <a:cxn ang="0">
                  <a:pos x="584" y="462"/>
                </a:cxn>
                <a:cxn ang="0">
                  <a:pos x="591" y="487"/>
                </a:cxn>
                <a:cxn ang="0">
                  <a:pos x="587" y="512"/>
                </a:cxn>
                <a:cxn ang="0">
                  <a:pos x="582" y="548"/>
                </a:cxn>
                <a:cxn ang="0">
                  <a:pos x="581" y="613"/>
                </a:cxn>
                <a:cxn ang="0">
                  <a:pos x="563" y="613"/>
                </a:cxn>
                <a:cxn ang="0">
                  <a:pos x="549" y="619"/>
                </a:cxn>
                <a:cxn ang="0">
                  <a:pos x="516" y="608"/>
                </a:cxn>
                <a:cxn ang="0">
                  <a:pos x="508" y="618"/>
                </a:cxn>
                <a:cxn ang="0">
                  <a:pos x="478" y="586"/>
                </a:cxn>
                <a:cxn ang="0">
                  <a:pos x="455" y="571"/>
                </a:cxn>
                <a:cxn ang="0">
                  <a:pos x="409" y="535"/>
                </a:cxn>
                <a:cxn ang="0">
                  <a:pos x="388" y="508"/>
                </a:cxn>
                <a:cxn ang="0">
                  <a:pos x="363" y="484"/>
                </a:cxn>
                <a:cxn ang="0">
                  <a:pos x="312" y="426"/>
                </a:cxn>
                <a:cxn ang="0">
                  <a:pos x="286" y="355"/>
                </a:cxn>
                <a:cxn ang="0">
                  <a:pos x="264" y="328"/>
                </a:cxn>
                <a:cxn ang="0">
                  <a:pos x="232" y="293"/>
                </a:cxn>
                <a:cxn ang="0">
                  <a:pos x="221" y="291"/>
                </a:cxn>
                <a:cxn ang="0">
                  <a:pos x="205" y="237"/>
                </a:cxn>
                <a:cxn ang="0">
                  <a:pos x="191" y="205"/>
                </a:cxn>
                <a:cxn ang="0">
                  <a:pos x="151" y="182"/>
                </a:cxn>
                <a:cxn ang="0">
                  <a:pos x="123" y="146"/>
                </a:cxn>
                <a:cxn ang="0">
                  <a:pos x="105" y="118"/>
                </a:cxn>
                <a:cxn ang="0">
                  <a:pos x="76" y="103"/>
                </a:cxn>
                <a:cxn ang="0">
                  <a:pos x="51" y="77"/>
                </a:cxn>
                <a:cxn ang="0">
                  <a:pos x="12" y="39"/>
                </a:cxn>
                <a:cxn ang="0">
                  <a:pos x="0" y="1"/>
                </a:cxn>
              </a:cxnLst>
              <a:rect l="0" t="0" r="r" b="b"/>
              <a:pathLst>
                <a:path w="594" h="626">
                  <a:moveTo>
                    <a:pt x="0" y="1"/>
                  </a:moveTo>
                  <a:lnTo>
                    <a:pt x="6" y="1"/>
                  </a:lnTo>
                  <a:lnTo>
                    <a:pt x="10" y="0"/>
                  </a:lnTo>
                  <a:lnTo>
                    <a:pt x="22" y="0"/>
                  </a:lnTo>
                  <a:lnTo>
                    <a:pt x="28" y="1"/>
                  </a:lnTo>
                  <a:lnTo>
                    <a:pt x="35" y="3"/>
                  </a:lnTo>
                  <a:lnTo>
                    <a:pt x="42" y="16"/>
                  </a:lnTo>
                  <a:lnTo>
                    <a:pt x="55" y="17"/>
                  </a:lnTo>
                  <a:lnTo>
                    <a:pt x="62" y="19"/>
                  </a:lnTo>
                  <a:lnTo>
                    <a:pt x="74" y="21"/>
                  </a:lnTo>
                  <a:lnTo>
                    <a:pt x="91" y="18"/>
                  </a:lnTo>
                  <a:lnTo>
                    <a:pt x="100" y="19"/>
                  </a:lnTo>
                  <a:lnTo>
                    <a:pt x="110" y="24"/>
                  </a:lnTo>
                  <a:lnTo>
                    <a:pt x="122" y="23"/>
                  </a:lnTo>
                  <a:lnTo>
                    <a:pt x="130" y="26"/>
                  </a:lnTo>
                  <a:lnTo>
                    <a:pt x="146" y="38"/>
                  </a:lnTo>
                  <a:lnTo>
                    <a:pt x="150" y="45"/>
                  </a:lnTo>
                  <a:lnTo>
                    <a:pt x="151" y="51"/>
                  </a:lnTo>
                  <a:lnTo>
                    <a:pt x="155" y="56"/>
                  </a:lnTo>
                  <a:lnTo>
                    <a:pt x="161" y="60"/>
                  </a:lnTo>
                  <a:lnTo>
                    <a:pt x="168" y="72"/>
                  </a:lnTo>
                  <a:lnTo>
                    <a:pt x="171" y="80"/>
                  </a:lnTo>
                  <a:lnTo>
                    <a:pt x="184" y="89"/>
                  </a:lnTo>
                  <a:lnTo>
                    <a:pt x="196" y="102"/>
                  </a:lnTo>
                  <a:lnTo>
                    <a:pt x="230" y="118"/>
                  </a:lnTo>
                  <a:lnTo>
                    <a:pt x="237" y="125"/>
                  </a:lnTo>
                  <a:lnTo>
                    <a:pt x="251" y="136"/>
                  </a:lnTo>
                  <a:lnTo>
                    <a:pt x="259" y="146"/>
                  </a:lnTo>
                  <a:lnTo>
                    <a:pt x="263" y="157"/>
                  </a:lnTo>
                  <a:lnTo>
                    <a:pt x="277" y="159"/>
                  </a:lnTo>
                  <a:lnTo>
                    <a:pt x="282" y="172"/>
                  </a:lnTo>
                  <a:lnTo>
                    <a:pt x="296" y="187"/>
                  </a:lnTo>
                  <a:lnTo>
                    <a:pt x="302" y="190"/>
                  </a:lnTo>
                  <a:lnTo>
                    <a:pt x="307" y="193"/>
                  </a:lnTo>
                  <a:lnTo>
                    <a:pt x="309" y="189"/>
                  </a:lnTo>
                  <a:lnTo>
                    <a:pt x="311" y="184"/>
                  </a:lnTo>
                  <a:lnTo>
                    <a:pt x="320" y="184"/>
                  </a:lnTo>
                  <a:lnTo>
                    <a:pt x="327" y="189"/>
                  </a:lnTo>
                  <a:lnTo>
                    <a:pt x="338" y="211"/>
                  </a:lnTo>
                  <a:lnTo>
                    <a:pt x="345" y="215"/>
                  </a:lnTo>
                  <a:lnTo>
                    <a:pt x="350" y="216"/>
                  </a:lnTo>
                  <a:lnTo>
                    <a:pt x="355" y="217"/>
                  </a:lnTo>
                  <a:lnTo>
                    <a:pt x="371" y="226"/>
                  </a:lnTo>
                  <a:lnTo>
                    <a:pt x="376" y="231"/>
                  </a:lnTo>
                  <a:lnTo>
                    <a:pt x="382" y="242"/>
                  </a:lnTo>
                  <a:lnTo>
                    <a:pt x="386" y="244"/>
                  </a:lnTo>
                  <a:lnTo>
                    <a:pt x="387" y="233"/>
                  </a:lnTo>
                  <a:lnTo>
                    <a:pt x="391" y="236"/>
                  </a:lnTo>
                  <a:lnTo>
                    <a:pt x="396" y="243"/>
                  </a:lnTo>
                  <a:lnTo>
                    <a:pt x="403" y="248"/>
                  </a:lnTo>
                  <a:lnTo>
                    <a:pt x="423" y="247"/>
                  </a:lnTo>
                  <a:lnTo>
                    <a:pt x="430" y="250"/>
                  </a:lnTo>
                  <a:lnTo>
                    <a:pt x="433" y="254"/>
                  </a:lnTo>
                  <a:lnTo>
                    <a:pt x="431" y="259"/>
                  </a:lnTo>
                  <a:lnTo>
                    <a:pt x="428" y="263"/>
                  </a:lnTo>
                  <a:lnTo>
                    <a:pt x="424" y="263"/>
                  </a:lnTo>
                  <a:lnTo>
                    <a:pt x="425" y="270"/>
                  </a:lnTo>
                  <a:lnTo>
                    <a:pt x="429" y="276"/>
                  </a:lnTo>
                  <a:lnTo>
                    <a:pt x="429" y="282"/>
                  </a:lnTo>
                  <a:lnTo>
                    <a:pt x="417" y="290"/>
                  </a:lnTo>
                  <a:lnTo>
                    <a:pt x="415" y="292"/>
                  </a:lnTo>
                  <a:lnTo>
                    <a:pt x="417" y="293"/>
                  </a:lnTo>
                  <a:lnTo>
                    <a:pt x="430" y="287"/>
                  </a:lnTo>
                  <a:lnTo>
                    <a:pt x="438" y="282"/>
                  </a:lnTo>
                  <a:lnTo>
                    <a:pt x="449" y="279"/>
                  </a:lnTo>
                  <a:lnTo>
                    <a:pt x="453" y="281"/>
                  </a:lnTo>
                  <a:lnTo>
                    <a:pt x="462" y="288"/>
                  </a:lnTo>
                  <a:lnTo>
                    <a:pt x="466" y="297"/>
                  </a:lnTo>
                  <a:lnTo>
                    <a:pt x="467" y="303"/>
                  </a:lnTo>
                  <a:lnTo>
                    <a:pt x="453" y="317"/>
                  </a:lnTo>
                  <a:lnTo>
                    <a:pt x="457" y="319"/>
                  </a:lnTo>
                  <a:lnTo>
                    <a:pt x="463" y="320"/>
                  </a:lnTo>
                  <a:lnTo>
                    <a:pt x="461" y="328"/>
                  </a:lnTo>
                  <a:lnTo>
                    <a:pt x="453" y="334"/>
                  </a:lnTo>
                  <a:lnTo>
                    <a:pt x="450" y="344"/>
                  </a:lnTo>
                  <a:lnTo>
                    <a:pt x="455" y="351"/>
                  </a:lnTo>
                  <a:lnTo>
                    <a:pt x="466" y="357"/>
                  </a:lnTo>
                  <a:lnTo>
                    <a:pt x="474" y="361"/>
                  </a:lnTo>
                  <a:lnTo>
                    <a:pt x="482" y="361"/>
                  </a:lnTo>
                  <a:lnTo>
                    <a:pt x="487" y="365"/>
                  </a:lnTo>
                  <a:lnTo>
                    <a:pt x="490" y="363"/>
                  </a:lnTo>
                  <a:lnTo>
                    <a:pt x="501" y="365"/>
                  </a:lnTo>
                  <a:lnTo>
                    <a:pt x="506" y="376"/>
                  </a:lnTo>
                  <a:lnTo>
                    <a:pt x="509" y="384"/>
                  </a:lnTo>
                  <a:lnTo>
                    <a:pt x="510" y="394"/>
                  </a:lnTo>
                  <a:lnTo>
                    <a:pt x="512" y="401"/>
                  </a:lnTo>
                  <a:lnTo>
                    <a:pt x="510" y="409"/>
                  </a:lnTo>
                  <a:lnTo>
                    <a:pt x="516" y="410"/>
                  </a:lnTo>
                  <a:lnTo>
                    <a:pt x="526" y="414"/>
                  </a:lnTo>
                  <a:lnTo>
                    <a:pt x="532" y="420"/>
                  </a:lnTo>
                  <a:lnTo>
                    <a:pt x="526" y="435"/>
                  </a:lnTo>
                  <a:lnTo>
                    <a:pt x="533" y="436"/>
                  </a:lnTo>
                  <a:lnTo>
                    <a:pt x="542" y="435"/>
                  </a:lnTo>
                  <a:lnTo>
                    <a:pt x="552" y="435"/>
                  </a:lnTo>
                  <a:lnTo>
                    <a:pt x="560" y="436"/>
                  </a:lnTo>
                  <a:lnTo>
                    <a:pt x="570" y="440"/>
                  </a:lnTo>
                  <a:lnTo>
                    <a:pt x="573" y="446"/>
                  </a:lnTo>
                  <a:lnTo>
                    <a:pt x="580" y="454"/>
                  </a:lnTo>
                  <a:lnTo>
                    <a:pt x="584" y="462"/>
                  </a:lnTo>
                  <a:lnTo>
                    <a:pt x="591" y="469"/>
                  </a:lnTo>
                  <a:lnTo>
                    <a:pt x="594" y="478"/>
                  </a:lnTo>
                  <a:lnTo>
                    <a:pt x="591" y="487"/>
                  </a:lnTo>
                  <a:lnTo>
                    <a:pt x="585" y="501"/>
                  </a:lnTo>
                  <a:lnTo>
                    <a:pt x="584" y="510"/>
                  </a:lnTo>
                  <a:lnTo>
                    <a:pt x="587" y="512"/>
                  </a:lnTo>
                  <a:lnTo>
                    <a:pt x="589" y="518"/>
                  </a:lnTo>
                  <a:lnTo>
                    <a:pt x="585" y="530"/>
                  </a:lnTo>
                  <a:lnTo>
                    <a:pt x="582" y="548"/>
                  </a:lnTo>
                  <a:lnTo>
                    <a:pt x="584" y="556"/>
                  </a:lnTo>
                  <a:lnTo>
                    <a:pt x="584" y="594"/>
                  </a:lnTo>
                  <a:lnTo>
                    <a:pt x="581" y="613"/>
                  </a:lnTo>
                  <a:lnTo>
                    <a:pt x="579" y="623"/>
                  </a:lnTo>
                  <a:lnTo>
                    <a:pt x="574" y="623"/>
                  </a:lnTo>
                  <a:lnTo>
                    <a:pt x="563" y="613"/>
                  </a:lnTo>
                  <a:lnTo>
                    <a:pt x="554" y="607"/>
                  </a:lnTo>
                  <a:lnTo>
                    <a:pt x="552" y="610"/>
                  </a:lnTo>
                  <a:lnTo>
                    <a:pt x="549" y="619"/>
                  </a:lnTo>
                  <a:lnTo>
                    <a:pt x="543" y="621"/>
                  </a:lnTo>
                  <a:lnTo>
                    <a:pt x="524" y="607"/>
                  </a:lnTo>
                  <a:lnTo>
                    <a:pt x="516" y="608"/>
                  </a:lnTo>
                  <a:lnTo>
                    <a:pt x="524" y="624"/>
                  </a:lnTo>
                  <a:lnTo>
                    <a:pt x="519" y="626"/>
                  </a:lnTo>
                  <a:lnTo>
                    <a:pt x="508" y="618"/>
                  </a:lnTo>
                  <a:lnTo>
                    <a:pt x="500" y="609"/>
                  </a:lnTo>
                  <a:lnTo>
                    <a:pt x="484" y="596"/>
                  </a:lnTo>
                  <a:lnTo>
                    <a:pt x="478" y="586"/>
                  </a:lnTo>
                  <a:lnTo>
                    <a:pt x="471" y="577"/>
                  </a:lnTo>
                  <a:lnTo>
                    <a:pt x="461" y="572"/>
                  </a:lnTo>
                  <a:lnTo>
                    <a:pt x="455" y="571"/>
                  </a:lnTo>
                  <a:lnTo>
                    <a:pt x="436" y="554"/>
                  </a:lnTo>
                  <a:lnTo>
                    <a:pt x="419" y="543"/>
                  </a:lnTo>
                  <a:lnTo>
                    <a:pt x="409" y="535"/>
                  </a:lnTo>
                  <a:lnTo>
                    <a:pt x="399" y="532"/>
                  </a:lnTo>
                  <a:lnTo>
                    <a:pt x="392" y="522"/>
                  </a:lnTo>
                  <a:lnTo>
                    <a:pt x="388" y="508"/>
                  </a:lnTo>
                  <a:lnTo>
                    <a:pt x="383" y="501"/>
                  </a:lnTo>
                  <a:lnTo>
                    <a:pt x="371" y="495"/>
                  </a:lnTo>
                  <a:lnTo>
                    <a:pt x="363" y="484"/>
                  </a:lnTo>
                  <a:lnTo>
                    <a:pt x="339" y="457"/>
                  </a:lnTo>
                  <a:lnTo>
                    <a:pt x="317" y="433"/>
                  </a:lnTo>
                  <a:lnTo>
                    <a:pt x="312" y="426"/>
                  </a:lnTo>
                  <a:lnTo>
                    <a:pt x="311" y="409"/>
                  </a:lnTo>
                  <a:lnTo>
                    <a:pt x="288" y="366"/>
                  </a:lnTo>
                  <a:lnTo>
                    <a:pt x="286" y="355"/>
                  </a:lnTo>
                  <a:lnTo>
                    <a:pt x="278" y="341"/>
                  </a:lnTo>
                  <a:lnTo>
                    <a:pt x="272" y="336"/>
                  </a:lnTo>
                  <a:lnTo>
                    <a:pt x="264" y="328"/>
                  </a:lnTo>
                  <a:lnTo>
                    <a:pt x="258" y="323"/>
                  </a:lnTo>
                  <a:lnTo>
                    <a:pt x="250" y="306"/>
                  </a:lnTo>
                  <a:lnTo>
                    <a:pt x="232" y="293"/>
                  </a:lnTo>
                  <a:lnTo>
                    <a:pt x="225" y="293"/>
                  </a:lnTo>
                  <a:lnTo>
                    <a:pt x="223" y="292"/>
                  </a:lnTo>
                  <a:lnTo>
                    <a:pt x="221" y="291"/>
                  </a:lnTo>
                  <a:lnTo>
                    <a:pt x="216" y="270"/>
                  </a:lnTo>
                  <a:lnTo>
                    <a:pt x="210" y="248"/>
                  </a:lnTo>
                  <a:lnTo>
                    <a:pt x="205" y="237"/>
                  </a:lnTo>
                  <a:lnTo>
                    <a:pt x="198" y="225"/>
                  </a:lnTo>
                  <a:lnTo>
                    <a:pt x="198" y="215"/>
                  </a:lnTo>
                  <a:lnTo>
                    <a:pt x="191" y="205"/>
                  </a:lnTo>
                  <a:lnTo>
                    <a:pt x="181" y="195"/>
                  </a:lnTo>
                  <a:lnTo>
                    <a:pt x="161" y="185"/>
                  </a:lnTo>
                  <a:lnTo>
                    <a:pt x="151" y="182"/>
                  </a:lnTo>
                  <a:lnTo>
                    <a:pt x="139" y="179"/>
                  </a:lnTo>
                  <a:lnTo>
                    <a:pt x="130" y="148"/>
                  </a:lnTo>
                  <a:lnTo>
                    <a:pt x="123" y="146"/>
                  </a:lnTo>
                  <a:lnTo>
                    <a:pt x="121" y="140"/>
                  </a:lnTo>
                  <a:lnTo>
                    <a:pt x="116" y="136"/>
                  </a:lnTo>
                  <a:lnTo>
                    <a:pt x="105" y="118"/>
                  </a:lnTo>
                  <a:lnTo>
                    <a:pt x="94" y="108"/>
                  </a:lnTo>
                  <a:lnTo>
                    <a:pt x="86" y="103"/>
                  </a:lnTo>
                  <a:lnTo>
                    <a:pt x="76" y="103"/>
                  </a:lnTo>
                  <a:lnTo>
                    <a:pt x="65" y="93"/>
                  </a:lnTo>
                  <a:lnTo>
                    <a:pt x="57" y="83"/>
                  </a:lnTo>
                  <a:lnTo>
                    <a:pt x="51" y="77"/>
                  </a:lnTo>
                  <a:lnTo>
                    <a:pt x="41" y="71"/>
                  </a:lnTo>
                  <a:lnTo>
                    <a:pt x="19" y="46"/>
                  </a:lnTo>
                  <a:lnTo>
                    <a:pt x="12" y="39"/>
                  </a:lnTo>
                  <a:lnTo>
                    <a:pt x="4" y="22"/>
                  </a:lnTo>
                  <a:lnTo>
                    <a:pt x="3" y="3"/>
                  </a:lnTo>
                  <a:lnTo>
                    <a:pt x="0" y="1"/>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 name="Freeform 65"/>
            <p:cNvSpPr>
              <a:spLocks noChangeAspect="1"/>
            </p:cNvSpPr>
            <p:nvPr/>
          </p:nvSpPr>
          <p:spPr bwMode="gray">
            <a:xfrm>
              <a:off x="6593680" y="3794472"/>
              <a:ext cx="160338" cy="50800"/>
            </a:xfrm>
            <a:custGeom>
              <a:avLst/>
              <a:gdLst/>
              <a:ahLst/>
              <a:cxnLst>
                <a:cxn ang="0">
                  <a:pos x="364" y="129"/>
                </a:cxn>
                <a:cxn ang="0">
                  <a:pos x="334" y="130"/>
                </a:cxn>
                <a:cxn ang="0">
                  <a:pos x="326" y="124"/>
                </a:cxn>
                <a:cxn ang="0">
                  <a:pos x="314" y="126"/>
                </a:cxn>
                <a:cxn ang="0">
                  <a:pos x="288" y="120"/>
                </a:cxn>
                <a:cxn ang="0">
                  <a:pos x="272" y="110"/>
                </a:cxn>
                <a:cxn ang="0">
                  <a:pos x="257" y="102"/>
                </a:cxn>
                <a:cxn ang="0">
                  <a:pos x="231" y="99"/>
                </a:cxn>
                <a:cxn ang="0">
                  <a:pos x="212" y="97"/>
                </a:cxn>
                <a:cxn ang="0">
                  <a:pos x="203" y="99"/>
                </a:cxn>
                <a:cxn ang="0">
                  <a:pos x="191" y="96"/>
                </a:cxn>
                <a:cxn ang="0">
                  <a:pos x="181" y="103"/>
                </a:cxn>
                <a:cxn ang="0">
                  <a:pos x="142" y="96"/>
                </a:cxn>
                <a:cxn ang="0">
                  <a:pos x="116" y="87"/>
                </a:cxn>
                <a:cxn ang="0">
                  <a:pos x="85" y="83"/>
                </a:cxn>
                <a:cxn ang="0">
                  <a:pos x="67" y="76"/>
                </a:cxn>
                <a:cxn ang="0">
                  <a:pos x="72" y="60"/>
                </a:cxn>
                <a:cxn ang="0">
                  <a:pos x="62" y="59"/>
                </a:cxn>
                <a:cxn ang="0">
                  <a:pos x="24" y="50"/>
                </a:cxn>
                <a:cxn ang="0">
                  <a:pos x="6" y="46"/>
                </a:cxn>
                <a:cxn ang="0">
                  <a:pos x="3" y="38"/>
                </a:cxn>
                <a:cxn ang="0">
                  <a:pos x="9" y="41"/>
                </a:cxn>
                <a:cxn ang="0">
                  <a:pos x="20" y="38"/>
                </a:cxn>
                <a:cxn ang="0">
                  <a:pos x="29" y="30"/>
                </a:cxn>
                <a:cxn ang="0">
                  <a:pos x="36" y="14"/>
                </a:cxn>
                <a:cxn ang="0">
                  <a:pos x="53" y="1"/>
                </a:cxn>
                <a:cxn ang="0">
                  <a:pos x="102" y="0"/>
                </a:cxn>
                <a:cxn ang="0">
                  <a:pos x="119" y="7"/>
                </a:cxn>
                <a:cxn ang="0">
                  <a:pos x="132" y="16"/>
                </a:cxn>
                <a:cxn ang="0">
                  <a:pos x="154" y="18"/>
                </a:cxn>
                <a:cxn ang="0">
                  <a:pos x="177" y="33"/>
                </a:cxn>
                <a:cxn ang="0">
                  <a:pos x="196" y="49"/>
                </a:cxn>
                <a:cxn ang="0">
                  <a:pos x="228" y="49"/>
                </a:cxn>
                <a:cxn ang="0">
                  <a:pos x="261" y="53"/>
                </a:cxn>
                <a:cxn ang="0">
                  <a:pos x="279" y="56"/>
                </a:cxn>
                <a:cxn ang="0">
                  <a:pos x="295" y="39"/>
                </a:cxn>
                <a:cxn ang="0">
                  <a:pos x="304" y="25"/>
                </a:cxn>
                <a:cxn ang="0">
                  <a:pos x="317" y="35"/>
                </a:cxn>
                <a:cxn ang="0">
                  <a:pos x="333" y="41"/>
                </a:cxn>
                <a:cxn ang="0">
                  <a:pos x="347" y="40"/>
                </a:cxn>
                <a:cxn ang="0">
                  <a:pos x="358" y="45"/>
                </a:cxn>
                <a:cxn ang="0">
                  <a:pos x="373" y="51"/>
                </a:cxn>
                <a:cxn ang="0">
                  <a:pos x="397" y="55"/>
                </a:cxn>
                <a:cxn ang="0">
                  <a:pos x="412" y="75"/>
                </a:cxn>
                <a:cxn ang="0">
                  <a:pos x="424" y="96"/>
                </a:cxn>
                <a:cxn ang="0">
                  <a:pos x="456" y="97"/>
                </a:cxn>
                <a:cxn ang="0">
                  <a:pos x="481" y="94"/>
                </a:cxn>
                <a:cxn ang="0">
                  <a:pos x="499" y="103"/>
                </a:cxn>
                <a:cxn ang="0">
                  <a:pos x="497" y="136"/>
                </a:cxn>
                <a:cxn ang="0">
                  <a:pos x="503" y="148"/>
                </a:cxn>
                <a:cxn ang="0">
                  <a:pos x="502" y="156"/>
                </a:cxn>
                <a:cxn ang="0">
                  <a:pos x="462" y="141"/>
                </a:cxn>
                <a:cxn ang="0">
                  <a:pos x="433" y="130"/>
                </a:cxn>
                <a:cxn ang="0">
                  <a:pos x="392" y="136"/>
                </a:cxn>
                <a:cxn ang="0">
                  <a:pos x="374" y="129"/>
                </a:cxn>
              </a:cxnLst>
              <a:rect l="0" t="0" r="r" b="b"/>
              <a:pathLst>
                <a:path w="506" h="158">
                  <a:moveTo>
                    <a:pt x="374" y="129"/>
                  </a:moveTo>
                  <a:lnTo>
                    <a:pt x="364" y="129"/>
                  </a:lnTo>
                  <a:lnTo>
                    <a:pt x="353" y="135"/>
                  </a:lnTo>
                  <a:lnTo>
                    <a:pt x="334" y="130"/>
                  </a:lnTo>
                  <a:lnTo>
                    <a:pt x="330" y="127"/>
                  </a:lnTo>
                  <a:lnTo>
                    <a:pt x="326" y="124"/>
                  </a:lnTo>
                  <a:lnTo>
                    <a:pt x="323" y="126"/>
                  </a:lnTo>
                  <a:lnTo>
                    <a:pt x="314" y="126"/>
                  </a:lnTo>
                  <a:lnTo>
                    <a:pt x="304" y="125"/>
                  </a:lnTo>
                  <a:lnTo>
                    <a:pt x="288" y="120"/>
                  </a:lnTo>
                  <a:lnTo>
                    <a:pt x="279" y="115"/>
                  </a:lnTo>
                  <a:lnTo>
                    <a:pt x="272" y="110"/>
                  </a:lnTo>
                  <a:lnTo>
                    <a:pt x="266" y="105"/>
                  </a:lnTo>
                  <a:lnTo>
                    <a:pt x="257" y="102"/>
                  </a:lnTo>
                  <a:lnTo>
                    <a:pt x="242" y="99"/>
                  </a:lnTo>
                  <a:lnTo>
                    <a:pt x="231" y="99"/>
                  </a:lnTo>
                  <a:lnTo>
                    <a:pt x="217" y="96"/>
                  </a:lnTo>
                  <a:lnTo>
                    <a:pt x="212" y="97"/>
                  </a:lnTo>
                  <a:lnTo>
                    <a:pt x="208" y="99"/>
                  </a:lnTo>
                  <a:lnTo>
                    <a:pt x="203" y="99"/>
                  </a:lnTo>
                  <a:lnTo>
                    <a:pt x="201" y="96"/>
                  </a:lnTo>
                  <a:lnTo>
                    <a:pt x="191" y="96"/>
                  </a:lnTo>
                  <a:lnTo>
                    <a:pt x="186" y="100"/>
                  </a:lnTo>
                  <a:lnTo>
                    <a:pt x="181" y="103"/>
                  </a:lnTo>
                  <a:lnTo>
                    <a:pt x="177" y="103"/>
                  </a:lnTo>
                  <a:lnTo>
                    <a:pt x="142" y="96"/>
                  </a:lnTo>
                  <a:lnTo>
                    <a:pt x="129" y="89"/>
                  </a:lnTo>
                  <a:lnTo>
                    <a:pt x="116" y="87"/>
                  </a:lnTo>
                  <a:lnTo>
                    <a:pt x="95" y="86"/>
                  </a:lnTo>
                  <a:lnTo>
                    <a:pt x="85" y="83"/>
                  </a:lnTo>
                  <a:lnTo>
                    <a:pt x="79" y="80"/>
                  </a:lnTo>
                  <a:lnTo>
                    <a:pt x="67" y="76"/>
                  </a:lnTo>
                  <a:lnTo>
                    <a:pt x="63" y="72"/>
                  </a:lnTo>
                  <a:lnTo>
                    <a:pt x="72" y="60"/>
                  </a:lnTo>
                  <a:lnTo>
                    <a:pt x="70" y="59"/>
                  </a:lnTo>
                  <a:lnTo>
                    <a:pt x="62" y="59"/>
                  </a:lnTo>
                  <a:lnTo>
                    <a:pt x="42" y="50"/>
                  </a:lnTo>
                  <a:lnTo>
                    <a:pt x="24" y="50"/>
                  </a:lnTo>
                  <a:lnTo>
                    <a:pt x="18" y="48"/>
                  </a:lnTo>
                  <a:lnTo>
                    <a:pt x="6" y="46"/>
                  </a:lnTo>
                  <a:lnTo>
                    <a:pt x="0" y="40"/>
                  </a:lnTo>
                  <a:lnTo>
                    <a:pt x="3" y="38"/>
                  </a:lnTo>
                  <a:lnTo>
                    <a:pt x="5" y="39"/>
                  </a:lnTo>
                  <a:lnTo>
                    <a:pt x="9" y="41"/>
                  </a:lnTo>
                  <a:lnTo>
                    <a:pt x="15" y="41"/>
                  </a:lnTo>
                  <a:lnTo>
                    <a:pt x="20" y="38"/>
                  </a:lnTo>
                  <a:lnTo>
                    <a:pt x="24" y="30"/>
                  </a:lnTo>
                  <a:lnTo>
                    <a:pt x="29" y="30"/>
                  </a:lnTo>
                  <a:lnTo>
                    <a:pt x="33" y="23"/>
                  </a:lnTo>
                  <a:lnTo>
                    <a:pt x="36" y="14"/>
                  </a:lnTo>
                  <a:lnTo>
                    <a:pt x="41" y="5"/>
                  </a:lnTo>
                  <a:lnTo>
                    <a:pt x="53" y="1"/>
                  </a:lnTo>
                  <a:lnTo>
                    <a:pt x="89" y="7"/>
                  </a:lnTo>
                  <a:lnTo>
                    <a:pt x="102" y="0"/>
                  </a:lnTo>
                  <a:lnTo>
                    <a:pt x="113" y="0"/>
                  </a:lnTo>
                  <a:lnTo>
                    <a:pt x="119" y="7"/>
                  </a:lnTo>
                  <a:lnTo>
                    <a:pt x="122" y="14"/>
                  </a:lnTo>
                  <a:lnTo>
                    <a:pt x="132" y="16"/>
                  </a:lnTo>
                  <a:lnTo>
                    <a:pt x="140" y="14"/>
                  </a:lnTo>
                  <a:lnTo>
                    <a:pt x="154" y="18"/>
                  </a:lnTo>
                  <a:lnTo>
                    <a:pt x="164" y="19"/>
                  </a:lnTo>
                  <a:lnTo>
                    <a:pt x="177" y="33"/>
                  </a:lnTo>
                  <a:lnTo>
                    <a:pt x="186" y="46"/>
                  </a:lnTo>
                  <a:lnTo>
                    <a:pt x="196" y="49"/>
                  </a:lnTo>
                  <a:lnTo>
                    <a:pt x="207" y="48"/>
                  </a:lnTo>
                  <a:lnTo>
                    <a:pt x="228" y="49"/>
                  </a:lnTo>
                  <a:lnTo>
                    <a:pt x="234" y="48"/>
                  </a:lnTo>
                  <a:lnTo>
                    <a:pt x="261" y="53"/>
                  </a:lnTo>
                  <a:lnTo>
                    <a:pt x="271" y="54"/>
                  </a:lnTo>
                  <a:lnTo>
                    <a:pt x="279" y="56"/>
                  </a:lnTo>
                  <a:lnTo>
                    <a:pt x="287" y="54"/>
                  </a:lnTo>
                  <a:lnTo>
                    <a:pt x="295" y="39"/>
                  </a:lnTo>
                  <a:lnTo>
                    <a:pt x="296" y="32"/>
                  </a:lnTo>
                  <a:lnTo>
                    <a:pt x="304" y="25"/>
                  </a:lnTo>
                  <a:lnTo>
                    <a:pt x="311" y="27"/>
                  </a:lnTo>
                  <a:lnTo>
                    <a:pt x="317" y="35"/>
                  </a:lnTo>
                  <a:lnTo>
                    <a:pt x="323" y="41"/>
                  </a:lnTo>
                  <a:lnTo>
                    <a:pt x="333" y="41"/>
                  </a:lnTo>
                  <a:lnTo>
                    <a:pt x="342" y="37"/>
                  </a:lnTo>
                  <a:lnTo>
                    <a:pt x="347" y="40"/>
                  </a:lnTo>
                  <a:lnTo>
                    <a:pt x="353" y="41"/>
                  </a:lnTo>
                  <a:lnTo>
                    <a:pt x="358" y="45"/>
                  </a:lnTo>
                  <a:lnTo>
                    <a:pt x="365" y="46"/>
                  </a:lnTo>
                  <a:lnTo>
                    <a:pt x="373" y="51"/>
                  </a:lnTo>
                  <a:lnTo>
                    <a:pt x="390" y="50"/>
                  </a:lnTo>
                  <a:lnTo>
                    <a:pt x="397" y="55"/>
                  </a:lnTo>
                  <a:lnTo>
                    <a:pt x="404" y="70"/>
                  </a:lnTo>
                  <a:lnTo>
                    <a:pt x="412" y="75"/>
                  </a:lnTo>
                  <a:lnTo>
                    <a:pt x="414" y="91"/>
                  </a:lnTo>
                  <a:lnTo>
                    <a:pt x="424" y="96"/>
                  </a:lnTo>
                  <a:lnTo>
                    <a:pt x="435" y="99"/>
                  </a:lnTo>
                  <a:lnTo>
                    <a:pt x="456" y="97"/>
                  </a:lnTo>
                  <a:lnTo>
                    <a:pt x="467" y="97"/>
                  </a:lnTo>
                  <a:lnTo>
                    <a:pt x="481" y="94"/>
                  </a:lnTo>
                  <a:lnTo>
                    <a:pt x="492" y="97"/>
                  </a:lnTo>
                  <a:lnTo>
                    <a:pt x="499" y="103"/>
                  </a:lnTo>
                  <a:lnTo>
                    <a:pt x="500" y="116"/>
                  </a:lnTo>
                  <a:lnTo>
                    <a:pt x="497" y="136"/>
                  </a:lnTo>
                  <a:lnTo>
                    <a:pt x="499" y="143"/>
                  </a:lnTo>
                  <a:lnTo>
                    <a:pt x="503" y="148"/>
                  </a:lnTo>
                  <a:lnTo>
                    <a:pt x="506" y="158"/>
                  </a:lnTo>
                  <a:lnTo>
                    <a:pt x="502" y="156"/>
                  </a:lnTo>
                  <a:lnTo>
                    <a:pt x="495" y="150"/>
                  </a:lnTo>
                  <a:lnTo>
                    <a:pt x="462" y="141"/>
                  </a:lnTo>
                  <a:lnTo>
                    <a:pt x="446" y="135"/>
                  </a:lnTo>
                  <a:lnTo>
                    <a:pt x="433" y="130"/>
                  </a:lnTo>
                  <a:lnTo>
                    <a:pt x="406" y="138"/>
                  </a:lnTo>
                  <a:lnTo>
                    <a:pt x="392" y="136"/>
                  </a:lnTo>
                  <a:lnTo>
                    <a:pt x="381" y="131"/>
                  </a:lnTo>
                  <a:lnTo>
                    <a:pt x="374" y="129"/>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 name="Freeform 66"/>
            <p:cNvSpPr>
              <a:spLocks noChangeAspect="1"/>
            </p:cNvSpPr>
            <p:nvPr/>
          </p:nvSpPr>
          <p:spPr bwMode="gray">
            <a:xfrm>
              <a:off x="6657180" y="3616672"/>
              <a:ext cx="173038" cy="147638"/>
            </a:xfrm>
            <a:custGeom>
              <a:avLst/>
              <a:gdLst/>
              <a:ahLst/>
              <a:cxnLst>
                <a:cxn ang="0">
                  <a:pos x="474" y="15"/>
                </a:cxn>
                <a:cxn ang="0">
                  <a:pos x="471" y="22"/>
                </a:cxn>
                <a:cxn ang="0">
                  <a:pos x="485" y="38"/>
                </a:cxn>
                <a:cxn ang="0">
                  <a:pos x="470" y="42"/>
                </a:cxn>
                <a:cxn ang="0">
                  <a:pos x="460" y="57"/>
                </a:cxn>
                <a:cxn ang="0">
                  <a:pos x="461" y="67"/>
                </a:cxn>
                <a:cxn ang="0">
                  <a:pos x="475" y="80"/>
                </a:cxn>
                <a:cxn ang="0">
                  <a:pos x="493" y="121"/>
                </a:cxn>
                <a:cxn ang="0">
                  <a:pos x="490" y="132"/>
                </a:cxn>
                <a:cxn ang="0">
                  <a:pos x="547" y="186"/>
                </a:cxn>
                <a:cxn ang="0">
                  <a:pos x="519" y="194"/>
                </a:cxn>
                <a:cxn ang="0">
                  <a:pos x="495" y="186"/>
                </a:cxn>
                <a:cxn ang="0">
                  <a:pos x="486" y="202"/>
                </a:cxn>
                <a:cxn ang="0">
                  <a:pos x="471" y="228"/>
                </a:cxn>
                <a:cxn ang="0">
                  <a:pos x="468" y="266"/>
                </a:cxn>
                <a:cxn ang="0">
                  <a:pos x="438" y="311"/>
                </a:cxn>
                <a:cxn ang="0">
                  <a:pos x="402" y="336"/>
                </a:cxn>
                <a:cxn ang="0">
                  <a:pos x="411" y="350"/>
                </a:cxn>
                <a:cxn ang="0">
                  <a:pos x="417" y="381"/>
                </a:cxn>
                <a:cxn ang="0">
                  <a:pos x="407" y="393"/>
                </a:cxn>
                <a:cxn ang="0">
                  <a:pos x="398" y="407"/>
                </a:cxn>
                <a:cxn ang="0">
                  <a:pos x="394" y="417"/>
                </a:cxn>
                <a:cxn ang="0">
                  <a:pos x="374" y="441"/>
                </a:cxn>
                <a:cxn ang="0">
                  <a:pos x="324" y="465"/>
                </a:cxn>
                <a:cxn ang="0">
                  <a:pos x="308" y="433"/>
                </a:cxn>
                <a:cxn ang="0">
                  <a:pos x="293" y="423"/>
                </a:cxn>
                <a:cxn ang="0">
                  <a:pos x="262" y="428"/>
                </a:cxn>
                <a:cxn ang="0">
                  <a:pos x="240" y="414"/>
                </a:cxn>
                <a:cxn ang="0">
                  <a:pos x="221" y="408"/>
                </a:cxn>
                <a:cxn ang="0">
                  <a:pos x="201" y="424"/>
                </a:cxn>
                <a:cxn ang="0">
                  <a:pos x="174" y="427"/>
                </a:cxn>
                <a:cxn ang="0">
                  <a:pos x="160" y="430"/>
                </a:cxn>
                <a:cxn ang="0">
                  <a:pos x="146" y="398"/>
                </a:cxn>
                <a:cxn ang="0">
                  <a:pos x="129" y="398"/>
                </a:cxn>
                <a:cxn ang="0">
                  <a:pos x="110" y="406"/>
                </a:cxn>
                <a:cxn ang="0">
                  <a:pos x="84" y="397"/>
                </a:cxn>
                <a:cxn ang="0">
                  <a:pos x="70" y="387"/>
                </a:cxn>
                <a:cxn ang="0">
                  <a:pos x="62" y="353"/>
                </a:cxn>
                <a:cxn ang="0">
                  <a:pos x="59" y="333"/>
                </a:cxn>
                <a:cxn ang="0">
                  <a:pos x="55" y="305"/>
                </a:cxn>
                <a:cxn ang="0">
                  <a:pos x="39" y="278"/>
                </a:cxn>
                <a:cxn ang="0">
                  <a:pos x="18" y="268"/>
                </a:cxn>
                <a:cxn ang="0">
                  <a:pos x="11" y="233"/>
                </a:cxn>
                <a:cxn ang="0">
                  <a:pos x="1" y="214"/>
                </a:cxn>
                <a:cxn ang="0">
                  <a:pos x="7" y="163"/>
                </a:cxn>
                <a:cxn ang="0">
                  <a:pos x="25" y="134"/>
                </a:cxn>
                <a:cxn ang="0">
                  <a:pos x="60" y="174"/>
                </a:cxn>
                <a:cxn ang="0">
                  <a:pos x="99" y="185"/>
                </a:cxn>
                <a:cxn ang="0">
                  <a:pos x="129" y="186"/>
                </a:cxn>
                <a:cxn ang="0">
                  <a:pos x="156" y="183"/>
                </a:cxn>
                <a:cxn ang="0">
                  <a:pos x="184" y="155"/>
                </a:cxn>
                <a:cxn ang="0">
                  <a:pos x="217" y="166"/>
                </a:cxn>
                <a:cxn ang="0">
                  <a:pos x="253" y="174"/>
                </a:cxn>
                <a:cxn ang="0">
                  <a:pos x="285" y="163"/>
                </a:cxn>
                <a:cxn ang="0">
                  <a:pos x="308" y="147"/>
                </a:cxn>
                <a:cxn ang="0">
                  <a:pos x="330" y="90"/>
                </a:cxn>
                <a:cxn ang="0">
                  <a:pos x="363" y="27"/>
                </a:cxn>
                <a:cxn ang="0">
                  <a:pos x="394" y="0"/>
                </a:cxn>
                <a:cxn ang="0">
                  <a:pos x="468" y="11"/>
                </a:cxn>
              </a:cxnLst>
              <a:rect l="0" t="0" r="r" b="b"/>
              <a:pathLst>
                <a:path w="547" h="467">
                  <a:moveTo>
                    <a:pt x="472" y="11"/>
                  </a:moveTo>
                  <a:lnTo>
                    <a:pt x="475" y="13"/>
                  </a:lnTo>
                  <a:lnTo>
                    <a:pt x="474" y="15"/>
                  </a:lnTo>
                  <a:lnTo>
                    <a:pt x="469" y="18"/>
                  </a:lnTo>
                  <a:lnTo>
                    <a:pt x="464" y="19"/>
                  </a:lnTo>
                  <a:lnTo>
                    <a:pt x="471" y="22"/>
                  </a:lnTo>
                  <a:lnTo>
                    <a:pt x="477" y="27"/>
                  </a:lnTo>
                  <a:lnTo>
                    <a:pt x="485" y="30"/>
                  </a:lnTo>
                  <a:lnTo>
                    <a:pt x="485" y="38"/>
                  </a:lnTo>
                  <a:lnTo>
                    <a:pt x="479" y="41"/>
                  </a:lnTo>
                  <a:lnTo>
                    <a:pt x="471" y="40"/>
                  </a:lnTo>
                  <a:lnTo>
                    <a:pt x="470" y="42"/>
                  </a:lnTo>
                  <a:lnTo>
                    <a:pt x="457" y="43"/>
                  </a:lnTo>
                  <a:lnTo>
                    <a:pt x="453" y="47"/>
                  </a:lnTo>
                  <a:lnTo>
                    <a:pt x="460" y="57"/>
                  </a:lnTo>
                  <a:lnTo>
                    <a:pt x="464" y="59"/>
                  </a:lnTo>
                  <a:lnTo>
                    <a:pt x="465" y="63"/>
                  </a:lnTo>
                  <a:lnTo>
                    <a:pt x="461" y="67"/>
                  </a:lnTo>
                  <a:lnTo>
                    <a:pt x="464" y="70"/>
                  </a:lnTo>
                  <a:lnTo>
                    <a:pt x="470" y="75"/>
                  </a:lnTo>
                  <a:lnTo>
                    <a:pt x="475" y="80"/>
                  </a:lnTo>
                  <a:lnTo>
                    <a:pt x="479" y="88"/>
                  </a:lnTo>
                  <a:lnTo>
                    <a:pt x="496" y="116"/>
                  </a:lnTo>
                  <a:lnTo>
                    <a:pt x="493" y="121"/>
                  </a:lnTo>
                  <a:lnTo>
                    <a:pt x="492" y="124"/>
                  </a:lnTo>
                  <a:lnTo>
                    <a:pt x="490" y="127"/>
                  </a:lnTo>
                  <a:lnTo>
                    <a:pt x="490" y="132"/>
                  </a:lnTo>
                  <a:lnTo>
                    <a:pt x="491" y="137"/>
                  </a:lnTo>
                  <a:lnTo>
                    <a:pt x="541" y="180"/>
                  </a:lnTo>
                  <a:lnTo>
                    <a:pt x="547" y="186"/>
                  </a:lnTo>
                  <a:lnTo>
                    <a:pt x="547" y="191"/>
                  </a:lnTo>
                  <a:lnTo>
                    <a:pt x="538" y="193"/>
                  </a:lnTo>
                  <a:lnTo>
                    <a:pt x="519" y="194"/>
                  </a:lnTo>
                  <a:lnTo>
                    <a:pt x="504" y="191"/>
                  </a:lnTo>
                  <a:lnTo>
                    <a:pt x="496" y="181"/>
                  </a:lnTo>
                  <a:lnTo>
                    <a:pt x="495" y="186"/>
                  </a:lnTo>
                  <a:lnTo>
                    <a:pt x="497" y="194"/>
                  </a:lnTo>
                  <a:lnTo>
                    <a:pt x="496" y="197"/>
                  </a:lnTo>
                  <a:lnTo>
                    <a:pt x="486" y="202"/>
                  </a:lnTo>
                  <a:lnTo>
                    <a:pt x="479" y="212"/>
                  </a:lnTo>
                  <a:lnTo>
                    <a:pt x="474" y="219"/>
                  </a:lnTo>
                  <a:lnTo>
                    <a:pt x="471" y="228"/>
                  </a:lnTo>
                  <a:lnTo>
                    <a:pt x="471" y="240"/>
                  </a:lnTo>
                  <a:lnTo>
                    <a:pt x="468" y="248"/>
                  </a:lnTo>
                  <a:lnTo>
                    <a:pt x="468" y="266"/>
                  </a:lnTo>
                  <a:lnTo>
                    <a:pt x="460" y="276"/>
                  </a:lnTo>
                  <a:lnTo>
                    <a:pt x="447" y="304"/>
                  </a:lnTo>
                  <a:lnTo>
                    <a:pt x="438" y="311"/>
                  </a:lnTo>
                  <a:lnTo>
                    <a:pt x="433" y="309"/>
                  </a:lnTo>
                  <a:lnTo>
                    <a:pt x="427" y="316"/>
                  </a:lnTo>
                  <a:lnTo>
                    <a:pt x="402" y="336"/>
                  </a:lnTo>
                  <a:lnTo>
                    <a:pt x="404" y="339"/>
                  </a:lnTo>
                  <a:lnTo>
                    <a:pt x="410" y="341"/>
                  </a:lnTo>
                  <a:lnTo>
                    <a:pt x="411" y="350"/>
                  </a:lnTo>
                  <a:lnTo>
                    <a:pt x="411" y="358"/>
                  </a:lnTo>
                  <a:lnTo>
                    <a:pt x="422" y="363"/>
                  </a:lnTo>
                  <a:lnTo>
                    <a:pt x="417" y="381"/>
                  </a:lnTo>
                  <a:lnTo>
                    <a:pt x="411" y="377"/>
                  </a:lnTo>
                  <a:lnTo>
                    <a:pt x="409" y="381"/>
                  </a:lnTo>
                  <a:lnTo>
                    <a:pt x="407" y="393"/>
                  </a:lnTo>
                  <a:lnTo>
                    <a:pt x="404" y="401"/>
                  </a:lnTo>
                  <a:lnTo>
                    <a:pt x="399" y="402"/>
                  </a:lnTo>
                  <a:lnTo>
                    <a:pt x="398" y="407"/>
                  </a:lnTo>
                  <a:lnTo>
                    <a:pt x="398" y="412"/>
                  </a:lnTo>
                  <a:lnTo>
                    <a:pt x="396" y="416"/>
                  </a:lnTo>
                  <a:lnTo>
                    <a:pt x="394" y="417"/>
                  </a:lnTo>
                  <a:lnTo>
                    <a:pt x="390" y="420"/>
                  </a:lnTo>
                  <a:lnTo>
                    <a:pt x="387" y="433"/>
                  </a:lnTo>
                  <a:lnTo>
                    <a:pt x="374" y="441"/>
                  </a:lnTo>
                  <a:lnTo>
                    <a:pt x="371" y="441"/>
                  </a:lnTo>
                  <a:lnTo>
                    <a:pt x="361" y="447"/>
                  </a:lnTo>
                  <a:lnTo>
                    <a:pt x="324" y="465"/>
                  </a:lnTo>
                  <a:lnTo>
                    <a:pt x="315" y="467"/>
                  </a:lnTo>
                  <a:lnTo>
                    <a:pt x="310" y="443"/>
                  </a:lnTo>
                  <a:lnTo>
                    <a:pt x="308" y="433"/>
                  </a:lnTo>
                  <a:lnTo>
                    <a:pt x="304" y="430"/>
                  </a:lnTo>
                  <a:lnTo>
                    <a:pt x="301" y="430"/>
                  </a:lnTo>
                  <a:lnTo>
                    <a:pt x="293" y="423"/>
                  </a:lnTo>
                  <a:lnTo>
                    <a:pt x="280" y="423"/>
                  </a:lnTo>
                  <a:lnTo>
                    <a:pt x="271" y="427"/>
                  </a:lnTo>
                  <a:lnTo>
                    <a:pt x="262" y="428"/>
                  </a:lnTo>
                  <a:lnTo>
                    <a:pt x="260" y="423"/>
                  </a:lnTo>
                  <a:lnTo>
                    <a:pt x="259" y="414"/>
                  </a:lnTo>
                  <a:lnTo>
                    <a:pt x="240" y="414"/>
                  </a:lnTo>
                  <a:lnTo>
                    <a:pt x="229" y="407"/>
                  </a:lnTo>
                  <a:lnTo>
                    <a:pt x="223" y="404"/>
                  </a:lnTo>
                  <a:lnTo>
                    <a:pt x="221" y="408"/>
                  </a:lnTo>
                  <a:lnTo>
                    <a:pt x="222" y="413"/>
                  </a:lnTo>
                  <a:lnTo>
                    <a:pt x="213" y="419"/>
                  </a:lnTo>
                  <a:lnTo>
                    <a:pt x="201" y="424"/>
                  </a:lnTo>
                  <a:lnTo>
                    <a:pt x="194" y="425"/>
                  </a:lnTo>
                  <a:lnTo>
                    <a:pt x="183" y="423"/>
                  </a:lnTo>
                  <a:lnTo>
                    <a:pt x="174" y="427"/>
                  </a:lnTo>
                  <a:lnTo>
                    <a:pt x="168" y="428"/>
                  </a:lnTo>
                  <a:lnTo>
                    <a:pt x="163" y="430"/>
                  </a:lnTo>
                  <a:lnTo>
                    <a:pt x="160" y="430"/>
                  </a:lnTo>
                  <a:lnTo>
                    <a:pt x="158" y="412"/>
                  </a:lnTo>
                  <a:lnTo>
                    <a:pt x="151" y="391"/>
                  </a:lnTo>
                  <a:lnTo>
                    <a:pt x="146" y="398"/>
                  </a:lnTo>
                  <a:lnTo>
                    <a:pt x="143" y="401"/>
                  </a:lnTo>
                  <a:lnTo>
                    <a:pt x="133" y="397"/>
                  </a:lnTo>
                  <a:lnTo>
                    <a:pt x="129" y="398"/>
                  </a:lnTo>
                  <a:lnTo>
                    <a:pt x="124" y="403"/>
                  </a:lnTo>
                  <a:lnTo>
                    <a:pt x="119" y="404"/>
                  </a:lnTo>
                  <a:lnTo>
                    <a:pt x="110" y="406"/>
                  </a:lnTo>
                  <a:lnTo>
                    <a:pt x="104" y="403"/>
                  </a:lnTo>
                  <a:lnTo>
                    <a:pt x="94" y="404"/>
                  </a:lnTo>
                  <a:lnTo>
                    <a:pt x="84" y="397"/>
                  </a:lnTo>
                  <a:lnTo>
                    <a:pt x="81" y="400"/>
                  </a:lnTo>
                  <a:lnTo>
                    <a:pt x="73" y="401"/>
                  </a:lnTo>
                  <a:lnTo>
                    <a:pt x="70" y="387"/>
                  </a:lnTo>
                  <a:lnTo>
                    <a:pt x="71" y="377"/>
                  </a:lnTo>
                  <a:lnTo>
                    <a:pt x="67" y="373"/>
                  </a:lnTo>
                  <a:lnTo>
                    <a:pt x="62" y="353"/>
                  </a:lnTo>
                  <a:lnTo>
                    <a:pt x="56" y="341"/>
                  </a:lnTo>
                  <a:lnTo>
                    <a:pt x="56" y="336"/>
                  </a:lnTo>
                  <a:lnTo>
                    <a:pt x="59" y="333"/>
                  </a:lnTo>
                  <a:lnTo>
                    <a:pt x="60" y="325"/>
                  </a:lnTo>
                  <a:lnTo>
                    <a:pt x="57" y="314"/>
                  </a:lnTo>
                  <a:lnTo>
                    <a:pt x="55" y="305"/>
                  </a:lnTo>
                  <a:lnTo>
                    <a:pt x="45" y="288"/>
                  </a:lnTo>
                  <a:lnTo>
                    <a:pt x="43" y="283"/>
                  </a:lnTo>
                  <a:lnTo>
                    <a:pt x="39" y="278"/>
                  </a:lnTo>
                  <a:lnTo>
                    <a:pt x="29" y="274"/>
                  </a:lnTo>
                  <a:lnTo>
                    <a:pt x="23" y="268"/>
                  </a:lnTo>
                  <a:lnTo>
                    <a:pt x="18" y="268"/>
                  </a:lnTo>
                  <a:lnTo>
                    <a:pt x="13" y="264"/>
                  </a:lnTo>
                  <a:lnTo>
                    <a:pt x="12" y="253"/>
                  </a:lnTo>
                  <a:lnTo>
                    <a:pt x="11" y="233"/>
                  </a:lnTo>
                  <a:lnTo>
                    <a:pt x="6" y="223"/>
                  </a:lnTo>
                  <a:lnTo>
                    <a:pt x="2" y="219"/>
                  </a:lnTo>
                  <a:lnTo>
                    <a:pt x="1" y="214"/>
                  </a:lnTo>
                  <a:lnTo>
                    <a:pt x="0" y="196"/>
                  </a:lnTo>
                  <a:lnTo>
                    <a:pt x="1" y="182"/>
                  </a:lnTo>
                  <a:lnTo>
                    <a:pt x="7" y="163"/>
                  </a:lnTo>
                  <a:lnTo>
                    <a:pt x="12" y="154"/>
                  </a:lnTo>
                  <a:lnTo>
                    <a:pt x="19" y="145"/>
                  </a:lnTo>
                  <a:lnTo>
                    <a:pt x="25" y="134"/>
                  </a:lnTo>
                  <a:lnTo>
                    <a:pt x="33" y="129"/>
                  </a:lnTo>
                  <a:lnTo>
                    <a:pt x="33" y="134"/>
                  </a:lnTo>
                  <a:lnTo>
                    <a:pt x="60" y="174"/>
                  </a:lnTo>
                  <a:lnTo>
                    <a:pt x="73" y="185"/>
                  </a:lnTo>
                  <a:lnTo>
                    <a:pt x="87" y="188"/>
                  </a:lnTo>
                  <a:lnTo>
                    <a:pt x="99" y="185"/>
                  </a:lnTo>
                  <a:lnTo>
                    <a:pt x="110" y="183"/>
                  </a:lnTo>
                  <a:lnTo>
                    <a:pt x="120" y="190"/>
                  </a:lnTo>
                  <a:lnTo>
                    <a:pt x="129" y="186"/>
                  </a:lnTo>
                  <a:lnTo>
                    <a:pt x="138" y="186"/>
                  </a:lnTo>
                  <a:lnTo>
                    <a:pt x="148" y="187"/>
                  </a:lnTo>
                  <a:lnTo>
                    <a:pt x="156" y="183"/>
                  </a:lnTo>
                  <a:lnTo>
                    <a:pt x="172" y="165"/>
                  </a:lnTo>
                  <a:lnTo>
                    <a:pt x="179" y="156"/>
                  </a:lnTo>
                  <a:lnTo>
                    <a:pt x="184" y="155"/>
                  </a:lnTo>
                  <a:lnTo>
                    <a:pt x="211" y="156"/>
                  </a:lnTo>
                  <a:lnTo>
                    <a:pt x="216" y="159"/>
                  </a:lnTo>
                  <a:lnTo>
                    <a:pt x="217" y="166"/>
                  </a:lnTo>
                  <a:lnTo>
                    <a:pt x="222" y="166"/>
                  </a:lnTo>
                  <a:lnTo>
                    <a:pt x="243" y="174"/>
                  </a:lnTo>
                  <a:lnTo>
                    <a:pt x="253" y="174"/>
                  </a:lnTo>
                  <a:lnTo>
                    <a:pt x="264" y="167"/>
                  </a:lnTo>
                  <a:lnTo>
                    <a:pt x="273" y="165"/>
                  </a:lnTo>
                  <a:lnTo>
                    <a:pt x="285" y="163"/>
                  </a:lnTo>
                  <a:lnTo>
                    <a:pt x="298" y="159"/>
                  </a:lnTo>
                  <a:lnTo>
                    <a:pt x="304" y="154"/>
                  </a:lnTo>
                  <a:lnTo>
                    <a:pt x="308" y="147"/>
                  </a:lnTo>
                  <a:lnTo>
                    <a:pt x="315" y="135"/>
                  </a:lnTo>
                  <a:lnTo>
                    <a:pt x="324" y="117"/>
                  </a:lnTo>
                  <a:lnTo>
                    <a:pt x="330" y="90"/>
                  </a:lnTo>
                  <a:lnTo>
                    <a:pt x="356" y="61"/>
                  </a:lnTo>
                  <a:lnTo>
                    <a:pt x="361" y="49"/>
                  </a:lnTo>
                  <a:lnTo>
                    <a:pt x="363" y="27"/>
                  </a:lnTo>
                  <a:lnTo>
                    <a:pt x="369" y="10"/>
                  </a:lnTo>
                  <a:lnTo>
                    <a:pt x="375" y="2"/>
                  </a:lnTo>
                  <a:lnTo>
                    <a:pt x="394" y="0"/>
                  </a:lnTo>
                  <a:lnTo>
                    <a:pt x="445" y="2"/>
                  </a:lnTo>
                  <a:lnTo>
                    <a:pt x="454" y="7"/>
                  </a:lnTo>
                  <a:lnTo>
                    <a:pt x="468" y="11"/>
                  </a:lnTo>
                  <a:lnTo>
                    <a:pt x="472" y="11"/>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Freeform 67"/>
            <p:cNvSpPr>
              <a:spLocks noChangeAspect="1"/>
            </p:cNvSpPr>
            <p:nvPr/>
          </p:nvSpPr>
          <p:spPr bwMode="gray">
            <a:xfrm>
              <a:off x="7344567" y="3764309"/>
              <a:ext cx="69850" cy="38100"/>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Freeform 68"/>
            <p:cNvSpPr>
              <a:spLocks noChangeAspect="1"/>
            </p:cNvSpPr>
            <p:nvPr/>
          </p:nvSpPr>
          <p:spPr bwMode="gray">
            <a:xfrm>
              <a:off x="7215980" y="3737322"/>
              <a:ext cx="173038" cy="141288"/>
            </a:xfrm>
            <a:custGeom>
              <a:avLst/>
              <a:gdLst/>
              <a:ahLst/>
              <a:cxnLst>
                <a:cxn ang="0">
                  <a:pos x="5" y="134"/>
                </a:cxn>
                <a:cxn ang="0">
                  <a:pos x="0" y="231"/>
                </a:cxn>
                <a:cxn ang="0">
                  <a:pos x="10" y="346"/>
                </a:cxn>
                <a:cxn ang="0">
                  <a:pos x="31" y="362"/>
                </a:cxn>
                <a:cxn ang="0">
                  <a:pos x="56" y="362"/>
                </a:cxn>
                <a:cxn ang="0">
                  <a:pos x="93" y="368"/>
                </a:cxn>
                <a:cxn ang="0">
                  <a:pos x="125" y="352"/>
                </a:cxn>
                <a:cxn ang="0">
                  <a:pos x="118" y="323"/>
                </a:cxn>
                <a:cxn ang="0">
                  <a:pos x="137" y="307"/>
                </a:cxn>
                <a:cxn ang="0">
                  <a:pos x="152" y="298"/>
                </a:cxn>
                <a:cxn ang="0">
                  <a:pos x="155" y="273"/>
                </a:cxn>
                <a:cxn ang="0">
                  <a:pos x="180" y="278"/>
                </a:cxn>
                <a:cxn ang="0">
                  <a:pos x="196" y="276"/>
                </a:cxn>
                <a:cxn ang="0">
                  <a:pos x="211" y="279"/>
                </a:cxn>
                <a:cxn ang="0">
                  <a:pos x="232" y="289"/>
                </a:cxn>
                <a:cxn ang="0">
                  <a:pos x="258" y="296"/>
                </a:cxn>
                <a:cxn ang="0">
                  <a:pos x="291" y="323"/>
                </a:cxn>
                <a:cxn ang="0">
                  <a:pos x="330" y="356"/>
                </a:cxn>
                <a:cxn ang="0">
                  <a:pos x="335" y="375"/>
                </a:cxn>
                <a:cxn ang="0">
                  <a:pos x="357" y="392"/>
                </a:cxn>
                <a:cxn ang="0">
                  <a:pos x="388" y="415"/>
                </a:cxn>
                <a:cxn ang="0">
                  <a:pos x="425" y="419"/>
                </a:cxn>
                <a:cxn ang="0">
                  <a:pos x="495" y="435"/>
                </a:cxn>
                <a:cxn ang="0">
                  <a:pos x="526" y="441"/>
                </a:cxn>
                <a:cxn ang="0">
                  <a:pos x="515" y="427"/>
                </a:cxn>
                <a:cxn ang="0">
                  <a:pos x="544" y="425"/>
                </a:cxn>
                <a:cxn ang="0">
                  <a:pos x="506" y="413"/>
                </a:cxn>
                <a:cxn ang="0">
                  <a:pos x="496" y="391"/>
                </a:cxn>
                <a:cxn ang="0">
                  <a:pos x="462" y="383"/>
                </a:cxn>
                <a:cxn ang="0">
                  <a:pos x="456" y="357"/>
                </a:cxn>
                <a:cxn ang="0">
                  <a:pos x="419" y="351"/>
                </a:cxn>
                <a:cxn ang="0">
                  <a:pos x="397" y="323"/>
                </a:cxn>
                <a:cxn ang="0">
                  <a:pos x="393" y="301"/>
                </a:cxn>
                <a:cxn ang="0">
                  <a:pos x="367" y="285"/>
                </a:cxn>
                <a:cxn ang="0">
                  <a:pos x="341" y="255"/>
                </a:cxn>
                <a:cxn ang="0">
                  <a:pos x="339" y="231"/>
                </a:cxn>
                <a:cxn ang="0">
                  <a:pos x="370" y="227"/>
                </a:cxn>
                <a:cxn ang="0">
                  <a:pos x="375" y="201"/>
                </a:cxn>
                <a:cxn ang="0">
                  <a:pos x="348" y="187"/>
                </a:cxn>
                <a:cxn ang="0">
                  <a:pos x="296" y="166"/>
                </a:cxn>
                <a:cxn ang="0">
                  <a:pos x="266" y="136"/>
                </a:cxn>
                <a:cxn ang="0">
                  <a:pos x="238" y="103"/>
                </a:cxn>
                <a:cxn ang="0">
                  <a:pos x="193" y="70"/>
                </a:cxn>
                <a:cxn ang="0">
                  <a:pos x="166" y="61"/>
                </a:cxn>
                <a:cxn ang="0">
                  <a:pos x="92" y="36"/>
                </a:cxn>
                <a:cxn ang="0">
                  <a:pos x="42" y="16"/>
                </a:cxn>
                <a:cxn ang="0">
                  <a:pos x="1" y="0"/>
                </a:cxn>
              </a:cxnLst>
              <a:rect l="0" t="0" r="r" b="b"/>
              <a:pathLst>
                <a:path w="544" h="446">
                  <a:moveTo>
                    <a:pt x="1" y="0"/>
                  </a:moveTo>
                  <a:lnTo>
                    <a:pt x="0" y="9"/>
                  </a:lnTo>
                  <a:lnTo>
                    <a:pt x="5" y="134"/>
                  </a:lnTo>
                  <a:lnTo>
                    <a:pt x="5" y="206"/>
                  </a:lnTo>
                  <a:lnTo>
                    <a:pt x="1" y="227"/>
                  </a:lnTo>
                  <a:lnTo>
                    <a:pt x="0" y="231"/>
                  </a:lnTo>
                  <a:lnTo>
                    <a:pt x="7" y="248"/>
                  </a:lnTo>
                  <a:lnTo>
                    <a:pt x="7" y="289"/>
                  </a:lnTo>
                  <a:lnTo>
                    <a:pt x="10" y="346"/>
                  </a:lnTo>
                  <a:lnTo>
                    <a:pt x="13" y="360"/>
                  </a:lnTo>
                  <a:lnTo>
                    <a:pt x="26" y="359"/>
                  </a:lnTo>
                  <a:lnTo>
                    <a:pt x="31" y="362"/>
                  </a:lnTo>
                  <a:lnTo>
                    <a:pt x="39" y="365"/>
                  </a:lnTo>
                  <a:lnTo>
                    <a:pt x="48" y="365"/>
                  </a:lnTo>
                  <a:lnTo>
                    <a:pt x="56" y="362"/>
                  </a:lnTo>
                  <a:lnTo>
                    <a:pt x="72" y="362"/>
                  </a:lnTo>
                  <a:lnTo>
                    <a:pt x="77" y="362"/>
                  </a:lnTo>
                  <a:lnTo>
                    <a:pt x="93" y="368"/>
                  </a:lnTo>
                  <a:lnTo>
                    <a:pt x="99" y="366"/>
                  </a:lnTo>
                  <a:lnTo>
                    <a:pt x="114" y="356"/>
                  </a:lnTo>
                  <a:lnTo>
                    <a:pt x="125" y="352"/>
                  </a:lnTo>
                  <a:lnTo>
                    <a:pt x="130" y="346"/>
                  </a:lnTo>
                  <a:lnTo>
                    <a:pt x="124" y="330"/>
                  </a:lnTo>
                  <a:lnTo>
                    <a:pt x="118" y="323"/>
                  </a:lnTo>
                  <a:lnTo>
                    <a:pt x="112" y="317"/>
                  </a:lnTo>
                  <a:lnTo>
                    <a:pt x="131" y="312"/>
                  </a:lnTo>
                  <a:lnTo>
                    <a:pt x="137" y="307"/>
                  </a:lnTo>
                  <a:lnTo>
                    <a:pt x="135" y="302"/>
                  </a:lnTo>
                  <a:lnTo>
                    <a:pt x="140" y="297"/>
                  </a:lnTo>
                  <a:lnTo>
                    <a:pt x="152" y="298"/>
                  </a:lnTo>
                  <a:lnTo>
                    <a:pt x="160" y="296"/>
                  </a:lnTo>
                  <a:lnTo>
                    <a:pt x="157" y="287"/>
                  </a:lnTo>
                  <a:lnTo>
                    <a:pt x="155" y="273"/>
                  </a:lnTo>
                  <a:lnTo>
                    <a:pt x="161" y="278"/>
                  </a:lnTo>
                  <a:lnTo>
                    <a:pt x="173" y="280"/>
                  </a:lnTo>
                  <a:lnTo>
                    <a:pt x="180" y="278"/>
                  </a:lnTo>
                  <a:lnTo>
                    <a:pt x="184" y="273"/>
                  </a:lnTo>
                  <a:lnTo>
                    <a:pt x="189" y="269"/>
                  </a:lnTo>
                  <a:lnTo>
                    <a:pt x="196" y="276"/>
                  </a:lnTo>
                  <a:lnTo>
                    <a:pt x="203" y="273"/>
                  </a:lnTo>
                  <a:lnTo>
                    <a:pt x="210" y="275"/>
                  </a:lnTo>
                  <a:lnTo>
                    <a:pt x="211" y="279"/>
                  </a:lnTo>
                  <a:lnTo>
                    <a:pt x="216" y="282"/>
                  </a:lnTo>
                  <a:lnTo>
                    <a:pt x="223" y="284"/>
                  </a:lnTo>
                  <a:lnTo>
                    <a:pt x="232" y="289"/>
                  </a:lnTo>
                  <a:lnTo>
                    <a:pt x="238" y="290"/>
                  </a:lnTo>
                  <a:lnTo>
                    <a:pt x="247" y="296"/>
                  </a:lnTo>
                  <a:lnTo>
                    <a:pt x="258" y="296"/>
                  </a:lnTo>
                  <a:lnTo>
                    <a:pt x="278" y="302"/>
                  </a:lnTo>
                  <a:lnTo>
                    <a:pt x="289" y="311"/>
                  </a:lnTo>
                  <a:lnTo>
                    <a:pt x="291" y="323"/>
                  </a:lnTo>
                  <a:lnTo>
                    <a:pt x="306" y="341"/>
                  </a:lnTo>
                  <a:lnTo>
                    <a:pt x="312" y="354"/>
                  </a:lnTo>
                  <a:lnTo>
                    <a:pt x="330" y="356"/>
                  </a:lnTo>
                  <a:lnTo>
                    <a:pt x="328" y="365"/>
                  </a:lnTo>
                  <a:lnTo>
                    <a:pt x="329" y="367"/>
                  </a:lnTo>
                  <a:lnTo>
                    <a:pt x="335" y="375"/>
                  </a:lnTo>
                  <a:lnTo>
                    <a:pt x="343" y="378"/>
                  </a:lnTo>
                  <a:lnTo>
                    <a:pt x="350" y="384"/>
                  </a:lnTo>
                  <a:lnTo>
                    <a:pt x="357" y="392"/>
                  </a:lnTo>
                  <a:lnTo>
                    <a:pt x="373" y="410"/>
                  </a:lnTo>
                  <a:lnTo>
                    <a:pt x="378" y="410"/>
                  </a:lnTo>
                  <a:lnTo>
                    <a:pt x="388" y="415"/>
                  </a:lnTo>
                  <a:lnTo>
                    <a:pt x="399" y="416"/>
                  </a:lnTo>
                  <a:lnTo>
                    <a:pt x="408" y="419"/>
                  </a:lnTo>
                  <a:lnTo>
                    <a:pt x="425" y="419"/>
                  </a:lnTo>
                  <a:lnTo>
                    <a:pt x="442" y="424"/>
                  </a:lnTo>
                  <a:lnTo>
                    <a:pt x="494" y="431"/>
                  </a:lnTo>
                  <a:lnTo>
                    <a:pt x="495" y="435"/>
                  </a:lnTo>
                  <a:lnTo>
                    <a:pt x="497" y="441"/>
                  </a:lnTo>
                  <a:lnTo>
                    <a:pt x="512" y="446"/>
                  </a:lnTo>
                  <a:lnTo>
                    <a:pt x="526" y="441"/>
                  </a:lnTo>
                  <a:lnTo>
                    <a:pt x="531" y="435"/>
                  </a:lnTo>
                  <a:lnTo>
                    <a:pt x="522" y="429"/>
                  </a:lnTo>
                  <a:lnTo>
                    <a:pt x="515" y="427"/>
                  </a:lnTo>
                  <a:lnTo>
                    <a:pt x="522" y="426"/>
                  </a:lnTo>
                  <a:lnTo>
                    <a:pt x="533" y="427"/>
                  </a:lnTo>
                  <a:lnTo>
                    <a:pt x="544" y="425"/>
                  </a:lnTo>
                  <a:lnTo>
                    <a:pt x="542" y="420"/>
                  </a:lnTo>
                  <a:lnTo>
                    <a:pt x="517" y="416"/>
                  </a:lnTo>
                  <a:lnTo>
                    <a:pt x="506" y="413"/>
                  </a:lnTo>
                  <a:lnTo>
                    <a:pt x="486" y="402"/>
                  </a:lnTo>
                  <a:lnTo>
                    <a:pt x="489" y="394"/>
                  </a:lnTo>
                  <a:lnTo>
                    <a:pt x="496" y="391"/>
                  </a:lnTo>
                  <a:lnTo>
                    <a:pt x="486" y="386"/>
                  </a:lnTo>
                  <a:lnTo>
                    <a:pt x="473" y="383"/>
                  </a:lnTo>
                  <a:lnTo>
                    <a:pt x="462" y="383"/>
                  </a:lnTo>
                  <a:lnTo>
                    <a:pt x="453" y="377"/>
                  </a:lnTo>
                  <a:lnTo>
                    <a:pt x="454" y="367"/>
                  </a:lnTo>
                  <a:lnTo>
                    <a:pt x="456" y="357"/>
                  </a:lnTo>
                  <a:lnTo>
                    <a:pt x="451" y="354"/>
                  </a:lnTo>
                  <a:lnTo>
                    <a:pt x="426" y="356"/>
                  </a:lnTo>
                  <a:lnTo>
                    <a:pt x="419" y="351"/>
                  </a:lnTo>
                  <a:lnTo>
                    <a:pt x="410" y="336"/>
                  </a:lnTo>
                  <a:lnTo>
                    <a:pt x="403" y="330"/>
                  </a:lnTo>
                  <a:lnTo>
                    <a:pt x="397" y="323"/>
                  </a:lnTo>
                  <a:lnTo>
                    <a:pt x="397" y="309"/>
                  </a:lnTo>
                  <a:lnTo>
                    <a:pt x="395" y="303"/>
                  </a:lnTo>
                  <a:lnTo>
                    <a:pt x="393" y="301"/>
                  </a:lnTo>
                  <a:lnTo>
                    <a:pt x="387" y="300"/>
                  </a:lnTo>
                  <a:lnTo>
                    <a:pt x="383" y="296"/>
                  </a:lnTo>
                  <a:lnTo>
                    <a:pt x="367" y="285"/>
                  </a:lnTo>
                  <a:lnTo>
                    <a:pt x="356" y="271"/>
                  </a:lnTo>
                  <a:lnTo>
                    <a:pt x="348" y="268"/>
                  </a:lnTo>
                  <a:lnTo>
                    <a:pt x="341" y="255"/>
                  </a:lnTo>
                  <a:lnTo>
                    <a:pt x="339" y="244"/>
                  </a:lnTo>
                  <a:lnTo>
                    <a:pt x="334" y="237"/>
                  </a:lnTo>
                  <a:lnTo>
                    <a:pt x="339" y="231"/>
                  </a:lnTo>
                  <a:lnTo>
                    <a:pt x="351" y="231"/>
                  </a:lnTo>
                  <a:lnTo>
                    <a:pt x="362" y="230"/>
                  </a:lnTo>
                  <a:lnTo>
                    <a:pt x="370" y="227"/>
                  </a:lnTo>
                  <a:lnTo>
                    <a:pt x="378" y="227"/>
                  </a:lnTo>
                  <a:lnTo>
                    <a:pt x="379" y="212"/>
                  </a:lnTo>
                  <a:lnTo>
                    <a:pt x="375" y="201"/>
                  </a:lnTo>
                  <a:lnTo>
                    <a:pt x="366" y="193"/>
                  </a:lnTo>
                  <a:lnTo>
                    <a:pt x="356" y="187"/>
                  </a:lnTo>
                  <a:lnTo>
                    <a:pt x="348" y="187"/>
                  </a:lnTo>
                  <a:lnTo>
                    <a:pt x="323" y="182"/>
                  </a:lnTo>
                  <a:lnTo>
                    <a:pt x="314" y="178"/>
                  </a:lnTo>
                  <a:lnTo>
                    <a:pt x="296" y="166"/>
                  </a:lnTo>
                  <a:lnTo>
                    <a:pt x="270" y="160"/>
                  </a:lnTo>
                  <a:lnTo>
                    <a:pt x="266" y="156"/>
                  </a:lnTo>
                  <a:lnTo>
                    <a:pt x="266" y="136"/>
                  </a:lnTo>
                  <a:lnTo>
                    <a:pt x="262" y="124"/>
                  </a:lnTo>
                  <a:lnTo>
                    <a:pt x="250" y="112"/>
                  </a:lnTo>
                  <a:lnTo>
                    <a:pt x="238" y="103"/>
                  </a:lnTo>
                  <a:lnTo>
                    <a:pt x="225" y="97"/>
                  </a:lnTo>
                  <a:lnTo>
                    <a:pt x="201" y="82"/>
                  </a:lnTo>
                  <a:lnTo>
                    <a:pt x="193" y="70"/>
                  </a:lnTo>
                  <a:lnTo>
                    <a:pt x="188" y="65"/>
                  </a:lnTo>
                  <a:lnTo>
                    <a:pt x="177" y="65"/>
                  </a:lnTo>
                  <a:lnTo>
                    <a:pt x="166" y="61"/>
                  </a:lnTo>
                  <a:lnTo>
                    <a:pt x="124" y="43"/>
                  </a:lnTo>
                  <a:lnTo>
                    <a:pt x="102" y="39"/>
                  </a:lnTo>
                  <a:lnTo>
                    <a:pt x="92" y="36"/>
                  </a:lnTo>
                  <a:lnTo>
                    <a:pt x="81" y="33"/>
                  </a:lnTo>
                  <a:lnTo>
                    <a:pt x="63" y="22"/>
                  </a:lnTo>
                  <a:lnTo>
                    <a:pt x="42" y="16"/>
                  </a:lnTo>
                  <a:lnTo>
                    <a:pt x="31" y="10"/>
                  </a:lnTo>
                  <a:lnTo>
                    <a:pt x="16" y="7"/>
                  </a:lnTo>
                  <a:lnTo>
                    <a:pt x="1"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53" name="Group 69"/>
            <p:cNvGrpSpPr>
              <a:grpSpLocks noChangeAspect="1"/>
            </p:cNvGrpSpPr>
            <p:nvPr/>
          </p:nvGrpSpPr>
          <p:grpSpPr bwMode="gray">
            <a:xfrm>
              <a:off x="6801642" y="3364259"/>
              <a:ext cx="161925" cy="231775"/>
              <a:chOff x="3802" y="2280"/>
              <a:chExt cx="102" cy="146"/>
            </a:xfrm>
            <a:grpFill/>
          </p:grpSpPr>
          <p:sp>
            <p:nvSpPr>
              <p:cNvPr id="413" name="Freeform 70"/>
              <p:cNvSpPr>
                <a:spLocks noChangeAspect="1"/>
              </p:cNvSpPr>
              <p:nvPr/>
            </p:nvSpPr>
            <p:spPr bwMode="gray">
              <a:xfrm>
                <a:off x="3802" y="2362"/>
                <a:ext cx="25" cy="33"/>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4" name="Freeform 71"/>
              <p:cNvSpPr>
                <a:spLocks noChangeAspect="1"/>
              </p:cNvSpPr>
              <p:nvPr/>
            </p:nvSpPr>
            <p:spPr bwMode="gray">
              <a:xfrm>
                <a:off x="3835" y="2339"/>
                <a:ext cx="14" cy="14"/>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5" name="Freeform 72"/>
              <p:cNvSpPr>
                <a:spLocks noChangeAspect="1"/>
              </p:cNvSpPr>
              <p:nvPr/>
            </p:nvSpPr>
            <p:spPr bwMode="gray">
              <a:xfrm>
                <a:off x="3830" y="2280"/>
                <a:ext cx="47" cy="69"/>
              </a:xfrm>
              <a:custGeom>
                <a:avLst/>
                <a:gdLst/>
                <a:ahLst/>
                <a:cxnLst>
                  <a:cxn ang="0">
                    <a:pos x="139" y="17"/>
                  </a:cxn>
                  <a:cxn ang="0">
                    <a:pos x="129" y="44"/>
                  </a:cxn>
                  <a:cxn ang="0">
                    <a:pos x="139" y="75"/>
                  </a:cxn>
                  <a:cxn ang="0">
                    <a:pos x="146" y="97"/>
                  </a:cxn>
                  <a:cxn ang="0">
                    <a:pos x="133" y="132"/>
                  </a:cxn>
                  <a:cxn ang="0">
                    <a:pos x="120" y="144"/>
                  </a:cxn>
                  <a:cxn ang="0">
                    <a:pos x="98" y="165"/>
                  </a:cxn>
                  <a:cxn ang="0">
                    <a:pos x="87" y="188"/>
                  </a:cxn>
                  <a:cxn ang="0">
                    <a:pos x="98" y="216"/>
                  </a:cxn>
                  <a:cxn ang="0">
                    <a:pos x="99" y="238"/>
                  </a:cxn>
                  <a:cxn ang="0">
                    <a:pos x="120" y="268"/>
                  </a:cxn>
                  <a:cxn ang="0">
                    <a:pos x="131" y="261"/>
                  </a:cxn>
                  <a:cxn ang="0">
                    <a:pos x="145" y="245"/>
                  </a:cxn>
                  <a:cxn ang="0">
                    <a:pos x="167" y="245"/>
                  </a:cxn>
                  <a:cxn ang="0">
                    <a:pos x="179" y="273"/>
                  </a:cxn>
                  <a:cxn ang="0">
                    <a:pos x="189" y="259"/>
                  </a:cxn>
                  <a:cxn ang="0">
                    <a:pos x="206" y="267"/>
                  </a:cxn>
                  <a:cxn ang="0">
                    <a:pos x="215" y="279"/>
                  </a:cxn>
                  <a:cxn ang="0">
                    <a:pos x="216" y="299"/>
                  </a:cxn>
                  <a:cxn ang="0">
                    <a:pos x="220" y="312"/>
                  </a:cxn>
                  <a:cxn ang="0">
                    <a:pos x="232" y="317"/>
                  </a:cxn>
                  <a:cxn ang="0">
                    <a:pos x="231" y="345"/>
                  </a:cxn>
                  <a:cxn ang="0">
                    <a:pos x="227" y="324"/>
                  </a:cxn>
                  <a:cxn ang="0">
                    <a:pos x="201" y="317"/>
                  </a:cxn>
                  <a:cxn ang="0">
                    <a:pos x="184" y="294"/>
                  </a:cxn>
                  <a:cxn ang="0">
                    <a:pos x="166" y="279"/>
                  </a:cxn>
                  <a:cxn ang="0">
                    <a:pos x="149" y="280"/>
                  </a:cxn>
                  <a:cxn ang="0">
                    <a:pos x="152" y="306"/>
                  </a:cxn>
                  <a:cxn ang="0">
                    <a:pos x="124" y="273"/>
                  </a:cxn>
                  <a:cxn ang="0">
                    <a:pos x="98" y="268"/>
                  </a:cxn>
                  <a:cxn ang="0">
                    <a:pos x="75" y="284"/>
                  </a:cxn>
                  <a:cxn ang="0">
                    <a:pos x="56" y="270"/>
                  </a:cxn>
                  <a:cxn ang="0">
                    <a:pos x="45" y="254"/>
                  </a:cxn>
                  <a:cxn ang="0">
                    <a:pos x="61" y="231"/>
                  </a:cxn>
                  <a:cxn ang="0">
                    <a:pos x="45" y="219"/>
                  </a:cxn>
                  <a:cxn ang="0">
                    <a:pos x="33" y="230"/>
                  </a:cxn>
                  <a:cxn ang="0">
                    <a:pos x="16" y="203"/>
                  </a:cxn>
                  <a:cxn ang="0">
                    <a:pos x="0" y="138"/>
                  </a:cxn>
                  <a:cxn ang="0">
                    <a:pos x="17" y="146"/>
                  </a:cxn>
                  <a:cxn ang="0">
                    <a:pos x="29" y="97"/>
                  </a:cxn>
                  <a:cxn ang="0">
                    <a:pos x="33" y="53"/>
                  </a:cxn>
                  <a:cxn ang="0">
                    <a:pos x="43" y="7"/>
                  </a:cxn>
                  <a:cxn ang="0">
                    <a:pos x="67" y="1"/>
                  </a:cxn>
                  <a:cxn ang="0">
                    <a:pos x="113" y="17"/>
                  </a:cxn>
                  <a:cxn ang="0">
                    <a:pos x="130" y="4"/>
                  </a:cxn>
                </a:cxnLst>
                <a:rect l="0" t="0" r="r" b="b"/>
                <a:pathLst>
                  <a:path w="236" h="345">
                    <a:moveTo>
                      <a:pt x="134" y="10"/>
                    </a:moveTo>
                    <a:lnTo>
                      <a:pt x="137" y="14"/>
                    </a:lnTo>
                    <a:lnTo>
                      <a:pt x="139" y="17"/>
                    </a:lnTo>
                    <a:lnTo>
                      <a:pt x="135" y="22"/>
                    </a:lnTo>
                    <a:lnTo>
                      <a:pt x="130" y="33"/>
                    </a:lnTo>
                    <a:lnTo>
                      <a:pt x="129" y="44"/>
                    </a:lnTo>
                    <a:lnTo>
                      <a:pt x="129" y="66"/>
                    </a:lnTo>
                    <a:lnTo>
                      <a:pt x="134" y="74"/>
                    </a:lnTo>
                    <a:lnTo>
                      <a:pt x="139" y="75"/>
                    </a:lnTo>
                    <a:lnTo>
                      <a:pt x="141" y="81"/>
                    </a:lnTo>
                    <a:lnTo>
                      <a:pt x="146" y="87"/>
                    </a:lnTo>
                    <a:lnTo>
                      <a:pt x="146" y="97"/>
                    </a:lnTo>
                    <a:lnTo>
                      <a:pt x="141" y="109"/>
                    </a:lnTo>
                    <a:lnTo>
                      <a:pt x="135" y="122"/>
                    </a:lnTo>
                    <a:lnTo>
                      <a:pt x="133" y="132"/>
                    </a:lnTo>
                    <a:lnTo>
                      <a:pt x="128" y="143"/>
                    </a:lnTo>
                    <a:lnTo>
                      <a:pt x="121" y="148"/>
                    </a:lnTo>
                    <a:lnTo>
                      <a:pt x="120" y="144"/>
                    </a:lnTo>
                    <a:lnTo>
                      <a:pt x="112" y="150"/>
                    </a:lnTo>
                    <a:lnTo>
                      <a:pt x="104" y="156"/>
                    </a:lnTo>
                    <a:lnTo>
                      <a:pt x="98" y="165"/>
                    </a:lnTo>
                    <a:lnTo>
                      <a:pt x="98" y="175"/>
                    </a:lnTo>
                    <a:lnTo>
                      <a:pt x="94" y="184"/>
                    </a:lnTo>
                    <a:lnTo>
                      <a:pt x="87" y="188"/>
                    </a:lnTo>
                    <a:lnTo>
                      <a:pt x="88" y="198"/>
                    </a:lnTo>
                    <a:lnTo>
                      <a:pt x="93" y="208"/>
                    </a:lnTo>
                    <a:lnTo>
                      <a:pt x="98" y="216"/>
                    </a:lnTo>
                    <a:lnTo>
                      <a:pt x="102" y="222"/>
                    </a:lnTo>
                    <a:lnTo>
                      <a:pt x="99" y="227"/>
                    </a:lnTo>
                    <a:lnTo>
                      <a:pt x="99" y="238"/>
                    </a:lnTo>
                    <a:lnTo>
                      <a:pt x="104" y="247"/>
                    </a:lnTo>
                    <a:lnTo>
                      <a:pt x="106" y="254"/>
                    </a:lnTo>
                    <a:lnTo>
                      <a:pt x="120" y="268"/>
                    </a:lnTo>
                    <a:lnTo>
                      <a:pt x="125" y="268"/>
                    </a:lnTo>
                    <a:lnTo>
                      <a:pt x="134" y="265"/>
                    </a:lnTo>
                    <a:lnTo>
                      <a:pt x="131" y="261"/>
                    </a:lnTo>
                    <a:lnTo>
                      <a:pt x="133" y="251"/>
                    </a:lnTo>
                    <a:lnTo>
                      <a:pt x="136" y="253"/>
                    </a:lnTo>
                    <a:lnTo>
                      <a:pt x="145" y="245"/>
                    </a:lnTo>
                    <a:lnTo>
                      <a:pt x="155" y="247"/>
                    </a:lnTo>
                    <a:lnTo>
                      <a:pt x="160" y="243"/>
                    </a:lnTo>
                    <a:lnTo>
                      <a:pt x="167" y="245"/>
                    </a:lnTo>
                    <a:lnTo>
                      <a:pt x="173" y="252"/>
                    </a:lnTo>
                    <a:lnTo>
                      <a:pt x="178" y="263"/>
                    </a:lnTo>
                    <a:lnTo>
                      <a:pt x="179" y="273"/>
                    </a:lnTo>
                    <a:lnTo>
                      <a:pt x="184" y="276"/>
                    </a:lnTo>
                    <a:lnTo>
                      <a:pt x="190" y="270"/>
                    </a:lnTo>
                    <a:lnTo>
                      <a:pt x="189" y="259"/>
                    </a:lnTo>
                    <a:lnTo>
                      <a:pt x="194" y="262"/>
                    </a:lnTo>
                    <a:lnTo>
                      <a:pt x="198" y="264"/>
                    </a:lnTo>
                    <a:lnTo>
                      <a:pt x="206" y="267"/>
                    </a:lnTo>
                    <a:lnTo>
                      <a:pt x="221" y="273"/>
                    </a:lnTo>
                    <a:lnTo>
                      <a:pt x="223" y="278"/>
                    </a:lnTo>
                    <a:lnTo>
                      <a:pt x="215" y="279"/>
                    </a:lnTo>
                    <a:lnTo>
                      <a:pt x="207" y="285"/>
                    </a:lnTo>
                    <a:lnTo>
                      <a:pt x="209" y="294"/>
                    </a:lnTo>
                    <a:lnTo>
                      <a:pt x="216" y="299"/>
                    </a:lnTo>
                    <a:lnTo>
                      <a:pt x="221" y="301"/>
                    </a:lnTo>
                    <a:lnTo>
                      <a:pt x="219" y="308"/>
                    </a:lnTo>
                    <a:lnTo>
                      <a:pt x="220" y="312"/>
                    </a:lnTo>
                    <a:lnTo>
                      <a:pt x="225" y="312"/>
                    </a:lnTo>
                    <a:lnTo>
                      <a:pt x="226" y="316"/>
                    </a:lnTo>
                    <a:lnTo>
                      <a:pt x="232" y="317"/>
                    </a:lnTo>
                    <a:lnTo>
                      <a:pt x="236" y="321"/>
                    </a:lnTo>
                    <a:lnTo>
                      <a:pt x="236" y="339"/>
                    </a:lnTo>
                    <a:lnTo>
                      <a:pt x="231" y="345"/>
                    </a:lnTo>
                    <a:lnTo>
                      <a:pt x="223" y="338"/>
                    </a:lnTo>
                    <a:lnTo>
                      <a:pt x="221" y="331"/>
                    </a:lnTo>
                    <a:lnTo>
                      <a:pt x="227" y="324"/>
                    </a:lnTo>
                    <a:lnTo>
                      <a:pt x="223" y="324"/>
                    </a:lnTo>
                    <a:lnTo>
                      <a:pt x="211" y="324"/>
                    </a:lnTo>
                    <a:lnTo>
                      <a:pt x="201" y="317"/>
                    </a:lnTo>
                    <a:lnTo>
                      <a:pt x="194" y="315"/>
                    </a:lnTo>
                    <a:lnTo>
                      <a:pt x="190" y="302"/>
                    </a:lnTo>
                    <a:lnTo>
                      <a:pt x="184" y="294"/>
                    </a:lnTo>
                    <a:lnTo>
                      <a:pt x="173" y="289"/>
                    </a:lnTo>
                    <a:lnTo>
                      <a:pt x="168" y="284"/>
                    </a:lnTo>
                    <a:lnTo>
                      <a:pt x="166" y="279"/>
                    </a:lnTo>
                    <a:lnTo>
                      <a:pt x="157" y="270"/>
                    </a:lnTo>
                    <a:lnTo>
                      <a:pt x="147" y="268"/>
                    </a:lnTo>
                    <a:lnTo>
                      <a:pt x="149" y="280"/>
                    </a:lnTo>
                    <a:lnTo>
                      <a:pt x="158" y="302"/>
                    </a:lnTo>
                    <a:lnTo>
                      <a:pt x="158" y="306"/>
                    </a:lnTo>
                    <a:lnTo>
                      <a:pt x="152" y="306"/>
                    </a:lnTo>
                    <a:lnTo>
                      <a:pt x="147" y="294"/>
                    </a:lnTo>
                    <a:lnTo>
                      <a:pt x="137" y="286"/>
                    </a:lnTo>
                    <a:lnTo>
                      <a:pt x="124" y="273"/>
                    </a:lnTo>
                    <a:lnTo>
                      <a:pt x="115" y="268"/>
                    </a:lnTo>
                    <a:lnTo>
                      <a:pt x="109" y="267"/>
                    </a:lnTo>
                    <a:lnTo>
                      <a:pt x="98" y="268"/>
                    </a:lnTo>
                    <a:lnTo>
                      <a:pt x="92" y="278"/>
                    </a:lnTo>
                    <a:lnTo>
                      <a:pt x="85" y="283"/>
                    </a:lnTo>
                    <a:lnTo>
                      <a:pt x="75" y="284"/>
                    </a:lnTo>
                    <a:lnTo>
                      <a:pt x="70" y="278"/>
                    </a:lnTo>
                    <a:lnTo>
                      <a:pt x="63" y="276"/>
                    </a:lnTo>
                    <a:lnTo>
                      <a:pt x="56" y="270"/>
                    </a:lnTo>
                    <a:lnTo>
                      <a:pt x="50" y="274"/>
                    </a:lnTo>
                    <a:lnTo>
                      <a:pt x="47" y="264"/>
                    </a:lnTo>
                    <a:lnTo>
                      <a:pt x="45" y="254"/>
                    </a:lnTo>
                    <a:lnTo>
                      <a:pt x="49" y="247"/>
                    </a:lnTo>
                    <a:lnTo>
                      <a:pt x="56" y="240"/>
                    </a:lnTo>
                    <a:lnTo>
                      <a:pt x="61" y="231"/>
                    </a:lnTo>
                    <a:lnTo>
                      <a:pt x="61" y="225"/>
                    </a:lnTo>
                    <a:lnTo>
                      <a:pt x="55" y="220"/>
                    </a:lnTo>
                    <a:lnTo>
                      <a:pt x="45" y="219"/>
                    </a:lnTo>
                    <a:lnTo>
                      <a:pt x="44" y="233"/>
                    </a:lnTo>
                    <a:lnTo>
                      <a:pt x="42" y="238"/>
                    </a:lnTo>
                    <a:lnTo>
                      <a:pt x="33" y="230"/>
                    </a:lnTo>
                    <a:lnTo>
                      <a:pt x="28" y="219"/>
                    </a:lnTo>
                    <a:lnTo>
                      <a:pt x="21" y="219"/>
                    </a:lnTo>
                    <a:lnTo>
                      <a:pt x="16" y="203"/>
                    </a:lnTo>
                    <a:lnTo>
                      <a:pt x="13" y="188"/>
                    </a:lnTo>
                    <a:lnTo>
                      <a:pt x="2" y="155"/>
                    </a:lnTo>
                    <a:lnTo>
                      <a:pt x="0" y="138"/>
                    </a:lnTo>
                    <a:lnTo>
                      <a:pt x="0" y="134"/>
                    </a:lnTo>
                    <a:lnTo>
                      <a:pt x="8" y="136"/>
                    </a:lnTo>
                    <a:lnTo>
                      <a:pt x="17" y="146"/>
                    </a:lnTo>
                    <a:lnTo>
                      <a:pt x="29" y="143"/>
                    </a:lnTo>
                    <a:lnTo>
                      <a:pt x="28" y="113"/>
                    </a:lnTo>
                    <a:lnTo>
                      <a:pt x="29" y="97"/>
                    </a:lnTo>
                    <a:lnTo>
                      <a:pt x="34" y="82"/>
                    </a:lnTo>
                    <a:lnTo>
                      <a:pt x="34" y="65"/>
                    </a:lnTo>
                    <a:lnTo>
                      <a:pt x="33" y="53"/>
                    </a:lnTo>
                    <a:lnTo>
                      <a:pt x="34" y="41"/>
                    </a:lnTo>
                    <a:lnTo>
                      <a:pt x="38" y="17"/>
                    </a:lnTo>
                    <a:lnTo>
                      <a:pt x="43" y="7"/>
                    </a:lnTo>
                    <a:lnTo>
                      <a:pt x="50" y="0"/>
                    </a:lnTo>
                    <a:lnTo>
                      <a:pt x="56" y="1"/>
                    </a:lnTo>
                    <a:lnTo>
                      <a:pt x="67" y="1"/>
                    </a:lnTo>
                    <a:lnTo>
                      <a:pt x="80" y="4"/>
                    </a:lnTo>
                    <a:lnTo>
                      <a:pt x="102" y="17"/>
                    </a:lnTo>
                    <a:lnTo>
                      <a:pt x="113" y="17"/>
                    </a:lnTo>
                    <a:lnTo>
                      <a:pt x="120" y="15"/>
                    </a:lnTo>
                    <a:lnTo>
                      <a:pt x="123" y="4"/>
                    </a:lnTo>
                    <a:lnTo>
                      <a:pt x="130" y="4"/>
                    </a:lnTo>
                    <a:lnTo>
                      <a:pt x="134" y="1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6" name="Freeform 73"/>
              <p:cNvSpPr>
                <a:spLocks noChangeAspect="1"/>
              </p:cNvSpPr>
              <p:nvPr/>
            </p:nvSpPr>
            <p:spPr bwMode="gray">
              <a:xfrm>
                <a:off x="3867" y="2349"/>
                <a:ext cx="9" cy="9"/>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7" name="Freeform 74"/>
              <p:cNvSpPr>
                <a:spLocks noChangeAspect="1"/>
              </p:cNvSpPr>
              <p:nvPr/>
            </p:nvSpPr>
            <p:spPr bwMode="gray">
              <a:xfrm>
                <a:off x="3879" y="2348"/>
                <a:ext cx="15" cy="17"/>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8" name="Freeform 75"/>
              <p:cNvSpPr>
                <a:spLocks noChangeAspect="1"/>
              </p:cNvSpPr>
              <p:nvPr/>
            </p:nvSpPr>
            <p:spPr bwMode="gray">
              <a:xfrm>
                <a:off x="3853" y="2356"/>
                <a:ext cx="13" cy="17"/>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9" name="Freeform 76"/>
              <p:cNvSpPr>
                <a:spLocks noChangeAspect="1"/>
              </p:cNvSpPr>
              <p:nvPr/>
            </p:nvSpPr>
            <p:spPr bwMode="gray">
              <a:xfrm>
                <a:off x="3858" y="2367"/>
                <a:ext cx="12" cy="21"/>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0" name="Freeform 77"/>
              <p:cNvSpPr>
                <a:spLocks noChangeAspect="1"/>
              </p:cNvSpPr>
              <p:nvPr/>
            </p:nvSpPr>
            <p:spPr bwMode="gray">
              <a:xfrm>
                <a:off x="3879" y="2361"/>
                <a:ext cx="10" cy="16"/>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1" name="Freeform 78"/>
              <p:cNvSpPr>
                <a:spLocks noChangeAspect="1"/>
              </p:cNvSpPr>
              <p:nvPr/>
            </p:nvSpPr>
            <p:spPr bwMode="gray">
              <a:xfrm>
                <a:off x="3869" y="2363"/>
                <a:ext cx="7" cy="2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2" name="Freeform 79"/>
              <p:cNvSpPr>
                <a:spLocks noChangeAspect="1"/>
              </p:cNvSpPr>
              <p:nvPr/>
            </p:nvSpPr>
            <p:spPr bwMode="gray">
              <a:xfrm>
                <a:off x="3874" y="2375"/>
                <a:ext cx="8" cy="7"/>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3" name="Freeform 80"/>
              <p:cNvSpPr>
                <a:spLocks noChangeAspect="1"/>
              </p:cNvSpPr>
              <p:nvPr/>
            </p:nvSpPr>
            <p:spPr bwMode="gray">
              <a:xfrm>
                <a:off x="3853" y="2380"/>
                <a:ext cx="51" cy="46"/>
              </a:xfrm>
              <a:custGeom>
                <a:avLst/>
                <a:gdLst/>
                <a:ahLst/>
                <a:cxnLst>
                  <a:cxn ang="0">
                    <a:pos x="190" y="0"/>
                  </a:cxn>
                  <a:cxn ang="0">
                    <a:pos x="207" y="10"/>
                  </a:cxn>
                  <a:cxn ang="0">
                    <a:pos x="224" y="26"/>
                  </a:cxn>
                  <a:cxn ang="0">
                    <a:pos x="233" y="33"/>
                  </a:cxn>
                  <a:cxn ang="0">
                    <a:pos x="240" y="51"/>
                  </a:cxn>
                  <a:cxn ang="0">
                    <a:pos x="242" y="70"/>
                  </a:cxn>
                  <a:cxn ang="0">
                    <a:pos x="246" y="86"/>
                  </a:cxn>
                  <a:cxn ang="0">
                    <a:pos x="250" y="110"/>
                  </a:cxn>
                  <a:cxn ang="0">
                    <a:pos x="254" y="142"/>
                  </a:cxn>
                  <a:cxn ang="0">
                    <a:pos x="243" y="152"/>
                  </a:cxn>
                  <a:cxn ang="0">
                    <a:pos x="238" y="185"/>
                  </a:cxn>
                  <a:cxn ang="0">
                    <a:pos x="227" y="167"/>
                  </a:cxn>
                  <a:cxn ang="0">
                    <a:pos x="221" y="142"/>
                  </a:cxn>
                  <a:cxn ang="0">
                    <a:pos x="212" y="131"/>
                  </a:cxn>
                  <a:cxn ang="0">
                    <a:pos x="192" y="158"/>
                  </a:cxn>
                  <a:cxn ang="0">
                    <a:pos x="197" y="179"/>
                  </a:cxn>
                  <a:cxn ang="0">
                    <a:pos x="206" y="201"/>
                  </a:cxn>
                  <a:cxn ang="0">
                    <a:pos x="194" y="227"/>
                  </a:cxn>
                  <a:cxn ang="0">
                    <a:pos x="184" y="211"/>
                  </a:cxn>
                  <a:cxn ang="0">
                    <a:pos x="174" y="211"/>
                  </a:cxn>
                  <a:cxn ang="0">
                    <a:pos x="156" y="210"/>
                  </a:cxn>
                  <a:cxn ang="0">
                    <a:pos x="125" y="189"/>
                  </a:cxn>
                  <a:cxn ang="0">
                    <a:pos x="119" y="171"/>
                  </a:cxn>
                  <a:cxn ang="0">
                    <a:pos x="113" y="150"/>
                  </a:cxn>
                  <a:cxn ang="0">
                    <a:pos x="125" y="126"/>
                  </a:cxn>
                  <a:cxn ang="0">
                    <a:pos x="105" y="108"/>
                  </a:cxn>
                  <a:cxn ang="0">
                    <a:pos x="89" y="104"/>
                  </a:cxn>
                  <a:cxn ang="0">
                    <a:pos x="81" y="125"/>
                  </a:cxn>
                  <a:cxn ang="0">
                    <a:pos x="68" y="121"/>
                  </a:cxn>
                  <a:cxn ang="0">
                    <a:pos x="55" y="126"/>
                  </a:cxn>
                  <a:cxn ang="0">
                    <a:pos x="50" y="123"/>
                  </a:cxn>
                  <a:cxn ang="0">
                    <a:pos x="39" y="112"/>
                  </a:cxn>
                  <a:cxn ang="0">
                    <a:pos x="16" y="153"/>
                  </a:cxn>
                  <a:cxn ang="0">
                    <a:pos x="3" y="155"/>
                  </a:cxn>
                  <a:cxn ang="0">
                    <a:pos x="7" y="121"/>
                  </a:cxn>
                  <a:cxn ang="0">
                    <a:pos x="22" y="93"/>
                  </a:cxn>
                  <a:cxn ang="0">
                    <a:pos x="56" y="76"/>
                  </a:cxn>
                  <a:cxn ang="0">
                    <a:pos x="73" y="64"/>
                  </a:cxn>
                  <a:cxn ang="0">
                    <a:pos x="99" y="64"/>
                  </a:cxn>
                  <a:cxn ang="0">
                    <a:pos x="98" y="94"/>
                  </a:cxn>
                  <a:cxn ang="0">
                    <a:pos x="127" y="69"/>
                  </a:cxn>
                  <a:cxn ang="0">
                    <a:pos x="146" y="66"/>
                  </a:cxn>
                  <a:cxn ang="0">
                    <a:pos x="153" y="49"/>
                  </a:cxn>
                  <a:cxn ang="0">
                    <a:pos x="169" y="46"/>
                  </a:cxn>
                  <a:cxn ang="0">
                    <a:pos x="189" y="43"/>
                  </a:cxn>
                  <a:cxn ang="0">
                    <a:pos x="194" y="26"/>
                  </a:cxn>
                  <a:cxn ang="0">
                    <a:pos x="191" y="1"/>
                  </a:cxn>
                </a:cxnLst>
                <a:rect l="0" t="0" r="r" b="b"/>
                <a:pathLst>
                  <a:path w="254" h="227">
                    <a:moveTo>
                      <a:pt x="191" y="1"/>
                    </a:moveTo>
                    <a:lnTo>
                      <a:pt x="190" y="0"/>
                    </a:lnTo>
                    <a:lnTo>
                      <a:pt x="200" y="0"/>
                    </a:lnTo>
                    <a:lnTo>
                      <a:pt x="207" y="10"/>
                    </a:lnTo>
                    <a:lnTo>
                      <a:pt x="215" y="13"/>
                    </a:lnTo>
                    <a:lnTo>
                      <a:pt x="224" y="26"/>
                    </a:lnTo>
                    <a:lnTo>
                      <a:pt x="229" y="26"/>
                    </a:lnTo>
                    <a:lnTo>
                      <a:pt x="233" y="33"/>
                    </a:lnTo>
                    <a:lnTo>
                      <a:pt x="240" y="46"/>
                    </a:lnTo>
                    <a:lnTo>
                      <a:pt x="240" y="51"/>
                    </a:lnTo>
                    <a:lnTo>
                      <a:pt x="231" y="64"/>
                    </a:lnTo>
                    <a:lnTo>
                      <a:pt x="242" y="70"/>
                    </a:lnTo>
                    <a:lnTo>
                      <a:pt x="242" y="81"/>
                    </a:lnTo>
                    <a:lnTo>
                      <a:pt x="246" y="86"/>
                    </a:lnTo>
                    <a:lnTo>
                      <a:pt x="248" y="104"/>
                    </a:lnTo>
                    <a:lnTo>
                      <a:pt x="250" y="110"/>
                    </a:lnTo>
                    <a:lnTo>
                      <a:pt x="254" y="124"/>
                    </a:lnTo>
                    <a:lnTo>
                      <a:pt x="254" y="142"/>
                    </a:lnTo>
                    <a:lnTo>
                      <a:pt x="249" y="150"/>
                    </a:lnTo>
                    <a:lnTo>
                      <a:pt x="243" y="152"/>
                    </a:lnTo>
                    <a:lnTo>
                      <a:pt x="238" y="161"/>
                    </a:lnTo>
                    <a:lnTo>
                      <a:pt x="238" y="185"/>
                    </a:lnTo>
                    <a:lnTo>
                      <a:pt x="231" y="179"/>
                    </a:lnTo>
                    <a:lnTo>
                      <a:pt x="227" y="167"/>
                    </a:lnTo>
                    <a:lnTo>
                      <a:pt x="227" y="151"/>
                    </a:lnTo>
                    <a:lnTo>
                      <a:pt x="221" y="142"/>
                    </a:lnTo>
                    <a:lnTo>
                      <a:pt x="217" y="134"/>
                    </a:lnTo>
                    <a:lnTo>
                      <a:pt x="212" y="131"/>
                    </a:lnTo>
                    <a:lnTo>
                      <a:pt x="207" y="135"/>
                    </a:lnTo>
                    <a:lnTo>
                      <a:pt x="192" y="158"/>
                    </a:lnTo>
                    <a:lnTo>
                      <a:pt x="191" y="172"/>
                    </a:lnTo>
                    <a:lnTo>
                      <a:pt x="197" y="179"/>
                    </a:lnTo>
                    <a:lnTo>
                      <a:pt x="202" y="189"/>
                    </a:lnTo>
                    <a:lnTo>
                      <a:pt x="206" y="201"/>
                    </a:lnTo>
                    <a:lnTo>
                      <a:pt x="206" y="207"/>
                    </a:lnTo>
                    <a:lnTo>
                      <a:pt x="194" y="227"/>
                    </a:lnTo>
                    <a:lnTo>
                      <a:pt x="186" y="223"/>
                    </a:lnTo>
                    <a:lnTo>
                      <a:pt x="184" y="211"/>
                    </a:lnTo>
                    <a:lnTo>
                      <a:pt x="183" y="205"/>
                    </a:lnTo>
                    <a:lnTo>
                      <a:pt x="174" y="211"/>
                    </a:lnTo>
                    <a:lnTo>
                      <a:pt x="164" y="212"/>
                    </a:lnTo>
                    <a:lnTo>
                      <a:pt x="156" y="210"/>
                    </a:lnTo>
                    <a:lnTo>
                      <a:pt x="133" y="199"/>
                    </a:lnTo>
                    <a:lnTo>
                      <a:pt x="125" y="189"/>
                    </a:lnTo>
                    <a:lnTo>
                      <a:pt x="120" y="182"/>
                    </a:lnTo>
                    <a:lnTo>
                      <a:pt x="119" y="171"/>
                    </a:lnTo>
                    <a:lnTo>
                      <a:pt x="116" y="162"/>
                    </a:lnTo>
                    <a:lnTo>
                      <a:pt x="113" y="150"/>
                    </a:lnTo>
                    <a:lnTo>
                      <a:pt x="125" y="134"/>
                    </a:lnTo>
                    <a:lnTo>
                      <a:pt x="125" y="126"/>
                    </a:lnTo>
                    <a:lnTo>
                      <a:pt x="116" y="116"/>
                    </a:lnTo>
                    <a:lnTo>
                      <a:pt x="105" y="108"/>
                    </a:lnTo>
                    <a:lnTo>
                      <a:pt x="97" y="104"/>
                    </a:lnTo>
                    <a:lnTo>
                      <a:pt x="89" y="104"/>
                    </a:lnTo>
                    <a:lnTo>
                      <a:pt x="81" y="119"/>
                    </a:lnTo>
                    <a:lnTo>
                      <a:pt x="81" y="125"/>
                    </a:lnTo>
                    <a:lnTo>
                      <a:pt x="73" y="121"/>
                    </a:lnTo>
                    <a:lnTo>
                      <a:pt x="68" y="121"/>
                    </a:lnTo>
                    <a:lnTo>
                      <a:pt x="68" y="114"/>
                    </a:lnTo>
                    <a:lnTo>
                      <a:pt x="55" y="126"/>
                    </a:lnTo>
                    <a:lnTo>
                      <a:pt x="54" y="132"/>
                    </a:lnTo>
                    <a:lnTo>
                      <a:pt x="50" y="123"/>
                    </a:lnTo>
                    <a:lnTo>
                      <a:pt x="47" y="112"/>
                    </a:lnTo>
                    <a:lnTo>
                      <a:pt x="39" y="112"/>
                    </a:lnTo>
                    <a:lnTo>
                      <a:pt x="28" y="124"/>
                    </a:lnTo>
                    <a:lnTo>
                      <a:pt x="16" y="153"/>
                    </a:lnTo>
                    <a:lnTo>
                      <a:pt x="9" y="156"/>
                    </a:lnTo>
                    <a:lnTo>
                      <a:pt x="3" y="155"/>
                    </a:lnTo>
                    <a:lnTo>
                      <a:pt x="0" y="144"/>
                    </a:lnTo>
                    <a:lnTo>
                      <a:pt x="7" y="121"/>
                    </a:lnTo>
                    <a:lnTo>
                      <a:pt x="12" y="104"/>
                    </a:lnTo>
                    <a:lnTo>
                      <a:pt x="22" y="93"/>
                    </a:lnTo>
                    <a:lnTo>
                      <a:pt x="52" y="85"/>
                    </a:lnTo>
                    <a:lnTo>
                      <a:pt x="56" y="76"/>
                    </a:lnTo>
                    <a:lnTo>
                      <a:pt x="63" y="69"/>
                    </a:lnTo>
                    <a:lnTo>
                      <a:pt x="73" y="64"/>
                    </a:lnTo>
                    <a:lnTo>
                      <a:pt x="79" y="56"/>
                    </a:lnTo>
                    <a:lnTo>
                      <a:pt x="99" y="64"/>
                    </a:lnTo>
                    <a:lnTo>
                      <a:pt x="104" y="76"/>
                    </a:lnTo>
                    <a:lnTo>
                      <a:pt x="98" y="94"/>
                    </a:lnTo>
                    <a:lnTo>
                      <a:pt x="120" y="85"/>
                    </a:lnTo>
                    <a:lnTo>
                      <a:pt x="127" y="69"/>
                    </a:lnTo>
                    <a:lnTo>
                      <a:pt x="138" y="64"/>
                    </a:lnTo>
                    <a:lnTo>
                      <a:pt x="146" y="66"/>
                    </a:lnTo>
                    <a:lnTo>
                      <a:pt x="151" y="60"/>
                    </a:lnTo>
                    <a:lnTo>
                      <a:pt x="153" y="49"/>
                    </a:lnTo>
                    <a:lnTo>
                      <a:pt x="158" y="43"/>
                    </a:lnTo>
                    <a:lnTo>
                      <a:pt x="169" y="46"/>
                    </a:lnTo>
                    <a:lnTo>
                      <a:pt x="181" y="40"/>
                    </a:lnTo>
                    <a:lnTo>
                      <a:pt x="189" y="43"/>
                    </a:lnTo>
                    <a:lnTo>
                      <a:pt x="192" y="39"/>
                    </a:lnTo>
                    <a:lnTo>
                      <a:pt x="194" y="26"/>
                    </a:lnTo>
                    <a:lnTo>
                      <a:pt x="191" y="7"/>
                    </a:lnTo>
                    <a:lnTo>
                      <a:pt x="191" y="1"/>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54" name="Freeform 81"/>
            <p:cNvSpPr>
              <a:spLocks noChangeAspect="1"/>
            </p:cNvSpPr>
            <p:nvPr/>
          </p:nvSpPr>
          <p:spPr bwMode="gray">
            <a:xfrm>
              <a:off x="6744492" y="3603972"/>
              <a:ext cx="23813" cy="19050"/>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 name="Freeform 82"/>
            <p:cNvSpPr>
              <a:spLocks noChangeAspect="1"/>
            </p:cNvSpPr>
            <p:nvPr/>
          </p:nvSpPr>
          <p:spPr bwMode="gray">
            <a:xfrm>
              <a:off x="6781005" y="3748434"/>
              <a:ext cx="4763" cy="14288"/>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 name="Freeform 83"/>
            <p:cNvSpPr>
              <a:spLocks noChangeAspect="1"/>
            </p:cNvSpPr>
            <p:nvPr/>
          </p:nvSpPr>
          <p:spPr bwMode="gray">
            <a:xfrm>
              <a:off x="6931817" y="3837334"/>
              <a:ext cx="42863" cy="19050"/>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 name="Freeform 84"/>
            <p:cNvSpPr>
              <a:spLocks noChangeAspect="1"/>
            </p:cNvSpPr>
            <p:nvPr/>
          </p:nvSpPr>
          <p:spPr bwMode="gray">
            <a:xfrm>
              <a:off x="6911180" y="3850034"/>
              <a:ext cx="26988" cy="22225"/>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 name="Freeform 85"/>
            <p:cNvSpPr>
              <a:spLocks noChangeAspect="1"/>
            </p:cNvSpPr>
            <p:nvPr/>
          </p:nvSpPr>
          <p:spPr bwMode="gray">
            <a:xfrm>
              <a:off x="6987380" y="3740497"/>
              <a:ext cx="50800" cy="19050"/>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Freeform 86"/>
            <p:cNvSpPr>
              <a:spLocks noChangeAspect="1"/>
            </p:cNvSpPr>
            <p:nvPr/>
          </p:nvSpPr>
          <p:spPr bwMode="gray">
            <a:xfrm>
              <a:off x="6830217" y="3662709"/>
              <a:ext cx="109538" cy="128588"/>
            </a:xfrm>
            <a:custGeom>
              <a:avLst/>
              <a:gdLst/>
              <a:ahLst/>
              <a:cxnLst>
                <a:cxn ang="0">
                  <a:pos x="141" y="30"/>
                </a:cxn>
                <a:cxn ang="0">
                  <a:pos x="163" y="33"/>
                </a:cxn>
                <a:cxn ang="0">
                  <a:pos x="184" y="36"/>
                </a:cxn>
                <a:cxn ang="0">
                  <a:pos x="205" y="43"/>
                </a:cxn>
                <a:cxn ang="0">
                  <a:pos x="229" y="42"/>
                </a:cxn>
                <a:cxn ang="0">
                  <a:pos x="288" y="42"/>
                </a:cxn>
                <a:cxn ang="0">
                  <a:pos x="325" y="6"/>
                </a:cxn>
                <a:cxn ang="0">
                  <a:pos x="344" y="4"/>
                </a:cxn>
                <a:cxn ang="0">
                  <a:pos x="339" y="30"/>
                </a:cxn>
                <a:cxn ang="0">
                  <a:pos x="303" y="69"/>
                </a:cxn>
                <a:cxn ang="0">
                  <a:pos x="268" y="78"/>
                </a:cxn>
                <a:cxn ang="0">
                  <a:pos x="218" y="68"/>
                </a:cxn>
                <a:cxn ang="0">
                  <a:pos x="164" y="72"/>
                </a:cxn>
                <a:cxn ang="0">
                  <a:pos x="145" y="69"/>
                </a:cxn>
                <a:cxn ang="0">
                  <a:pos x="121" y="72"/>
                </a:cxn>
                <a:cxn ang="0">
                  <a:pos x="87" y="69"/>
                </a:cxn>
                <a:cxn ang="0">
                  <a:pos x="67" y="107"/>
                </a:cxn>
                <a:cxn ang="0">
                  <a:pos x="86" y="148"/>
                </a:cxn>
                <a:cxn ang="0">
                  <a:pos x="124" y="164"/>
                </a:cxn>
                <a:cxn ang="0">
                  <a:pos x="151" y="143"/>
                </a:cxn>
                <a:cxn ang="0">
                  <a:pos x="172" y="148"/>
                </a:cxn>
                <a:cxn ang="0">
                  <a:pos x="215" y="138"/>
                </a:cxn>
                <a:cxn ang="0">
                  <a:pos x="244" y="124"/>
                </a:cxn>
                <a:cxn ang="0">
                  <a:pos x="243" y="150"/>
                </a:cxn>
                <a:cxn ang="0">
                  <a:pos x="198" y="172"/>
                </a:cxn>
                <a:cxn ang="0">
                  <a:pos x="166" y="189"/>
                </a:cxn>
                <a:cxn ang="0">
                  <a:pos x="137" y="193"/>
                </a:cxn>
                <a:cxn ang="0">
                  <a:pos x="180" y="251"/>
                </a:cxn>
                <a:cxn ang="0">
                  <a:pos x="196" y="271"/>
                </a:cxn>
                <a:cxn ang="0">
                  <a:pos x="184" y="286"/>
                </a:cxn>
                <a:cxn ang="0">
                  <a:pos x="202" y="309"/>
                </a:cxn>
                <a:cxn ang="0">
                  <a:pos x="216" y="320"/>
                </a:cxn>
                <a:cxn ang="0">
                  <a:pos x="211" y="337"/>
                </a:cxn>
                <a:cxn ang="0">
                  <a:pos x="175" y="354"/>
                </a:cxn>
                <a:cxn ang="0">
                  <a:pos x="146" y="348"/>
                </a:cxn>
                <a:cxn ang="0">
                  <a:pos x="143" y="314"/>
                </a:cxn>
                <a:cxn ang="0">
                  <a:pos x="113" y="280"/>
                </a:cxn>
                <a:cxn ang="0">
                  <a:pos x="119" y="245"/>
                </a:cxn>
                <a:cxn ang="0">
                  <a:pos x="92" y="245"/>
                </a:cxn>
                <a:cxn ang="0">
                  <a:pos x="83" y="280"/>
                </a:cxn>
                <a:cxn ang="0">
                  <a:pos x="86" y="354"/>
                </a:cxn>
                <a:cxn ang="0">
                  <a:pos x="85" y="397"/>
                </a:cxn>
                <a:cxn ang="0">
                  <a:pos x="55" y="404"/>
                </a:cxn>
                <a:cxn ang="0">
                  <a:pos x="27" y="384"/>
                </a:cxn>
                <a:cxn ang="0">
                  <a:pos x="43" y="316"/>
                </a:cxn>
                <a:cxn ang="0">
                  <a:pos x="22" y="284"/>
                </a:cxn>
                <a:cxn ang="0">
                  <a:pos x="0" y="259"/>
                </a:cxn>
                <a:cxn ang="0">
                  <a:pos x="18" y="210"/>
                </a:cxn>
                <a:cxn ang="0">
                  <a:pos x="37" y="144"/>
                </a:cxn>
                <a:cxn ang="0">
                  <a:pos x="51" y="138"/>
                </a:cxn>
                <a:cxn ang="0">
                  <a:pos x="45" y="97"/>
                </a:cxn>
                <a:cxn ang="0">
                  <a:pos x="55" y="80"/>
                </a:cxn>
                <a:cxn ang="0">
                  <a:pos x="73" y="46"/>
                </a:cxn>
                <a:cxn ang="0">
                  <a:pos x="93" y="51"/>
                </a:cxn>
                <a:cxn ang="0">
                  <a:pos x="110" y="24"/>
                </a:cxn>
              </a:cxnLst>
              <a:rect l="0" t="0" r="r" b="b"/>
              <a:pathLst>
                <a:path w="345" h="404">
                  <a:moveTo>
                    <a:pt x="120" y="22"/>
                  </a:moveTo>
                  <a:lnTo>
                    <a:pt x="139" y="24"/>
                  </a:lnTo>
                  <a:lnTo>
                    <a:pt x="141" y="30"/>
                  </a:lnTo>
                  <a:lnTo>
                    <a:pt x="147" y="35"/>
                  </a:lnTo>
                  <a:lnTo>
                    <a:pt x="155" y="36"/>
                  </a:lnTo>
                  <a:lnTo>
                    <a:pt x="163" y="33"/>
                  </a:lnTo>
                  <a:lnTo>
                    <a:pt x="169" y="33"/>
                  </a:lnTo>
                  <a:lnTo>
                    <a:pt x="178" y="35"/>
                  </a:lnTo>
                  <a:lnTo>
                    <a:pt x="184" y="36"/>
                  </a:lnTo>
                  <a:lnTo>
                    <a:pt x="193" y="36"/>
                  </a:lnTo>
                  <a:lnTo>
                    <a:pt x="201" y="38"/>
                  </a:lnTo>
                  <a:lnTo>
                    <a:pt x="205" y="43"/>
                  </a:lnTo>
                  <a:lnTo>
                    <a:pt x="216" y="47"/>
                  </a:lnTo>
                  <a:lnTo>
                    <a:pt x="222" y="46"/>
                  </a:lnTo>
                  <a:lnTo>
                    <a:pt x="229" y="42"/>
                  </a:lnTo>
                  <a:lnTo>
                    <a:pt x="237" y="41"/>
                  </a:lnTo>
                  <a:lnTo>
                    <a:pt x="274" y="46"/>
                  </a:lnTo>
                  <a:lnTo>
                    <a:pt x="288" y="42"/>
                  </a:lnTo>
                  <a:lnTo>
                    <a:pt x="309" y="21"/>
                  </a:lnTo>
                  <a:lnTo>
                    <a:pt x="317" y="16"/>
                  </a:lnTo>
                  <a:lnTo>
                    <a:pt x="325" y="6"/>
                  </a:lnTo>
                  <a:lnTo>
                    <a:pt x="335" y="0"/>
                  </a:lnTo>
                  <a:lnTo>
                    <a:pt x="341" y="2"/>
                  </a:lnTo>
                  <a:lnTo>
                    <a:pt x="344" y="4"/>
                  </a:lnTo>
                  <a:lnTo>
                    <a:pt x="345" y="13"/>
                  </a:lnTo>
                  <a:lnTo>
                    <a:pt x="344" y="20"/>
                  </a:lnTo>
                  <a:lnTo>
                    <a:pt x="339" y="30"/>
                  </a:lnTo>
                  <a:lnTo>
                    <a:pt x="323" y="47"/>
                  </a:lnTo>
                  <a:lnTo>
                    <a:pt x="313" y="60"/>
                  </a:lnTo>
                  <a:lnTo>
                    <a:pt x="303" y="69"/>
                  </a:lnTo>
                  <a:lnTo>
                    <a:pt x="293" y="75"/>
                  </a:lnTo>
                  <a:lnTo>
                    <a:pt x="280" y="75"/>
                  </a:lnTo>
                  <a:lnTo>
                    <a:pt x="268" y="78"/>
                  </a:lnTo>
                  <a:lnTo>
                    <a:pt x="245" y="78"/>
                  </a:lnTo>
                  <a:lnTo>
                    <a:pt x="234" y="70"/>
                  </a:lnTo>
                  <a:lnTo>
                    <a:pt x="218" y="68"/>
                  </a:lnTo>
                  <a:lnTo>
                    <a:pt x="201" y="68"/>
                  </a:lnTo>
                  <a:lnTo>
                    <a:pt x="178" y="69"/>
                  </a:lnTo>
                  <a:lnTo>
                    <a:pt x="164" y="72"/>
                  </a:lnTo>
                  <a:lnTo>
                    <a:pt x="156" y="68"/>
                  </a:lnTo>
                  <a:lnTo>
                    <a:pt x="148" y="68"/>
                  </a:lnTo>
                  <a:lnTo>
                    <a:pt x="145" y="69"/>
                  </a:lnTo>
                  <a:lnTo>
                    <a:pt x="135" y="67"/>
                  </a:lnTo>
                  <a:lnTo>
                    <a:pt x="130" y="68"/>
                  </a:lnTo>
                  <a:lnTo>
                    <a:pt x="121" y="72"/>
                  </a:lnTo>
                  <a:lnTo>
                    <a:pt x="109" y="72"/>
                  </a:lnTo>
                  <a:lnTo>
                    <a:pt x="98" y="69"/>
                  </a:lnTo>
                  <a:lnTo>
                    <a:pt x="87" y="69"/>
                  </a:lnTo>
                  <a:lnTo>
                    <a:pt x="77" y="80"/>
                  </a:lnTo>
                  <a:lnTo>
                    <a:pt x="70" y="94"/>
                  </a:lnTo>
                  <a:lnTo>
                    <a:pt x="67" y="107"/>
                  </a:lnTo>
                  <a:lnTo>
                    <a:pt x="67" y="137"/>
                  </a:lnTo>
                  <a:lnTo>
                    <a:pt x="75" y="144"/>
                  </a:lnTo>
                  <a:lnTo>
                    <a:pt x="86" y="148"/>
                  </a:lnTo>
                  <a:lnTo>
                    <a:pt x="100" y="171"/>
                  </a:lnTo>
                  <a:lnTo>
                    <a:pt x="121" y="170"/>
                  </a:lnTo>
                  <a:lnTo>
                    <a:pt x="124" y="164"/>
                  </a:lnTo>
                  <a:lnTo>
                    <a:pt x="132" y="156"/>
                  </a:lnTo>
                  <a:lnTo>
                    <a:pt x="140" y="146"/>
                  </a:lnTo>
                  <a:lnTo>
                    <a:pt x="151" y="143"/>
                  </a:lnTo>
                  <a:lnTo>
                    <a:pt x="159" y="145"/>
                  </a:lnTo>
                  <a:lnTo>
                    <a:pt x="163" y="145"/>
                  </a:lnTo>
                  <a:lnTo>
                    <a:pt x="172" y="148"/>
                  </a:lnTo>
                  <a:lnTo>
                    <a:pt x="177" y="140"/>
                  </a:lnTo>
                  <a:lnTo>
                    <a:pt x="193" y="138"/>
                  </a:lnTo>
                  <a:lnTo>
                    <a:pt x="215" y="138"/>
                  </a:lnTo>
                  <a:lnTo>
                    <a:pt x="217" y="129"/>
                  </a:lnTo>
                  <a:lnTo>
                    <a:pt x="233" y="124"/>
                  </a:lnTo>
                  <a:lnTo>
                    <a:pt x="244" y="124"/>
                  </a:lnTo>
                  <a:lnTo>
                    <a:pt x="250" y="133"/>
                  </a:lnTo>
                  <a:lnTo>
                    <a:pt x="249" y="144"/>
                  </a:lnTo>
                  <a:lnTo>
                    <a:pt x="243" y="150"/>
                  </a:lnTo>
                  <a:lnTo>
                    <a:pt x="231" y="144"/>
                  </a:lnTo>
                  <a:lnTo>
                    <a:pt x="218" y="146"/>
                  </a:lnTo>
                  <a:lnTo>
                    <a:pt x="198" y="172"/>
                  </a:lnTo>
                  <a:lnTo>
                    <a:pt x="189" y="180"/>
                  </a:lnTo>
                  <a:lnTo>
                    <a:pt x="173" y="187"/>
                  </a:lnTo>
                  <a:lnTo>
                    <a:pt x="166" y="189"/>
                  </a:lnTo>
                  <a:lnTo>
                    <a:pt x="155" y="196"/>
                  </a:lnTo>
                  <a:lnTo>
                    <a:pt x="150" y="197"/>
                  </a:lnTo>
                  <a:lnTo>
                    <a:pt x="137" y="193"/>
                  </a:lnTo>
                  <a:lnTo>
                    <a:pt x="139" y="203"/>
                  </a:lnTo>
                  <a:lnTo>
                    <a:pt x="152" y="212"/>
                  </a:lnTo>
                  <a:lnTo>
                    <a:pt x="180" y="251"/>
                  </a:lnTo>
                  <a:lnTo>
                    <a:pt x="185" y="252"/>
                  </a:lnTo>
                  <a:lnTo>
                    <a:pt x="190" y="263"/>
                  </a:lnTo>
                  <a:lnTo>
                    <a:pt x="196" y="271"/>
                  </a:lnTo>
                  <a:lnTo>
                    <a:pt x="193" y="277"/>
                  </a:lnTo>
                  <a:lnTo>
                    <a:pt x="185" y="279"/>
                  </a:lnTo>
                  <a:lnTo>
                    <a:pt x="184" y="286"/>
                  </a:lnTo>
                  <a:lnTo>
                    <a:pt x="185" y="293"/>
                  </a:lnTo>
                  <a:lnTo>
                    <a:pt x="198" y="301"/>
                  </a:lnTo>
                  <a:lnTo>
                    <a:pt x="202" y="309"/>
                  </a:lnTo>
                  <a:lnTo>
                    <a:pt x="202" y="317"/>
                  </a:lnTo>
                  <a:lnTo>
                    <a:pt x="209" y="321"/>
                  </a:lnTo>
                  <a:lnTo>
                    <a:pt x="216" y="320"/>
                  </a:lnTo>
                  <a:lnTo>
                    <a:pt x="218" y="328"/>
                  </a:lnTo>
                  <a:lnTo>
                    <a:pt x="215" y="332"/>
                  </a:lnTo>
                  <a:lnTo>
                    <a:pt x="211" y="337"/>
                  </a:lnTo>
                  <a:lnTo>
                    <a:pt x="196" y="337"/>
                  </a:lnTo>
                  <a:lnTo>
                    <a:pt x="182" y="341"/>
                  </a:lnTo>
                  <a:lnTo>
                    <a:pt x="175" y="354"/>
                  </a:lnTo>
                  <a:lnTo>
                    <a:pt x="166" y="360"/>
                  </a:lnTo>
                  <a:lnTo>
                    <a:pt x="150" y="359"/>
                  </a:lnTo>
                  <a:lnTo>
                    <a:pt x="146" y="348"/>
                  </a:lnTo>
                  <a:lnTo>
                    <a:pt x="145" y="333"/>
                  </a:lnTo>
                  <a:lnTo>
                    <a:pt x="148" y="321"/>
                  </a:lnTo>
                  <a:lnTo>
                    <a:pt x="143" y="314"/>
                  </a:lnTo>
                  <a:lnTo>
                    <a:pt x="131" y="305"/>
                  </a:lnTo>
                  <a:lnTo>
                    <a:pt x="120" y="294"/>
                  </a:lnTo>
                  <a:lnTo>
                    <a:pt x="113" y="280"/>
                  </a:lnTo>
                  <a:lnTo>
                    <a:pt x="121" y="264"/>
                  </a:lnTo>
                  <a:lnTo>
                    <a:pt x="121" y="253"/>
                  </a:lnTo>
                  <a:lnTo>
                    <a:pt x="119" y="245"/>
                  </a:lnTo>
                  <a:lnTo>
                    <a:pt x="116" y="239"/>
                  </a:lnTo>
                  <a:lnTo>
                    <a:pt x="105" y="237"/>
                  </a:lnTo>
                  <a:lnTo>
                    <a:pt x="92" y="245"/>
                  </a:lnTo>
                  <a:lnTo>
                    <a:pt x="81" y="253"/>
                  </a:lnTo>
                  <a:lnTo>
                    <a:pt x="76" y="267"/>
                  </a:lnTo>
                  <a:lnTo>
                    <a:pt x="83" y="280"/>
                  </a:lnTo>
                  <a:lnTo>
                    <a:pt x="83" y="294"/>
                  </a:lnTo>
                  <a:lnTo>
                    <a:pt x="82" y="344"/>
                  </a:lnTo>
                  <a:lnTo>
                    <a:pt x="86" y="354"/>
                  </a:lnTo>
                  <a:lnTo>
                    <a:pt x="80" y="368"/>
                  </a:lnTo>
                  <a:lnTo>
                    <a:pt x="81" y="384"/>
                  </a:lnTo>
                  <a:lnTo>
                    <a:pt x="85" y="397"/>
                  </a:lnTo>
                  <a:lnTo>
                    <a:pt x="82" y="400"/>
                  </a:lnTo>
                  <a:lnTo>
                    <a:pt x="67" y="401"/>
                  </a:lnTo>
                  <a:lnTo>
                    <a:pt x="55" y="404"/>
                  </a:lnTo>
                  <a:lnTo>
                    <a:pt x="42" y="403"/>
                  </a:lnTo>
                  <a:lnTo>
                    <a:pt x="33" y="398"/>
                  </a:lnTo>
                  <a:lnTo>
                    <a:pt x="27" y="384"/>
                  </a:lnTo>
                  <a:lnTo>
                    <a:pt x="34" y="363"/>
                  </a:lnTo>
                  <a:lnTo>
                    <a:pt x="35" y="350"/>
                  </a:lnTo>
                  <a:lnTo>
                    <a:pt x="43" y="316"/>
                  </a:lnTo>
                  <a:lnTo>
                    <a:pt x="39" y="310"/>
                  </a:lnTo>
                  <a:lnTo>
                    <a:pt x="34" y="284"/>
                  </a:lnTo>
                  <a:lnTo>
                    <a:pt x="22" y="284"/>
                  </a:lnTo>
                  <a:lnTo>
                    <a:pt x="11" y="285"/>
                  </a:lnTo>
                  <a:lnTo>
                    <a:pt x="2" y="273"/>
                  </a:lnTo>
                  <a:lnTo>
                    <a:pt x="0" y="259"/>
                  </a:lnTo>
                  <a:lnTo>
                    <a:pt x="1" y="240"/>
                  </a:lnTo>
                  <a:lnTo>
                    <a:pt x="12" y="226"/>
                  </a:lnTo>
                  <a:lnTo>
                    <a:pt x="18" y="210"/>
                  </a:lnTo>
                  <a:lnTo>
                    <a:pt x="26" y="196"/>
                  </a:lnTo>
                  <a:lnTo>
                    <a:pt x="24" y="166"/>
                  </a:lnTo>
                  <a:lnTo>
                    <a:pt x="37" y="144"/>
                  </a:lnTo>
                  <a:lnTo>
                    <a:pt x="44" y="137"/>
                  </a:lnTo>
                  <a:lnTo>
                    <a:pt x="49" y="128"/>
                  </a:lnTo>
                  <a:lnTo>
                    <a:pt x="51" y="138"/>
                  </a:lnTo>
                  <a:lnTo>
                    <a:pt x="54" y="126"/>
                  </a:lnTo>
                  <a:lnTo>
                    <a:pt x="53" y="105"/>
                  </a:lnTo>
                  <a:lnTo>
                    <a:pt x="45" y="97"/>
                  </a:lnTo>
                  <a:lnTo>
                    <a:pt x="48" y="97"/>
                  </a:lnTo>
                  <a:lnTo>
                    <a:pt x="55" y="86"/>
                  </a:lnTo>
                  <a:lnTo>
                    <a:pt x="55" y="80"/>
                  </a:lnTo>
                  <a:lnTo>
                    <a:pt x="57" y="69"/>
                  </a:lnTo>
                  <a:lnTo>
                    <a:pt x="62" y="58"/>
                  </a:lnTo>
                  <a:lnTo>
                    <a:pt x="73" y="46"/>
                  </a:lnTo>
                  <a:lnTo>
                    <a:pt x="78" y="46"/>
                  </a:lnTo>
                  <a:lnTo>
                    <a:pt x="86" y="52"/>
                  </a:lnTo>
                  <a:lnTo>
                    <a:pt x="93" y="51"/>
                  </a:lnTo>
                  <a:lnTo>
                    <a:pt x="102" y="40"/>
                  </a:lnTo>
                  <a:lnTo>
                    <a:pt x="104" y="27"/>
                  </a:lnTo>
                  <a:lnTo>
                    <a:pt x="110" y="24"/>
                  </a:lnTo>
                  <a:lnTo>
                    <a:pt x="120" y="2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 name="Freeform 87"/>
            <p:cNvSpPr>
              <a:spLocks noChangeAspect="1"/>
            </p:cNvSpPr>
            <p:nvPr/>
          </p:nvSpPr>
          <p:spPr bwMode="gray">
            <a:xfrm>
              <a:off x="6977855" y="3653184"/>
              <a:ext cx="25400" cy="53975"/>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 name="Freeform 88"/>
            <p:cNvSpPr>
              <a:spLocks noChangeAspect="1"/>
            </p:cNvSpPr>
            <p:nvPr/>
          </p:nvSpPr>
          <p:spPr bwMode="gray">
            <a:xfrm>
              <a:off x="7039767" y="3699222"/>
              <a:ext cx="180975" cy="152400"/>
            </a:xfrm>
            <a:custGeom>
              <a:avLst/>
              <a:gdLst/>
              <a:ahLst/>
              <a:cxnLst>
                <a:cxn ang="0">
                  <a:pos x="549" y="469"/>
                </a:cxn>
                <a:cxn ang="0">
                  <a:pos x="503" y="428"/>
                </a:cxn>
                <a:cxn ang="0">
                  <a:pos x="474" y="427"/>
                </a:cxn>
                <a:cxn ang="0">
                  <a:pos x="441" y="433"/>
                </a:cxn>
                <a:cxn ang="0">
                  <a:pos x="426" y="433"/>
                </a:cxn>
                <a:cxn ang="0">
                  <a:pos x="378" y="431"/>
                </a:cxn>
                <a:cxn ang="0">
                  <a:pos x="419" y="383"/>
                </a:cxn>
                <a:cxn ang="0">
                  <a:pos x="444" y="385"/>
                </a:cxn>
                <a:cxn ang="0">
                  <a:pos x="431" y="368"/>
                </a:cxn>
                <a:cxn ang="0">
                  <a:pos x="421" y="335"/>
                </a:cxn>
                <a:cxn ang="0">
                  <a:pos x="406" y="293"/>
                </a:cxn>
                <a:cxn ang="0">
                  <a:pos x="378" y="269"/>
                </a:cxn>
                <a:cxn ang="0">
                  <a:pos x="342" y="250"/>
                </a:cxn>
                <a:cxn ang="0">
                  <a:pos x="290" y="235"/>
                </a:cxn>
                <a:cxn ang="0">
                  <a:pos x="229" y="223"/>
                </a:cxn>
                <a:cxn ang="0">
                  <a:pos x="210" y="206"/>
                </a:cxn>
                <a:cxn ang="0">
                  <a:pos x="188" y="203"/>
                </a:cxn>
                <a:cxn ang="0">
                  <a:pos x="168" y="183"/>
                </a:cxn>
                <a:cxn ang="0">
                  <a:pos x="161" y="149"/>
                </a:cxn>
                <a:cxn ang="0">
                  <a:pos x="152" y="167"/>
                </a:cxn>
                <a:cxn ang="0">
                  <a:pos x="132" y="203"/>
                </a:cxn>
                <a:cxn ang="0">
                  <a:pos x="105" y="190"/>
                </a:cxn>
                <a:cxn ang="0">
                  <a:pos x="95" y="163"/>
                </a:cxn>
                <a:cxn ang="0">
                  <a:pos x="56" y="141"/>
                </a:cxn>
                <a:cxn ang="0">
                  <a:pos x="95" y="130"/>
                </a:cxn>
                <a:cxn ang="0">
                  <a:pos x="147" y="120"/>
                </a:cxn>
                <a:cxn ang="0">
                  <a:pos x="162" y="93"/>
                </a:cxn>
                <a:cxn ang="0">
                  <a:pos x="94" y="106"/>
                </a:cxn>
                <a:cxn ang="0">
                  <a:pos x="55" y="83"/>
                </a:cxn>
                <a:cxn ang="0">
                  <a:pos x="27" y="63"/>
                </a:cxn>
                <a:cxn ang="0">
                  <a:pos x="2" y="51"/>
                </a:cxn>
                <a:cxn ang="0">
                  <a:pos x="29" y="23"/>
                </a:cxn>
                <a:cxn ang="0">
                  <a:pos x="78" y="0"/>
                </a:cxn>
                <a:cxn ang="0">
                  <a:pos x="126" y="18"/>
                </a:cxn>
                <a:cxn ang="0">
                  <a:pos x="178" y="49"/>
                </a:cxn>
                <a:cxn ang="0">
                  <a:pos x="179" y="114"/>
                </a:cxn>
                <a:cxn ang="0">
                  <a:pos x="205" y="122"/>
                </a:cxn>
                <a:cxn ang="0">
                  <a:pos x="234" y="164"/>
                </a:cxn>
                <a:cxn ang="0">
                  <a:pos x="269" y="148"/>
                </a:cxn>
                <a:cxn ang="0">
                  <a:pos x="302" y="103"/>
                </a:cxn>
                <a:cxn ang="0">
                  <a:pos x="345" y="90"/>
                </a:cxn>
                <a:cxn ang="0">
                  <a:pos x="380" y="57"/>
                </a:cxn>
                <a:cxn ang="0">
                  <a:pos x="421" y="77"/>
                </a:cxn>
                <a:cxn ang="0">
                  <a:pos x="471" y="100"/>
                </a:cxn>
                <a:cxn ang="0">
                  <a:pos x="506" y="104"/>
                </a:cxn>
                <a:cxn ang="0">
                  <a:pos x="534" y="114"/>
                </a:cxn>
                <a:cxn ang="0">
                  <a:pos x="543" y="121"/>
                </a:cxn>
                <a:cxn ang="0">
                  <a:pos x="555" y="129"/>
                </a:cxn>
                <a:cxn ang="0">
                  <a:pos x="555" y="351"/>
                </a:cxn>
                <a:cxn ang="0">
                  <a:pos x="568" y="480"/>
                </a:cxn>
              </a:cxnLst>
              <a:rect l="0" t="0" r="r" b="b"/>
              <a:pathLst>
                <a:path w="568" h="480">
                  <a:moveTo>
                    <a:pt x="568" y="480"/>
                  </a:moveTo>
                  <a:lnTo>
                    <a:pt x="568" y="479"/>
                  </a:lnTo>
                  <a:lnTo>
                    <a:pt x="556" y="475"/>
                  </a:lnTo>
                  <a:lnTo>
                    <a:pt x="549" y="469"/>
                  </a:lnTo>
                  <a:lnTo>
                    <a:pt x="532" y="455"/>
                  </a:lnTo>
                  <a:lnTo>
                    <a:pt x="523" y="444"/>
                  </a:lnTo>
                  <a:lnTo>
                    <a:pt x="513" y="433"/>
                  </a:lnTo>
                  <a:lnTo>
                    <a:pt x="503" y="428"/>
                  </a:lnTo>
                  <a:lnTo>
                    <a:pt x="501" y="425"/>
                  </a:lnTo>
                  <a:lnTo>
                    <a:pt x="497" y="421"/>
                  </a:lnTo>
                  <a:lnTo>
                    <a:pt x="484" y="423"/>
                  </a:lnTo>
                  <a:lnTo>
                    <a:pt x="474" y="427"/>
                  </a:lnTo>
                  <a:lnTo>
                    <a:pt x="455" y="423"/>
                  </a:lnTo>
                  <a:lnTo>
                    <a:pt x="447" y="431"/>
                  </a:lnTo>
                  <a:lnTo>
                    <a:pt x="442" y="426"/>
                  </a:lnTo>
                  <a:lnTo>
                    <a:pt x="441" y="433"/>
                  </a:lnTo>
                  <a:lnTo>
                    <a:pt x="441" y="436"/>
                  </a:lnTo>
                  <a:lnTo>
                    <a:pt x="438" y="437"/>
                  </a:lnTo>
                  <a:lnTo>
                    <a:pt x="431" y="437"/>
                  </a:lnTo>
                  <a:lnTo>
                    <a:pt x="426" y="433"/>
                  </a:lnTo>
                  <a:lnTo>
                    <a:pt x="405" y="439"/>
                  </a:lnTo>
                  <a:lnTo>
                    <a:pt x="385" y="440"/>
                  </a:lnTo>
                  <a:lnTo>
                    <a:pt x="378" y="440"/>
                  </a:lnTo>
                  <a:lnTo>
                    <a:pt x="378" y="431"/>
                  </a:lnTo>
                  <a:lnTo>
                    <a:pt x="384" y="421"/>
                  </a:lnTo>
                  <a:lnTo>
                    <a:pt x="390" y="405"/>
                  </a:lnTo>
                  <a:lnTo>
                    <a:pt x="406" y="386"/>
                  </a:lnTo>
                  <a:lnTo>
                    <a:pt x="419" y="383"/>
                  </a:lnTo>
                  <a:lnTo>
                    <a:pt x="427" y="384"/>
                  </a:lnTo>
                  <a:lnTo>
                    <a:pt x="437" y="390"/>
                  </a:lnTo>
                  <a:lnTo>
                    <a:pt x="444" y="393"/>
                  </a:lnTo>
                  <a:lnTo>
                    <a:pt x="444" y="385"/>
                  </a:lnTo>
                  <a:lnTo>
                    <a:pt x="433" y="377"/>
                  </a:lnTo>
                  <a:lnTo>
                    <a:pt x="435" y="373"/>
                  </a:lnTo>
                  <a:lnTo>
                    <a:pt x="442" y="372"/>
                  </a:lnTo>
                  <a:lnTo>
                    <a:pt x="431" y="368"/>
                  </a:lnTo>
                  <a:lnTo>
                    <a:pt x="420" y="359"/>
                  </a:lnTo>
                  <a:lnTo>
                    <a:pt x="426" y="357"/>
                  </a:lnTo>
                  <a:lnTo>
                    <a:pt x="430" y="341"/>
                  </a:lnTo>
                  <a:lnTo>
                    <a:pt x="421" y="335"/>
                  </a:lnTo>
                  <a:lnTo>
                    <a:pt x="414" y="321"/>
                  </a:lnTo>
                  <a:lnTo>
                    <a:pt x="410" y="300"/>
                  </a:lnTo>
                  <a:lnTo>
                    <a:pt x="410" y="297"/>
                  </a:lnTo>
                  <a:lnTo>
                    <a:pt x="406" y="293"/>
                  </a:lnTo>
                  <a:lnTo>
                    <a:pt x="395" y="277"/>
                  </a:lnTo>
                  <a:lnTo>
                    <a:pt x="389" y="277"/>
                  </a:lnTo>
                  <a:lnTo>
                    <a:pt x="383" y="275"/>
                  </a:lnTo>
                  <a:lnTo>
                    <a:pt x="378" y="269"/>
                  </a:lnTo>
                  <a:lnTo>
                    <a:pt x="377" y="269"/>
                  </a:lnTo>
                  <a:lnTo>
                    <a:pt x="372" y="262"/>
                  </a:lnTo>
                  <a:lnTo>
                    <a:pt x="361" y="260"/>
                  </a:lnTo>
                  <a:lnTo>
                    <a:pt x="342" y="250"/>
                  </a:lnTo>
                  <a:lnTo>
                    <a:pt x="334" y="251"/>
                  </a:lnTo>
                  <a:lnTo>
                    <a:pt x="313" y="240"/>
                  </a:lnTo>
                  <a:lnTo>
                    <a:pt x="299" y="237"/>
                  </a:lnTo>
                  <a:lnTo>
                    <a:pt x="290" y="235"/>
                  </a:lnTo>
                  <a:lnTo>
                    <a:pt x="270" y="228"/>
                  </a:lnTo>
                  <a:lnTo>
                    <a:pt x="260" y="227"/>
                  </a:lnTo>
                  <a:lnTo>
                    <a:pt x="243" y="224"/>
                  </a:lnTo>
                  <a:lnTo>
                    <a:pt x="229" y="223"/>
                  </a:lnTo>
                  <a:lnTo>
                    <a:pt x="228" y="219"/>
                  </a:lnTo>
                  <a:lnTo>
                    <a:pt x="224" y="218"/>
                  </a:lnTo>
                  <a:lnTo>
                    <a:pt x="215" y="213"/>
                  </a:lnTo>
                  <a:lnTo>
                    <a:pt x="210" y="206"/>
                  </a:lnTo>
                  <a:lnTo>
                    <a:pt x="207" y="199"/>
                  </a:lnTo>
                  <a:lnTo>
                    <a:pt x="199" y="199"/>
                  </a:lnTo>
                  <a:lnTo>
                    <a:pt x="189" y="197"/>
                  </a:lnTo>
                  <a:lnTo>
                    <a:pt x="188" y="203"/>
                  </a:lnTo>
                  <a:lnTo>
                    <a:pt x="184" y="197"/>
                  </a:lnTo>
                  <a:lnTo>
                    <a:pt x="175" y="191"/>
                  </a:lnTo>
                  <a:lnTo>
                    <a:pt x="170" y="189"/>
                  </a:lnTo>
                  <a:lnTo>
                    <a:pt x="168" y="183"/>
                  </a:lnTo>
                  <a:lnTo>
                    <a:pt x="158" y="179"/>
                  </a:lnTo>
                  <a:lnTo>
                    <a:pt x="156" y="171"/>
                  </a:lnTo>
                  <a:lnTo>
                    <a:pt x="157" y="162"/>
                  </a:lnTo>
                  <a:lnTo>
                    <a:pt x="161" y="149"/>
                  </a:lnTo>
                  <a:lnTo>
                    <a:pt x="159" y="142"/>
                  </a:lnTo>
                  <a:lnTo>
                    <a:pt x="157" y="148"/>
                  </a:lnTo>
                  <a:lnTo>
                    <a:pt x="156" y="159"/>
                  </a:lnTo>
                  <a:lnTo>
                    <a:pt x="152" y="167"/>
                  </a:lnTo>
                  <a:lnTo>
                    <a:pt x="145" y="181"/>
                  </a:lnTo>
                  <a:lnTo>
                    <a:pt x="142" y="189"/>
                  </a:lnTo>
                  <a:lnTo>
                    <a:pt x="138" y="196"/>
                  </a:lnTo>
                  <a:lnTo>
                    <a:pt x="132" y="203"/>
                  </a:lnTo>
                  <a:lnTo>
                    <a:pt x="113" y="206"/>
                  </a:lnTo>
                  <a:lnTo>
                    <a:pt x="108" y="203"/>
                  </a:lnTo>
                  <a:lnTo>
                    <a:pt x="105" y="200"/>
                  </a:lnTo>
                  <a:lnTo>
                    <a:pt x="105" y="190"/>
                  </a:lnTo>
                  <a:lnTo>
                    <a:pt x="102" y="179"/>
                  </a:lnTo>
                  <a:lnTo>
                    <a:pt x="103" y="174"/>
                  </a:lnTo>
                  <a:lnTo>
                    <a:pt x="103" y="163"/>
                  </a:lnTo>
                  <a:lnTo>
                    <a:pt x="95" y="163"/>
                  </a:lnTo>
                  <a:lnTo>
                    <a:pt x="88" y="149"/>
                  </a:lnTo>
                  <a:lnTo>
                    <a:pt x="78" y="143"/>
                  </a:lnTo>
                  <a:lnTo>
                    <a:pt x="65" y="143"/>
                  </a:lnTo>
                  <a:lnTo>
                    <a:pt x="56" y="141"/>
                  </a:lnTo>
                  <a:lnTo>
                    <a:pt x="57" y="132"/>
                  </a:lnTo>
                  <a:lnTo>
                    <a:pt x="67" y="127"/>
                  </a:lnTo>
                  <a:lnTo>
                    <a:pt x="81" y="127"/>
                  </a:lnTo>
                  <a:lnTo>
                    <a:pt x="95" y="130"/>
                  </a:lnTo>
                  <a:lnTo>
                    <a:pt x="115" y="119"/>
                  </a:lnTo>
                  <a:lnTo>
                    <a:pt x="125" y="115"/>
                  </a:lnTo>
                  <a:lnTo>
                    <a:pt x="135" y="119"/>
                  </a:lnTo>
                  <a:lnTo>
                    <a:pt x="147" y="120"/>
                  </a:lnTo>
                  <a:lnTo>
                    <a:pt x="156" y="116"/>
                  </a:lnTo>
                  <a:lnTo>
                    <a:pt x="157" y="105"/>
                  </a:lnTo>
                  <a:lnTo>
                    <a:pt x="161" y="99"/>
                  </a:lnTo>
                  <a:lnTo>
                    <a:pt x="162" y="93"/>
                  </a:lnTo>
                  <a:lnTo>
                    <a:pt x="152" y="97"/>
                  </a:lnTo>
                  <a:lnTo>
                    <a:pt x="132" y="101"/>
                  </a:lnTo>
                  <a:lnTo>
                    <a:pt x="110" y="106"/>
                  </a:lnTo>
                  <a:lnTo>
                    <a:pt x="94" y="106"/>
                  </a:lnTo>
                  <a:lnTo>
                    <a:pt x="86" y="104"/>
                  </a:lnTo>
                  <a:lnTo>
                    <a:pt x="77" y="106"/>
                  </a:lnTo>
                  <a:lnTo>
                    <a:pt x="62" y="99"/>
                  </a:lnTo>
                  <a:lnTo>
                    <a:pt x="55" y="83"/>
                  </a:lnTo>
                  <a:lnTo>
                    <a:pt x="52" y="72"/>
                  </a:lnTo>
                  <a:lnTo>
                    <a:pt x="46" y="67"/>
                  </a:lnTo>
                  <a:lnTo>
                    <a:pt x="36" y="62"/>
                  </a:lnTo>
                  <a:lnTo>
                    <a:pt x="27" y="63"/>
                  </a:lnTo>
                  <a:lnTo>
                    <a:pt x="19" y="60"/>
                  </a:lnTo>
                  <a:lnTo>
                    <a:pt x="17" y="66"/>
                  </a:lnTo>
                  <a:lnTo>
                    <a:pt x="0" y="58"/>
                  </a:lnTo>
                  <a:lnTo>
                    <a:pt x="2" y="51"/>
                  </a:lnTo>
                  <a:lnTo>
                    <a:pt x="7" y="45"/>
                  </a:lnTo>
                  <a:lnTo>
                    <a:pt x="16" y="28"/>
                  </a:lnTo>
                  <a:lnTo>
                    <a:pt x="19" y="25"/>
                  </a:lnTo>
                  <a:lnTo>
                    <a:pt x="29" y="23"/>
                  </a:lnTo>
                  <a:lnTo>
                    <a:pt x="38" y="23"/>
                  </a:lnTo>
                  <a:lnTo>
                    <a:pt x="48" y="19"/>
                  </a:lnTo>
                  <a:lnTo>
                    <a:pt x="66" y="3"/>
                  </a:lnTo>
                  <a:lnTo>
                    <a:pt x="78" y="0"/>
                  </a:lnTo>
                  <a:lnTo>
                    <a:pt x="93" y="0"/>
                  </a:lnTo>
                  <a:lnTo>
                    <a:pt x="107" y="2"/>
                  </a:lnTo>
                  <a:lnTo>
                    <a:pt x="119" y="11"/>
                  </a:lnTo>
                  <a:lnTo>
                    <a:pt x="126" y="18"/>
                  </a:lnTo>
                  <a:lnTo>
                    <a:pt x="135" y="23"/>
                  </a:lnTo>
                  <a:lnTo>
                    <a:pt x="168" y="23"/>
                  </a:lnTo>
                  <a:lnTo>
                    <a:pt x="172" y="39"/>
                  </a:lnTo>
                  <a:lnTo>
                    <a:pt x="178" y="49"/>
                  </a:lnTo>
                  <a:lnTo>
                    <a:pt x="179" y="65"/>
                  </a:lnTo>
                  <a:lnTo>
                    <a:pt x="175" y="77"/>
                  </a:lnTo>
                  <a:lnTo>
                    <a:pt x="174" y="90"/>
                  </a:lnTo>
                  <a:lnTo>
                    <a:pt x="179" y="114"/>
                  </a:lnTo>
                  <a:lnTo>
                    <a:pt x="193" y="132"/>
                  </a:lnTo>
                  <a:lnTo>
                    <a:pt x="194" y="127"/>
                  </a:lnTo>
                  <a:lnTo>
                    <a:pt x="195" y="119"/>
                  </a:lnTo>
                  <a:lnTo>
                    <a:pt x="205" y="122"/>
                  </a:lnTo>
                  <a:lnTo>
                    <a:pt x="210" y="138"/>
                  </a:lnTo>
                  <a:lnTo>
                    <a:pt x="213" y="142"/>
                  </a:lnTo>
                  <a:lnTo>
                    <a:pt x="218" y="153"/>
                  </a:lnTo>
                  <a:lnTo>
                    <a:pt x="234" y="164"/>
                  </a:lnTo>
                  <a:lnTo>
                    <a:pt x="242" y="164"/>
                  </a:lnTo>
                  <a:lnTo>
                    <a:pt x="255" y="163"/>
                  </a:lnTo>
                  <a:lnTo>
                    <a:pt x="261" y="151"/>
                  </a:lnTo>
                  <a:lnTo>
                    <a:pt x="269" y="148"/>
                  </a:lnTo>
                  <a:lnTo>
                    <a:pt x="275" y="143"/>
                  </a:lnTo>
                  <a:lnTo>
                    <a:pt x="276" y="135"/>
                  </a:lnTo>
                  <a:lnTo>
                    <a:pt x="296" y="120"/>
                  </a:lnTo>
                  <a:lnTo>
                    <a:pt x="302" y="103"/>
                  </a:lnTo>
                  <a:lnTo>
                    <a:pt x="310" y="100"/>
                  </a:lnTo>
                  <a:lnTo>
                    <a:pt x="318" y="100"/>
                  </a:lnTo>
                  <a:lnTo>
                    <a:pt x="336" y="97"/>
                  </a:lnTo>
                  <a:lnTo>
                    <a:pt x="345" y="90"/>
                  </a:lnTo>
                  <a:lnTo>
                    <a:pt x="344" y="81"/>
                  </a:lnTo>
                  <a:lnTo>
                    <a:pt x="349" y="77"/>
                  </a:lnTo>
                  <a:lnTo>
                    <a:pt x="361" y="67"/>
                  </a:lnTo>
                  <a:lnTo>
                    <a:pt x="380" y="57"/>
                  </a:lnTo>
                  <a:lnTo>
                    <a:pt x="387" y="60"/>
                  </a:lnTo>
                  <a:lnTo>
                    <a:pt x="390" y="65"/>
                  </a:lnTo>
                  <a:lnTo>
                    <a:pt x="410" y="72"/>
                  </a:lnTo>
                  <a:lnTo>
                    <a:pt x="421" y="77"/>
                  </a:lnTo>
                  <a:lnTo>
                    <a:pt x="427" y="78"/>
                  </a:lnTo>
                  <a:lnTo>
                    <a:pt x="432" y="83"/>
                  </a:lnTo>
                  <a:lnTo>
                    <a:pt x="455" y="90"/>
                  </a:lnTo>
                  <a:lnTo>
                    <a:pt x="471" y="100"/>
                  </a:lnTo>
                  <a:lnTo>
                    <a:pt x="479" y="104"/>
                  </a:lnTo>
                  <a:lnTo>
                    <a:pt x="491" y="108"/>
                  </a:lnTo>
                  <a:lnTo>
                    <a:pt x="501" y="106"/>
                  </a:lnTo>
                  <a:lnTo>
                    <a:pt x="506" y="104"/>
                  </a:lnTo>
                  <a:lnTo>
                    <a:pt x="514" y="108"/>
                  </a:lnTo>
                  <a:lnTo>
                    <a:pt x="519" y="106"/>
                  </a:lnTo>
                  <a:lnTo>
                    <a:pt x="523" y="108"/>
                  </a:lnTo>
                  <a:lnTo>
                    <a:pt x="534" y="114"/>
                  </a:lnTo>
                  <a:lnTo>
                    <a:pt x="539" y="114"/>
                  </a:lnTo>
                  <a:lnTo>
                    <a:pt x="541" y="116"/>
                  </a:lnTo>
                  <a:lnTo>
                    <a:pt x="541" y="119"/>
                  </a:lnTo>
                  <a:lnTo>
                    <a:pt x="543" y="121"/>
                  </a:lnTo>
                  <a:lnTo>
                    <a:pt x="549" y="121"/>
                  </a:lnTo>
                  <a:lnTo>
                    <a:pt x="551" y="120"/>
                  </a:lnTo>
                  <a:lnTo>
                    <a:pt x="556" y="120"/>
                  </a:lnTo>
                  <a:lnTo>
                    <a:pt x="555" y="129"/>
                  </a:lnTo>
                  <a:lnTo>
                    <a:pt x="560" y="254"/>
                  </a:lnTo>
                  <a:lnTo>
                    <a:pt x="560" y="326"/>
                  </a:lnTo>
                  <a:lnTo>
                    <a:pt x="556" y="347"/>
                  </a:lnTo>
                  <a:lnTo>
                    <a:pt x="555" y="351"/>
                  </a:lnTo>
                  <a:lnTo>
                    <a:pt x="562" y="368"/>
                  </a:lnTo>
                  <a:lnTo>
                    <a:pt x="562" y="409"/>
                  </a:lnTo>
                  <a:lnTo>
                    <a:pt x="565" y="466"/>
                  </a:lnTo>
                  <a:lnTo>
                    <a:pt x="568" y="48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 name="Freeform 89"/>
            <p:cNvSpPr>
              <a:spLocks noChangeAspect="1"/>
            </p:cNvSpPr>
            <p:nvPr/>
          </p:nvSpPr>
          <p:spPr bwMode="gray">
            <a:xfrm>
              <a:off x="7387430" y="3737322"/>
              <a:ext cx="41275" cy="38100"/>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 name="Freeform 90"/>
            <p:cNvSpPr>
              <a:spLocks noChangeAspect="1"/>
            </p:cNvSpPr>
            <p:nvPr/>
          </p:nvSpPr>
          <p:spPr bwMode="gray">
            <a:xfrm>
              <a:off x="6538117" y="3280122"/>
              <a:ext cx="125413" cy="263525"/>
            </a:xfrm>
            <a:custGeom>
              <a:avLst/>
              <a:gdLst/>
              <a:ahLst/>
              <a:cxnLst>
                <a:cxn ang="0">
                  <a:pos x="237" y="758"/>
                </a:cxn>
                <a:cxn ang="0">
                  <a:pos x="250" y="749"/>
                </a:cxn>
                <a:cxn ang="0">
                  <a:pos x="270" y="727"/>
                </a:cxn>
                <a:cxn ang="0">
                  <a:pos x="321" y="713"/>
                </a:cxn>
                <a:cxn ang="0">
                  <a:pos x="376" y="679"/>
                </a:cxn>
                <a:cxn ang="0">
                  <a:pos x="387" y="654"/>
                </a:cxn>
                <a:cxn ang="0">
                  <a:pos x="388" y="643"/>
                </a:cxn>
                <a:cxn ang="0">
                  <a:pos x="388" y="607"/>
                </a:cxn>
                <a:cxn ang="0">
                  <a:pos x="395" y="596"/>
                </a:cxn>
                <a:cxn ang="0">
                  <a:pos x="389" y="557"/>
                </a:cxn>
                <a:cxn ang="0">
                  <a:pos x="382" y="507"/>
                </a:cxn>
                <a:cxn ang="0">
                  <a:pos x="336" y="409"/>
                </a:cxn>
                <a:cxn ang="0">
                  <a:pos x="323" y="401"/>
                </a:cxn>
                <a:cxn ang="0">
                  <a:pos x="281" y="372"/>
                </a:cxn>
                <a:cxn ang="0">
                  <a:pos x="255" y="344"/>
                </a:cxn>
                <a:cxn ang="0">
                  <a:pos x="228" y="297"/>
                </a:cxn>
                <a:cxn ang="0">
                  <a:pos x="194" y="245"/>
                </a:cxn>
                <a:cxn ang="0">
                  <a:pos x="239" y="171"/>
                </a:cxn>
                <a:cxn ang="0">
                  <a:pos x="258" y="140"/>
                </a:cxn>
                <a:cxn ang="0">
                  <a:pos x="307" y="105"/>
                </a:cxn>
                <a:cxn ang="0">
                  <a:pos x="312" y="97"/>
                </a:cxn>
                <a:cxn ang="0">
                  <a:pos x="255" y="77"/>
                </a:cxn>
                <a:cxn ang="0">
                  <a:pos x="244" y="26"/>
                </a:cxn>
                <a:cxn ang="0">
                  <a:pos x="184" y="5"/>
                </a:cxn>
                <a:cxn ang="0">
                  <a:pos x="142" y="19"/>
                </a:cxn>
                <a:cxn ang="0">
                  <a:pos x="104" y="33"/>
                </a:cxn>
                <a:cxn ang="0">
                  <a:pos x="71" y="31"/>
                </a:cxn>
                <a:cxn ang="0">
                  <a:pos x="36" y="33"/>
                </a:cxn>
                <a:cxn ang="0">
                  <a:pos x="13" y="37"/>
                </a:cxn>
                <a:cxn ang="0">
                  <a:pos x="12" y="60"/>
                </a:cxn>
                <a:cxn ang="0">
                  <a:pos x="41" y="112"/>
                </a:cxn>
                <a:cxn ang="0">
                  <a:pos x="97" y="134"/>
                </a:cxn>
                <a:cxn ang="0">
                  <a:pos x="129" y="162"/>
                </a:cxn>
                <a:cxn ang="0">
                  <a:pos x="146" y="192"/>
                </a:cxn>
                <a:cxn ang="0">
                  <a:pos x="107" y="208"/>
                </a:cxn>
                <a:cxn ang="0">
                  <a:pos x="107" y="231"/>
                </a:cxn>
                <a:cxn ang="0">
                  <a:pos x="165" y="280"/>
                </a:cxn>
                <a:cxn ang="0">
                  <a:pos x="213" y="332"/>
                </a:cxn>
                <a:cxn ang="0">
                  <a:pos x="238" y="371"/>
                </a:cxn>
                <a:cxn ang="0">
                  <a:pos x="265" y="396"/>
                </a:cxn>
                <a:cxn ang="0">
                  <a:pos x="292" y="457"/>
                </a:cxn>
                <a:cxn ang="0">
                  <a:pos x="299" y="558"/>
                </a:cxn>
                <a:cxn ang="0">
                  <a:pos x="281" y="625"/>
                </a:cxn>
                <a:cxn ang="0">
                  <a:pos x="238" y="646"/>
                </a:cxn>
                <a:cxn ang="0">
                  <a:pos x="206" y="674"/>
                </a:cxn>
                <a:cxn ang="0">
                  <a:pos x="194" y="697"/>
                </a:cxn>
                <a:cxn ang="0">
                  <a:pos x="158" y="705"/>
                </a:cxn>
                <a:cxn ang="0">
                  <a:pos x="134" y="726"/>
                </a:cxn>
                <a:cxn ang="0">
                  <a:pos x="161" y="752"/>
                </a:cxn>
                <a:cxn ang="0">
                  <a:pos x="148" y="797"/>
                </a:cxn>
                <a:cxn ang="0">
                  <a:pos x="153" y="832"/>
                </a:cxn>
                <a:cxn ang="0">
                  <a:pos x="195" y="797"/>
                </a:cxn>
                <a:cxn ang="0">
                  <a:pos x="228" y="773"/>
                </a:cxn>
              </a:cxnLst>
              <a:rect l="0" t="0" r="r" b="b"/>
              <a:pathLst>
                <a:path w="395" h="832">
                  <a:moveTo>
                    <a:pt x="228" y="773"/>
                  </a:moveTo>
                  <a:lnTo>
                    <a:pt x="238" y="776"/>
                  </a:lnTo>
                  <a:lnTo>
                    <a:pt x="242" y="768"/>
                  </a:lnTo>
                  <a:lnTo>
                    <a:pt x="237" y="758"/>
                  </a:lnTo>
                  <a:lnTo>
                    <a:pt x="239" y="753"/>
                  </a:lnTo>
                  <a:lnTo>
                    <a:pt x="245" y="754"/>
                  </a:lnTo>
                  <a:lnTo>
                    <a:pt x="247" y="748"/>
                  </a:lnTo>
                  <a:lnTo>
                    <a:pt x="250" y="749"/>
                  </a:lnTo>
                  <a:lnTo>
                    <a:pt x="249" y="741"/>
                  </a:lnTo>
                  <a:lnTo>
                    <a:pt x="253" y="737"/>
                  </a:lnTo>
                  <a:lnTo>
                    <a:pt x="255" y="731"/>
                  </a:lnTo>
                  <a:lnTo>
                    <a:pt x="270" y="727"/>
                  </a:lnTo>
                  <a:lnTo>
                    <a:pt x="276" y="731"/>
                  </a:lnTo>
                  <a:lnTo>
                    <a:pt x="283" y="731"/>
                  </a:lnTo>
                  <a:lnTo>
                    <a:pt x="308" y="716"/>
                  </a:lnTo>
                  <a:lnTo>
                    <a:pt x="321" y="713"/>
                  </a:lnTo>
                  <a:lnTo>
                    <a:pt x="330" y="701"/>
                  </a:lnTo>
                  <a:lnTo>
                    <a:pt x="361" y="687"/>
                  </a:lnTo>
                  <a:lnTo>
                    <a:pt x="367" y="681"/>
                  </a:lnTo>
                  <a:lnTo>
                    <a:pt x="376" y="679"/>
                  </a:lnTo>
                  <a:lnTo>
                    <a:pt x="378" y="673"/>
                  </a:lnTo>
                  <a:lnTo>
                    <a:pt x="379" y="665"/>
                  </a:lnTo>
                  <a:lnTo>
                    <a:pt x="385" y="660"/>
                  </a:lnTo>
                  <a:lnTo>
                    <a:pt x="387" y="654"/>
                  </a:lnTo>
                  <a:lnTo>
                    <a:pt x="383" y="650"/>
                  </a:lnTo>
                  <a:lnTo>
                    <a:pt x="385" y="646"/>
                  </a:lnTo>
                  <a:lnTo>
                    <a:pt x="388" y="647"/>
                  </a:lnTo>
                  <a:lnTo>
                    <a:pt x="388" y="643"/>
                  </a:lnTo>
                  <a:lnTo>
                    <a:pt x="383" y="619"/>
                  </a:lnTo>
                  <a:lnTo>
                    <a:pt x="384" y="615"/>
                  </a:lnTo>
                  <a:lnTo>
                    <a:pt x="388" y="618"/>
                  </a:lnTo>
                  <a:lnTo>
                    <a:pt x="388" y="607"/>
                  </a:lnTo>
                  <a:lnTo>
                    <a:pt x="392" y="602"/>
                  </a:lnTo>
                  <a:lnTo>
                    <a:pt x="395" y="603"/>
                  </a:lnTo>
                  <a:lnTo>
                    <a:pt x="395" y="607"/>
                  </a:lnTo>
                  <a:lnTo>
                    <a:pt x="395" y="596"/>
                  </a:lnTo>
                  <a:lnTo>
                    <a:pt x="394" y="587"/>
                  </a:lnTo>
                  <a:lnTo>
                    <a:pt x="390" y="585"/>
                  </a:lnTo>
                  <a:lnTo>
                    <a:pt x="389" y="569"/>
                  </a:lnTo>
                  <a:lnTo>
                    <a:pt x="389" y="557"/>
                  </a:lnTo>
                  <a:lnTo>
                    <a:pt x="388" y="549"/>
                  </a:lnTo>
                  <a:lnTo>
                    <a:pt x="388" y="539"/>
                  </a:lnTo>
                  <a:lnTo>
                    <a:pt x="385" y="536"/>
                  </a:lnTo>
                  <a:lnTo>
                    <a:pt x="382" y="507"/>
                  </a:lnTo>
                  <a:lnTo>
                    <a:pt x="366" y="456"/>
                  </a:lnTo>
                  <a:lnTo>
                    <a:pt x="344" y="434"/>
                  </a:lnTo>
                  <a:lnTo>
                    <a:pt x="337" y="424"/>
                  </a:lnTo>
                  <a:lnTo>
                    <a:pt x="336" y="409"/>
                  </a:lnTo>
                  <a:lnTo>
                    <a:pt x="335" y="413"/>
                  </a:lnTo>
                  <a:lnTo>
                    <a:pt x="329" y="414"/>
                  </a:lnTo>
                  <a:lnTo>
                    <a:pt x="329" y="409"/>
                  </a:lnTo>
                  <a:lnTo>
                    <a:pt x="323" y="401"/>
                  </a:lnTo>
                  <a:lnTo>
                    <a:pt x="306" y="398"/>
                  </a:lnTo>
                  <a:lnTo>
                    <a:pt x="298" y="387"/>
                  </a:lnTo>
                  <a:lnTo>
                    <a:pt x="290" y="378"/>
                  </a:lnTo>
                  <a:lnTo>
                    <a:pt x="281" y="372"/>
                  </a:lnTo>
                  <a:lnTo>
                    <a:pt x="274" y="362"/>
                  </a:lnTo>
                  <a:lnTo>
                    <a:pt x="270" y="359"/>
                  </a:lnTo>
                  <a:lnTo>
                    <a:pt x="265" y="351"/>
                  </a:lnTo>
                  <a:lnTo>
                    <a:pt x="255" y="344"/>
                  </a:lnTo>
                  <a:lnTo>
                    <a:pt x="248" y="334"/>
                  </a:lnTo>
                  <a:lnTo>
                    <a:pt x="236" y="324"/>
                  </a:lnTo>
                  <a:lnTo>
                    <a:pt x="234" y="312"/>
                  </a:lnTo>
                  <a:lnTo>
                    <a:pt x="228" y="297"/>
                  </a:lnTo>
                  <a:lnTo>
                    <a:pt x="217" y="290"/>
                  </a:lnTo>
                  <a:lnTo>
                    <a:pt x="197" y="270"/>
                  </a:lnTo>
                  <a:lnTo>
                    <a:pt x="191" y="258"/>
                  </a:lnTo>
                  <a:lnTo>
                    <a:pt x="194" y="245"/>
                  </a:lnTo>
                  <a:lnTo>
                    <a:pt x="197" y="235"/>
                  </a:lnTo>
                  <a:lnTo>
                    <a:pt x="199" y="222"/>
                  </a:lnTo>
                  <a:lnTo>
                    <a:pt x="211" y="195"/>
                  </a:lnTo>
                  <a:lnTo>
                    <a:pt x="239" y="171"/>
                  </a:lnTo>
                  <a:lnTo>
                    <a:pt x="243" y="166"/>
                  </a:lnTo>
                  <a:lnTo>
                    <a:pt x="247" y="152"/>
                  </a:lnTo>
                  <a:lnTo>
                    <a:pt x="253" y="145"/>
                  </a:lnTo>
                  <a:lnTo>
                    <a:pt x="258" y="140"/>
                  </a:lnTo>
                  <a:lnTo>
                    <a:pt x="276" y="132"/>
                  </a:lnTo>
                  <a:lnTo>
                    <a:pt x="286" y="124"/>
                  </a:lnTo>
                  <a:lnTo>
                    <a:pt x="287" y="116"/>
                  </a:lnTo>
                  <a:lnTo>
                    <a:pt x="307" y="105"/>
                  </a:lnTo>
                  <a:lnTo>
                    <a:pt x="315" y="108"/>
                  </a:lnTo>
                  <a:lnTo>
                    <a:pt x="318" y="106"/>
                  </a:lnTo>
                  <a:lnTo>
                    <a:pt x="319" y="102"/>
                  </a:lnTo>
                  <a:lnTo>
                    <a:pt x="312" y="97"/>
                  </a:lnTo>
                  <a:lnTo>
                    <a:pt x="293" y="98"/>
                  </a:lnTo>
                  <a:lnTo>
                    <a:pt x="283" y="96"/>
                  </a:lnTo>
                  <a:lnTo>
                    <a:pt x="278" y="91"/>
                  </a:lnTo>
                  <a:lnTo>
                    <a:pt x="255" y="77"/>
                  </a:lnTo>
                  <a:lnTo>
                    <a:pt x="248" y="65"/>
                  </a:lnTo>
                  <a:lnTo>
                    <a:pt x="243" y="50"/>
                  </a:lnTo>
                  <a:lnTo>
                    <a:pt x="248" y="35"/>
                  </a:lnTo>
                  <a:lnTo>
                    <a:pt x="244" y="26"/>
                  </a:lnTo>
                  <a:lnTo>
                    <a:pt x="224" y="25"/>
                  </a:lnTo>
                  <a:lnTo>
                    <a:pt x="211" y="21"/>
                  </a:lnTo>
                  <a:lnTo>
                    <a:pt x="196" y="15"/>
                  </a:lnTo>
                  <a:lnTo>
                    <a:pt x="184" y="5"/>
                  </a:lnTo>
                  <a:lnTo>
                    <a:pt x="169" y="0"/>
                  </a:lnTo>
                  <a:lnTo>
                    <a:pt x="162" y="1"/>
                  </a:lnTo>
                  <a:lnTo>
                    <a:pt x="152" y="12"/>
                  </a:lnTo>
                  <a:lnTo>
                    <a:pt x="142" y="19"/>
                  </a:lnTo>
                  <a:lnTo>
                    <a:pt x="127" y="27"/>
                  </a:lnTo>
                  <a:lnTo>
                    <a:pt x="121" y="28"/>
                  </a:lnTo>
                  <a:lnTo>
                    <a:pt x="113" y="26"/>
                  </a:lnTo>
                  <a:lnTo>
                    <a:pt x="104" y="33"/>
                  </a:lnTo>
                  <a:lnTo>
                    <a:pt x="94" y="38"/>
                  </a:lnTo>
                  <a:lnTo>
                    <a:pt x="91" y="32"/>
                  </a:lnTo>
                  <a:lnTo>
                    <a:pt x="77" y="36"/>
                  </a:lnTo>
                  <a:lnTo>
                    <a:pt x="71" y="31"/>
                  </a:lnTo>
                  <a:lnTo>
                    <a:pt x="65" y="32"/>
                  </a:lnTo>
                  <a:lnTo>
                    <a:pt x="50" y="42"/>
                  </a:lnTo>
                  <a:lnTo>
                    <a:pt x="44" y="41"/>
                  </a:lnTo>
                  <a:lnTo>
                    <a:pt x="36" y="33"/>
                  </a:lnTo>
                  <a:lnTo>
                    <a:pt x="23" y="31"/>
                  </a:lnTo>
                  <a:lnTo>
                    <a:pt x="21" y="28"/>
                  </a:lnTo>
                  <a:lnTo>
                    <a:pt x="17" y="31"/>
                  </a:lnTo>
                  <a:lnTo>
                    <a:pt x="13" y="37"/>
                  </a:lnTo>
                  <a:lnTo>
                    <a:pt x="7" y="44"/>
                  </a:lnTo>
                  <a:lnTo>
                    <a:pt x="7" y="48"/>
                  </a:lnTo>
                  <a:lnTo>
                    <a:pt x="0" y="44"/>
                  </a:lnTo>
                  <a:lnTo>
                    <a:pt x="12" y="60"/>
                  </a:lnTo>
                  <a:lnTo>
                    <a:pt x="29" y="80"/>
                  </a:lnTo>
                  <a:lnTo>
                    <a:pt x="39" y="90"/>
                  </a:lnTo>
                  <a:lnTo>
                    <a:pt x="44" y="100"/>
                  </a:lnTo>
                  <a:lnTo>
                    <a:pt x="41" y="112"/>
                  </a:lnTo>
                  <a:lnTo>
                    <a:pt x="43" y="120"/>
                  </a:lnTo>
                  <a:lnTo>
                    <a:pt x="57" y="135"/>
                  </a:lnTo>
                  <a:lnTo>
                    <a:pt x="77" y="139"/>
                  </a:lnTo>
                  <a:lnTo>
                    <a:pt x="97" y="134"/>
                  </a:lnTo>
                  <a:lnTo>
                    <a:pt x="113" y="135"/>
                  </a:lnTo>
                  <a:lnTo>
                    <a:pt x="122" y="146"/>
                  </a:lnTo>
                  <a:lnTo>
                    <a:pt x="127" y="155"/>
                  </a:lnTo>
                  <a:lnTo>
                    <a:pt x="129" y="162"/>
                  </a:lnTo>
                  <a:lnTo>
                    <a:pt x="137" y="168"/>
                  </a:lnTo>
                  <a:lnTo>
                    <a:pt x="141" y="177"/>
                  </a:lnTo>
                  <a:lnTo>
                    <a:pt x="147" y="183"/>
                  </a:lnTo>
                  <a:lnTo>
                    <a:pt x="146" y="192"/>
                  </a:lnTo>
                  <a:lnTo>
                    <a:pt x="130" y="208"/>
                  </a:lnTo>
                  <a:lnTo>
                    <a:pt x="125" y="208"/>
                  </a:lnTo>
                  <a:lnTo>
                    <a:pt x="114" y="205"/>
                  </a:lnTo>
                  <a:lnTo>
                    <a:pt x="107" y="208"/>
                  </a:lnTo>
                  <a:lnTo>
                    <a:pt x="103" y="213"/>
                  </a:lnTo>
                  <a:lnTo>
                    <a:pt x="99" y="222"/>
                  </a:lnTo>
                  <a:lnTo>
                    <a:pt x="100" y="229"/>
                  </a:lnTo>
                  <a:lnTo>
                    <a:pt x="107" y="231"/>
                  </a:lnTo>
                  <a:lnTo>
                    <a:pt x="115" y="237"/>
                  </a:lnTo>
                  <a:lnTo>
                    <a:pt x="134" y="247"/>
                  </a:lnTo>
                  <a:lnTo>
                    <a:pt x="161" y="267"/>
                  </a:lnTo>
                  <a:lnTo>
                    <a:pt x="165" y="280"/>
                  </a:lnTo>
                  <a:lnTo>
                    <a:pt x="188" y="301"/>
                  </a:lnTo>
                  <a:lnTo>
                    <a:pt x="191" y="311"/>
                  </a:lnTo>
                  <a:lnTo>
                    <a:pt x="208" y="331"/>
                  </a:lnTo>
                  <a:lnTo>
                    <a:pt x="213" y="332"/>
                  </a:lnTo>
                  <a:lnTo>
                    <a:pt x="231" y="344"/>
                  </a:lnTo>
                  <a:lnTo>
                    <a:pt x="236" y="358"/>
                  </a:lnTo>
                  <a:lnTo>
                    <a:pt x="239" y="370"/>
                  </a:lnTo>
                  <a:lnTo>
                    <a:pt x="238" y="371"/>
                  </a:lnTo>
                  <a:lnTo>
                    <a:pt x="239" y="372"/>
                  </a:lnTo>
                  <a:lnTo>
                    <a:pt x="243" y="386"/>
                  </a:lnTo>
                  <a:lnTo>
                    <a:pt x="251" y="386"/>
                  </a:lnTo>
                  <a:lnTo>
                    <a:pt x="265" y="396"/>
                  </a:lnTo>
                  <a:lnTo>
                    <a:pt x="274" y="404"/>
                  </a:lnTo>
                  <a:lnTo>
                    <a:pt x="278" y="421"/>
                  </a:lnTo>
                  <a:lnTo>
                    <a:pt x="291" y="450"/>
                  </a:lnTo>
                  <a:lnTo>
                    <a:pt x="292" y="457"/>
                  </a:lnTo>
                  <a:lnTo>
                    <a:pt x="292" y="490"/>
                  </a:lnTo>
                  <a:lnTo>
                    <a:pt x="290" y="527"/>
                  </a:lnTo>
                  <a:lnTo>
                    <a:pt x="292" y="543"/>
                  </a:lnTo>
                  <a:lnTo>
                    <a:pt x="299" y="558"/>
                  </a:lnTo>
                  <a:lnTo>
                    <a:pt x="298" y="607"/>
                  </a:lnTo>
                  <a:lnTo>
                    <a:pt x="296" y="619"/>
                  </a:lnTo>
                  <a:lnTo>
                    <a:pt x="290" y="628"/>
                  </a:lnTo>
                  <a:lnTo>
                    <a:pt x="281" y="625"/>
                  </a:lnTo>
                  <a:lnTo>
                    <a:pt x="271" y="634"/>
                  </a:lnTo>
                  <a:lnTo>
                    <a:pt x="264" y="638"/>
                  </a:lnTo>
                  <a:lnTo>
                    <a:pt x="256" y="638"/>
                  </a:lnTo>
                  <a:lnTo>
                    <a:pt x="238" y="646"/>
                  </a:lnTo>
                  <a:lnTo>
                    <a:pt x="237" y="656"/>
                  </a:lnTo>
                  <a:lnTo>
                    <a:pt x="218" y="657"/>
                  </a:lnTo>
                  <a:lnTo>
                    <a:pt x="208" y="661"/>
                  </a:lnTo>
                  <a:lnTo>
                    <a:pt x="206" y="674"/>
                  </a:lnTo>
                  <a:lnTo>
                    <a:pt x="207" y="683"/>
                  </a:lnTo>
                  <a:lnTo>
                    <a:pt x="208" y="692"/>
                  </a:lnTo>
                  <a:lnTo>
                    <a:pt x="202" y="694"/>
                  </a:lnTo>
                  <a:lnTo>
                    <a:pt x="194" y="697"/>
                  </a:lnTo>
                  <a:lnTo>
                    <a:pt x="183" y="704"/>
                  </a:lnTo>
                  <a:lnTo>
                    <a:pt x="173" y="708"/>
                  </a:lnTo>
                  <a:lnTo>
                    <a:pt x="165" y="705"/>
                  </a:lnTo>
                  <a:lnTo>
                    <a:pt x="158" y="705"/>
                  </a:lnTo>
                  <a:lnTo>
                    <a:pt x="157" y="715"/>
                  </a:lnTo>
                  <a:lnTo>
                    <a:pt x="152" y="720"/>
                  </a:lnTo>
                  <a:lnTo>
                    <a:pt x="145" y="724"/>
                  </a:lnTo>
                  <a:lnTo>
                    <a:pt x="134" y="726"/>
                  </a:lnTo>
                  <a:lnTo>
                    <a:pt x="129" y="727"/>
                  </a:lnTo>
                  <a:lnTo>
                    <a:pt x="136" y="738"/>
                  </a:lnTo>
                  <a:lnTo>
                    <a:pt x="154" y="746"/>
                  </a:lnTo>
                  <a:lnTo>
                    <a:pt x="161" y="752"/>
                  </a:lnTo>
                  <a:lnTo>
                    <a:pt x="157" y="760"/>
                  </a:lnTo>
                  <a:lnTo>
                    <a:pt x="150" y="770"/>
                  </a:lnTo>
                  <a:lnTo>
                    <a:pt x="148" y="786"/>
                  </a:lnTo>
                  <a:lnTo>
                    <a:pt x="148" y="797"/>
                  </a:lnTo>
                  <a:lnTo>
                    <a:pt x="151" y="810"/>
                  </a:lnTo>
                  <a:lnTo>
                    <a:pt x="156" y="822"/>
                  </a:lnTo>
                  <a:lnTo>
                    <a:pt x="151" y="827"/>
                  </a:lnTo>
                  <a:lnTo>
                    <a:pt x="153" y="832"/>
                  </a:lnTo>
                  <a:lnTo>
                    <a:pt x="162" y="830"/>
                  </a:lnTo>
                  <a:lnTo>
                    <a:pt x="175" y="821"/>
                  </a:lnTo>
                  <a:lnTo>
                    <a:pt x="186" y="807"/>
                  </a:lnTo>
                  <a:lnTo>
                    <a:pt x="195" y="797"/>
                  </a:lnTo>
                  <a:lnTo>
                    <a:pt x="216" y="789"/>
                  </a:lnTo>
                  <a:lnTo>
                    <a:pt x="220" y="785"/>
                  </a:lnTo>
                  <a:lnTo>
                    <a:pt x="220" y="778"/>
                  </a:lnTo>
                  <a:lnTo>
                    <a:pt x="228" y="773"/>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 name="Freeform 91"/>
            <p:cNvSpPr>
              <a:spLocks noChangeAspect="1"/>
            </p:cNvSpPr>
            <p:nvPr/>
          </p:nvSpPr>
          <p:spPr bwMode="gray">
            <a:xfrm>
              <a:off x="6668292" y="3572222"/>
              <a:ext cx="168275" cy="104775"/>
            </a:xfrm>
            <a:custGeom>
              <a:avLst/>
              <a:gdLst/>
              <a:ahLst/>
              <a:cxnLst>
                <a:cxn ang="0">
                  <a:pos x="249" y="133"/>
                </a:cxn>
                <a:cxn ang="0">
                  <a:pos x="268" y="155"/>
                </a:cxn>
                <a:cxn ang="0">
                  <a:pos x="281" y="158"/>
                </a:cxn>
                <a:cxn ang="0">
                  <a:pos x="288" y="121"/>
                </a:cxn>
                <a:cxn ang="0">
                  <a:pos x="301" y="122"/>
                </a:cxn>
                <a:cxn ang="0">
                  <a:pos x="312" y="139"/>
                </a:cxn>
                <a:cxn ang="0">
                  <a:pos x="319" y="128"/>
                </a:cxn>
                <a:cxn ang="0">
                  <a:pos x="309" y="111"/>
                </a:cxn>
                <a:cxn ang="0">
                  <a:pos x="328" y="96"/>
                </a:cxn>
                <a:cxn ang="0">
                  <a:pos x="324" y="81"/>
                </a:cxn>
                <a:cxn ang="0">
                  <a:pos x="351" y="64"/>
                </a:cxn>
                <a:cxn ang="0">
                  <a:pos x="383" y="20"/>
                </a:cxn>
                <a:cxn ang="0">
                  <a:pos x="392" y="0"/>
                </a:cxn>
                <a:cxn ang="0">
                  <a:pos x="395" y="14"/>
                </a:cxn>
                <a:cxn ang="0">
                  <a:pos x="404" y="9"/>
                </a:cxn>
                <a:cxn ang="0">
                  <a:pos x="417" y="4"/>
                </a:cxn>
                <a:cxn ang="0">
                  <a:pos x="433" y="20"/>
                </a:cxn>
                <a:cxn ang="0">
                  <a:pos x="442" y="43"/>
                </a:cxn>
                <a:cxn ang="0">
                  <a:pos x="448" y="57"/>
                </a:cxn>
                <a:cxn ang="0">
                  <a:pos x="463" y="54"/>
                </a:cxn>
                <a:cxn ang="0">
                  <a:pos x="462" y="68"/>
                </a:cxn>
                <a:cxn ang="0">
                  <a:pos x="474" y="65"/>
                </a:cxn>
                <a:cxn ang="0">
                  <a:pos x="502" y="80"/>
                </a:cxn>
                <a:cxn ang="0">
                  <a:pos x="530" y="95"/>
                </a:cxn>
                <a:cxn ang="0">
                  <a:pos x="512" y="108"/>
                </a:cxn>
                <a:cxn ang="0">
                  <a:pos x="482" y="110"/>
                </a:cxn>
                <a:cxn ang="0">
                  <a:pos x="476" y="126"/>
                </a:cxn>
                <a:cxn ang="0">
                  <a:pos x="492" y="137"/>
                </a:cxn>
                <a:cxn ang="0">
                  <a:pos x="463" y="149"/>
                </a:cxn>
                <a:cxn ang="0">
                  <a:pos x="446" y="143"/>
                </a:cxn>
                <a:cxn ang="0">
                  <a:pos x="439" y="151"/>
                </a:cxn>
                <a:cxn ang="0">
                  <a:pos x="412" y="142"/>
                </a:cxn>
                <a:cxn ang="0">
                  <a:pos x="336" y="150"/>
                </a:cxn>
                <a:cxn ang="0">
                  <a:pos x="323" y="201"/>
                </a:cxn>
                <a:cxn ang="0">
                  <a:pos x="282" y="275"/>
                </a:cxn>
                <a:cxn ang="0">
                  <a:pos x="265" y="299"/>
                </a:cxn>
                <a:cxn ang="0">
                  <a:pos x="231" y="307"/>
                </a:cxn>
                <a:cxn ang="0">
                  <a:pos x="189" y="306"/>
                </a:cxn>
                <a:cxn ang="0">
                  <a:pos x="178" y="296"/>
                </a:cxn>
                <a:cxn ang="0">
                  <a:pos x="139" y="305"/>
                </a:cxn>
                <a:cxn ang="0">
                  <a:pos x="105" y="326"/>
                </a:cxn>
                <a:cxn ang="0">
                  <a:pos x="77" y="323"/>
                </a:cxn>
                <a:cxn ang="0">
                  <a:pos x="40" y="325"/>
                </a:cxn>
                <a:cxn ang="0">
                  <a:pos x="0" y="269"/>
                </a:cxn>
                <a:cxn ang="0">
                  <a:pos x="7" y="264"/>
                </a:cxn>
                <a:cxn ang="0">
                  <a:pos x="28" y="283"/>
                </a:cxn>
                <a:cxn ang="0">
                  <a:pos x="53" y="284"/>
                </a:cxn>
                <a:cxn ang="0">
                  <a:pos x="84" y="293"/>
                </a:cxn>
                <a:cxn ang="0">
                  <a:pos x="91" y="269"/>
                </a:cxn>
                <a:cxn ang="0">
                  <a:pos x="96" y="250"/>
                </a:cxn>
                <a:cxn ang="0">
                  <a:pos x="103" y="239"/>
                </a:cxn>
                <a:cxn ang="0">
                  <a:pos x="116" y="221"/>
                </a:cxn>
                <a:cxn ang="0">
                  <a:pos x="137" y="218"/>
                </a:cxn>
                <a:cxn ang="0">
                  <a:pos x="161" y="215"/>
                </a:cxn>
                <a:cxn ang="0">
                  <a:pos x="190" y="201"/>
                </a:cxn>
                <a:cxn ang="0">
                  <a:pos x="215" y="167"/>
                </a:cxn>
                <a:cxn ang="0">
                  <a:pos x="240" y="131"/>
                </a:cxn>
              </a:cxnLst>
              <a:rect l="0" t="0" r="r" b="b"/>
              <a:pathLst>
                <a:path w="530" h="330">
                  <a:moveTo>
                    <a:pt x="242" y="129"/>
                  </a:moveTo>
                  <a:lnTo>
                    <a:pt x="245" y="131"/>
                  </a:lnTo>
                  <a:lnTo>
                    <a:pt x="249" y="133"/>
                  </a:lnTo>
                  <a:lnTo>
                    <a:pt x="259" y="144"/>
                  </a:lnTo>
                  <a:lnTo>
                    <a:pt x="263" y="150"/>
                  </a:lnTo>
                  <a:lnTo>
                    <a:pt x="268" y="155"/>
                  </a:lnTo>
                  <a:lnTo>
                    <a:pt x="271" y="159"/>
                  </a:lnTo>
                  <a:lnTo>
                    <a:pt x="276" y="160"/>
                  </a:lnTo>
                  <a:lnTo>
                    <a:pt x="281" y="158"/>
                  </a:lnTo>
                  <a:lnTo>
                    <a:pt x="283" y="150"/>
                  </a:lnTo>
                  <a:lnTo>
                    <a:pt x="285" y="126"/>
                  </a:lnTo>
                  <a:lnTo>
                    <a:pt x="288" y="121"/>
                  </a:lnTo>
                  <a:lnTo>
                    <a:pt x="293" y="118"/>
                  </a:lnTo>
                  <a:lnTo>
                    <a:pt x="298" y="118"/>
                  </a:lnTo>
                  <a:lnTo>
                    <a:pt x="301" y="122"/>
                  </a:lnTo>
                  <a:lnTo>
                    <a:pt x="303" y="129"/>
                  </a:lnTo>
                  <a:lnTo>
                    <a:pt x="307" y="137"/>
                  </a:lnTo>
                  <a:lnTo>
                    <a:pt x="312" y="139"/>
                  </a:lnTo>
                  <a:lnTo>
                    <a:pt x="318" y="139"/>
                  </a:lnTo>
                  <a:lnTo>
                    <a:pt x="319" y="134"/>
                  </a:lnTo>
                  <a:lnTo>
                    <a:pt x="319" y="128"/>
                  </a:lnTo>
                  <a:lnTo>
                    <a:pt x="318" y="123"/>
                  </a:lnTo>
                  <a:lnTo>
                    <a:pt x="314" y="116"/>
                  </a:lnTo>
                  <a:lnTo>
                    <a:pt x="309" y="111"/>
                  </a:lnTo>
                  <a:lnTo>
                    <a:pt x="315" y="110"/>
                  </a:lnTo>
                  <a:lnTo>
                    <a:pt x="320" y="106"/>
                  </a:lnTo>
                  <a:lnTo>
                    <a:pt x="328" y="96"/>
                  </a:lnTo>
                  <a:lnTo>
                    <a:pt x="322" y="94"/>
                  </a:lnTo>
                  <a:lnTo>
                    <a:pt x="319" y="88"/>
                  </a:lnTo>
                  <a:lnTo>
                    <a:pt x="324" y="81"/>
                  </a:lnTo>
                  <a:lnTo>
                    <a:pt x="329" y="79"/>
                  </a:lnTo>
                  <a:lnTo>
                    <a:pt x="339" y="79"/>
                  </a:lnTo>
                  <a:lnTo>
                    <a:pt x="351" y="64"/>
                  </a:lnTo>
                  <a:lnTo>
                    <a:pt x="357" y="53"/>
                  </a:lnTo>
                  <a:lnTo>
                    <a:pt x="357" y="47"/>
                  </a:lnTo>
                  <a:lnTo>
                    <a:pt x="383" y="20"/>
                  </a:lnTo>
                  <a:lnTo>
                    <a:pt x="387" y="13"/>
                  </a:lnTo>
                  <a:lnTo>
                    <a:pt x="388" y="6"/>
                  </a:lnTo>
                  <a:lnTo>
                    <a:pt x="392" y="0"/>
                  </a:lnTo>
                  <a:lnTo>
                    <a:pt x="394" y="0"/>
                  </a:lnTo>
                  <a:lnTo>
                    <a:pt x="395" y="3"/>
                  </a:lnTo>
                  <a:lnTo>
                    <a:pt x="395" y="14"/>
                  </a:lnTo>
                  <a:lnTo>
                    <a:pt x="393" y="20"/>
                  </a:lnTo>
                  <a:lnTo>
                    <a:pt x="393" y="22"/>
                  </a:lnTo>
                  <a:lnTo>
                    <a:pt x="404" y="9"/>
                  </a:lnTo>
                  <a:lnTo>
                    <a:pt x="408" y="2"/>
                  </a:lnTo>
                  <a:lnTo>
                    <a:pt x="415" y="2"/>
                  </a:lnTo>
                  <a:lnTo>
                    <a:pt x="417" y="4"/>
                  </a:lnTo>
                  <a:lnTo>
                    <a:pt x="422" y="19"/>
                  </a:lnTo>
                  <a:lnTo>
                    <a:pt x="428" y="22"/>
                  </a:lnTo>
                  <a:lnTo>
                    <a:pt x="433" y="20"/>
                  </a:lnTo>
                  <a:lnTo>
                    <a:pt x="443" y="29"/>
                  </a:lnTo>
                  <a:lnTo>
                    <a:pt x="446" y="40"/>
                  </a:lnTo>
                  <a:lnTo>
                    <a:pt x="442" y="43"/>
                  </a:lnTo>
                  <a:lnTo>
                    <a:pt x="443" y="57"/>
                  </a:lnTo>
                  <a:lnTo>
                    <a:pt x="444" y="58"/>
                  </a:lnTo>
                  <a:lnTo>
                    <a:pt x="448" y="57"/>
                  </a:lnTo>
                  <a:lnTo>
                    <a:pt x="452" y="57"/>
                  </a:lnTo>
                  <a:lnTo>
                    <a:pt x="458" y="54"/>
                  </a:lnTo>
                  <a:lnTo>
                    <a:pt x="463" y="54"/>
                  </a:lnTo>
                  <a:lnTo>
                    <a:pt x="467" y="59"/>
                  </a:lnTo>
                  <a:lnTo>
                    <a:pt x="465" y="64"/>
                  </a:lnTo>
                  <a:lnTo>
                    <a:pt x="462" y="68"/>
                  </a:lnTo>
                  <a:lnTo>
                    <a:pt x="463" y="70"/>
                  </a:lnTo>
                  <a:lnTo>
                    <a:pt x="469" y="70"/>
                  </a:lnTo>
                  <a:lnTo>
                    <a:pt x="474" y="65"/>
                  </a:lnTo>
                  <a:lnTo>
                    <a:pt x="480" y="65"/>
                  </a:lnTo>
                  <a:lnTo>
                    <a:pt x="486" y="69"/>
                  </a:lnTo>
                  <a:lnTo>
                    <a:pt x="502" y="80"/>
                  </a:lnTo>
                  <a:lnTo>
                    <a:pt x="523" y="86"/>
                  </a:lnTo>
                  <a:lnTo>
                    <a:pt x="529" y="91"/>
                  </a:lnTo>
                  <a:lnTo>
                    <a:pt x="530" y="95"/>
                  </a:lnTo>
                  <a:lnTo>
                    <a:pt x="528" y="100"/>
                  </a:lnTo>
                  <a:lnTo>
                    <a:pt x="518" y="104"/>
                  </a:lnTo>
                  <a:lnTo>
                    <a:pt x="512" y="108"/>
                  </a:lnTo>
                  <a:lnTo>
                    <a:pt x="501" y="112"/>
                  </a:lnTo>
                  <a:lnTo>
                    <a:pt x="491" y="115"/>
                  </a:lnTo>
                  <a:lnTo>
                    <a:pt x="482" y="110"/>
                  </a:lnTo>
                  <a:lnTo>
                    <a:pt x="475" y="113"/>
                  </a:lnTo>
                  <a:lnTo>
                    <a:pt x="474" y="121"/>
                  </a:lnTo>
                  <a:lnTo>
                    <a:pt x="476" y="126"/>
                  </a:lnTo>
                  <a:lnTo>
                    <a:pt x="482" y="132"/>
                  </a:lnTo>
                  <a:lnTo>
                    <a:pt x="487" y="133"/>
                  </a:lnTo>
                  <a:lnTo>
                    <a:pt x="492" y="137"/>
                  </a:lnTo>
                  <a:lnTo>
                    <a:pt x="494" y="140"/>
                  </a:lnTo>
                  <a:lnTo>
                    <a:pt x="480" y="143"/>
                  </a:lnTo>
                  <a:lnTo>
                    <a:pt x="463" y="149"/>
                  </a:lnTo>
                  <a:lnTo>
                    <a:pt x="457" y="149"/>
                  </a:lnTo>
                  <a:lnTo>
                    <a:pt x="452" y="147"/>
                  </a:lnTo>
                  <a:lnTo>
                    <a:pt x="446" y="143"/>
                  </a:lnTo>
                  <a:lnTo>
                    <a:pt x="444" y="143"/>
                  </a:lnTo>
                  <a:lnTo>
                    <a:pt x="443" y="148"/>
                  </a:lnTo>
                  <a:lnTo>
                    <a:pt x="439" y="151"/>
                  </a:lnTo>
                  <a:lnTo>
                    <a:pt x="435" y="151"/>
                  </a:lnTo>
                  <a:lnTo>
                    <a:pt x="421" y="147"/>
                  </a:lnTo>
                  <a:lnTo>
                    <a:pt x="412" y="142"/>
                  </a:lnTo>
                  <a:lnTo>
                    <a:pt x="361" y="140"/>
                  </a:lnTo>
                  <a:lnTo>
                    <a:pt x="342" y="142"/>
                  </a:lnTo>
                  <a:lnTo>
                    <a:pt x="336" y="150"/>
                  </a:lnTo>
                  <a:lnTo>
                    <a:pt x="330" y="167"/>
                  </a:lnTo>
                  <a:lnTo>
                    <a:pt x="328" y="189"/>
                  </a:lnTo>
                  <a:lnTo>
                    <a:pt x="323" y="201"/>
                  </a:lnTo>
                  <a:lnTo>
                    <a:pt x="297" y="230"/>
                  </a:lnTo>
                  <a:lnTo>
                    <a:pt x="291" y="257"/>
                  </a:lnTo>
                  <a:lnTo>
                    <a:pt x="282" y="275"/>
                  </a:lnTo>
                  <a:lnTo>
                    <a:pt x="275" y="287"/>
                  </a:lnTo>
                  <a:lnTo>
                    <a:pt x="271" y="294"/>
                  </a:lnTo>
                  <a:lnTo>
                    <a:pt x="265" y="299"/>
                  </a:lnTo>
                  <a:lnTo>
                    <a:pt x="252" y="303"/>
                  </a:lnTo>
                  <a:lnTo>
                    <a:pt x="240" y="305"/>
                  </a:lnTo>
                  <a:lnTo>
                    <a:pt x="231" y="307"/>
                  </a:lnTo>
                  <a:lnTo>
                    <a:pt x="220" y="314"/>
                  </a:lnTo>
                  <a:lnTo>
                    <a:pt x="210" y="314"/>
                  </a:lnTo>
                  <a:lnTo>
                    <a:pt x="189" y="306"/>
                  </a:lnTo>
                  <a:lnTo>
                    <a:pt x="184" y="306"/>
                  </a:lnTo>
                  <a:lnTo>
                    <a:pt x="183" y="299"/>
                  </a:lnTo>
                  <a:lnTo>
                    <a:pt x="178" y="296"/>
                  </a:lnTo>
                  <a:lnTo>
                    <a:pt x="151" y="295"/>
                  </a:lnTo>
                  <a:lnTo>
                    <a:pt x="146" y="296"/>
                  </a:lnTo>
                  <a:lnTo>
                    <a:pt x="139" y="305"/>
                  </a:lnTo>
                  <a:lnTo>
                    <a:pt x="123" y="323"/>
                  </a:lnTo>
                  <a:lnTo>
                    <a:pt x="115" y="327"/>
                  </a:lnTo>
                  <a:lnTo>
                    <a:pt x="105" y="326"/>
                  </a:lnTo>
                  <a:lnTo>
                    <a:pt x="96" y="326"/>
                  </a:lnTo>
                  <a:lnTo>
                    <a:pt x="87" y="330"/>
                  </a:lnTo>
                  <a:lnTo>
                    <a:pt x="77" y="323"/>
                  </a:lnTo>
                  <a:lnTo>
                    <a:pt x="66" y="325"/>
                  </a:lnTo>
                  <a:lnTo>
                    <a:pt x="54" y="328"/>
                  </a:lnTo>
                  <a:lnTo>
                    <a:pt x="40" y="325"/>
                  </a:lnTo>
                  <a:lnTo>
                    <a:pt x="27" y="314"/>
                  </a:lnTo>
                  <a:lnTo>
                    <a:pt x="0" y="274"/>
                  </a:lnTo>
                  <a:lnTo>
                    <a:pt x="0" y="269"/>
                  </a:lnTo>
                  <a:lnTo>
                    <a:pt x="2" y="268"/>
                  </a:lnTo>
                  <a:lnTo>
                    <a:pt x="5" y="266"/>
                  </a:lnTo>
                  <a:lnTo>
                    <a:pt x="7" y="264"/>
                  </a:lnTo>
                  <a:lnTo>
                    <a:pt x="10" y="273"/>
                  </a:lnTo>
                  <a:lnTo>
                    <a:pt x="13" y="278"/>
                  </a:lnTo>
                  <a:lnTo>
                    <a:pt x="28" y="283"/>
                  </a:lnTo>
                  <a:lnTo>
                    <a:pt x="34" y="284"/>
                  </a:lnTo>
                  <a:lnTo>
                    <a:pt x="48" y="283"/>
                  </a:lnTo>
                  <a:lnTo>
                    <a:pt x="53" y="284"/>
                  </a:lnTo>
                  <a:lnTo>
                    <a:pt x="59" y="288"/>
                  </a:lnTo>
                  <a:lnTo>
                    <a:pt x="67" y="290"/>
                  </a:lnTo>
                  <a:lnTo>
                    <a:pt x="84" y="293"/>
                  </a:lnTo>
                  <a:lnTo>
                    <a:pt x="86" y="285"/>
                  </a:lnTo>
                  <a:lnTo>
                    <a:pt x="89" y="279"/>
                  </a:lnTo>
                  <a:lnTo>
                    <a:pt x="91" y="269"/>
                  </a:lnTo>
                  <a:lnTo>
                    <a:pt x="93" y="263"/>
                  </a:lnTo>
                  <a:lnTo>
                    <a:pt x="91" y="253"/>
                  </a:lnTo>
                  <a:lnTo>
                    <a:pt x="96" y="250"/>
                  </a:lnTo>
                  <a:lnTo>
                    <a:pt x="102" y="251"/>
                  </a:lnTo>
                  <a:lnTo>
                    <a:pt x="103" y="253"/>
                  </a:lnTo>
                  <a:lnTo>
                    <a:pt x="103" y="239"/>
                  </a:lnTo>
                  <a:lnTo>
                    <a:pt x="105" y="235"/>
                  </a:lnTo>
                  <a:lnTo>
                    <a:pt x="113" y="225"/>
                  </a:lnTo>
                  <a:lnTo>
                    <a:pt x="116" y="221"/>
                  </a:lnTo>
                  <a:lnTo>
                    <a:pt x="134" y="220"/>
                  </a:lnTo>
                  <a:lnTo>
                    <a:pt x="137" y="219"/>
                  </a:lnTo>
                  <a:lnTo>
                    <a:pt x="137" y="218"/>
                  </a:lnTo>
                  <a:lnTo>
                    <a:pt x="142" y="217"/>
                  </a:lnTo>
                  <a:lnTo>
                    <a:pt x="152" y="217"/>
                  </a:lnTo>
                  <a:lnTo>
                    <a:pt x="161" y="215"/>
                  </a:lnTo>
                  <a:lnTo>
                    <a:pt x="174" y="214"/>
                  </a:lnTo>
                  <a:lnTo>
                    <a:pt x="179" y="212"/>
                  </a:lnTo>
                  <a:lnTo>
                    <a:pt x="190" y="201"/>
                  </a:lnTo>
                  <a:lnTo>
                    <a:pt x="205" y="183"/>
                  </a:lnTo>
                  <a:lnTo>
                    <a:pt x="207" y="177"/>
                  </a:lnTo>
                  <a:lnTo>
                    <a:pt x="215" y="167"/>
                  </a:lnTo>
                  <a:lnTo>
                    <a:pt x="231" y="154"/>
                  </a:lnTo>
                  <a:lnTo>
                    <a:pt x="238" y="143"/>
                  </a:lnTo>
                  <a:lnTo>
                    <a:pt x="240" y="131"/>
                  </a:lnTo>
                  <a:lnTo>
                    <a:pt x="242" y="129"/>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 name="Freeform 92"/>
            <p:cNvSpPr>
              <a:spLocks noChangeAspect="1"/>
            </p:cNvSpPr>
            <p:nvPr/>
          </p:nvSpPr>
          <p:spPr bwMode="gray">
            <a:xfrm>
              <a:off x="6504780" y="3575397"/>
              <a:ext cx="71438" cy="93663"/>
            </a:xfrm>
            <a:custGeom>
              <a:avLst/>
              <a:gdLst/>
              <a:ahLst/>
              <a:cxnLst>
                <a:cxn ang="0">
                  <a:pos x="5" y="16"/>
                </a:cxn>
                <a:cxn ang="0">
                  <a:pos x="2" y="16"/>
                </a:cxn>
                <a:cxn ang="0">
                  <a:pos x="7" y="24"/>
                </a:cxn>
                <a:cxn ang="0">
                  <a:pos x="10" y="43"/>
                </a:cxn>
                <a:cxn ang="0">
                  <a:pos x="14" y="55"/>
                </a:cxn>
                <a:cxn ang="0">
                  <a:pos x="15" y="87"/>
                </a:cxn>
                <a:cxn ang="0">
                  <a:pos x="18" y="98"/>
                </a:cxn>
                <a:cxn ang="0">
                  <a:pos x="26" y="104"/>
                </a:cxn>
                <a:cxn ang="0">
                  <a:pos x="27" y="115"/>
                </a:cxn>
                <a:cxn ang="0">
                  <a:pos x="26" y="130"/>
                </a:cxn>
                <a:cxn ang="0">
                  <a:pos x="32" y="141"/>
                </a:cxn>
                <a:cxn ang="0">
                  <a:pos x="33" y="148"/>
                </a:cxn>
                <a:cxn ang="0">
                  <a:pos x="52" y="173"/>
                </a:cxn>
                <a:cxn ang="0">
                  <a:pos x="60" y="183"/>
                </a:cxn>
                <a:cxn ang="0">
                  <a:pos x="66" y="196"/>
                </a:cxn>
                <a:cxn ang="0">
                  <a:pos x="68" y="208"/>
                </a:cxn>
                <a:cxn ang="0">
                  <a:pos x="77" y="218"/>
                </a:cxn>
                <a:cxn ang="0">
                  <a:pos x="93" y="229"/>
                </a:cxn>
                <a:cxn ang="0">
                  <a:pos x="114" y="248"/>
                </a:cxn>
                <a:cxn ang="0">
                  <a:pos x="129" y="253"/>
                </a:cxn>
                <a:cxn ang="0">
                  <a:pos x="144" y="265"/>
                </a:cxn>
                <a:cxn ang="0">
                  <a:pos x="152" y="269"/>
                </a:cxn>
                <a:cxn ang="0">
                  <a:pos x="166" y="276"/>
                </a:cxn>
                <a:cxn ang="0">
                  <a:pos x="178" y="287"/>
                </a:cxn>
                <a:cxn ang="0">
                  <a:pos x="182" y="285"/>
                </a:cxn>
                <a:cxn ang="0">
                  <a:pos x="185" y="291"/>
                </a:cxn>
                <a:cxn ang="0">
                  <a:pos x="189" y="287"/>
                </a:cxn>
                <a:cxn ang="0">
                  <a:pos x="192" y="281"/>
                </a:cxn>
                <a:cxn ang="0">
                  <a:pos x="198" y="277"/>
                </a:cxn>
                <a:cxn ang="0">
                  <a:pos x="211" y="280"/>
                </a:cxn>
                <a:cxn ang="0">
                  <a:pos x="220" y="288"/>
                </a:cxn>
                <a:cxn ang="0">
                  <a:pos x="224" y="281"/>
                </a:cxn>
                <a:cxn ang="0">
                  <a:pos x="226" y="265"/>
                </a:cxn>
                <a:cxn ang="0">
                  <a:pos x="210" y="237"/>
                </a:cxn>
                <a:cxn ang="0">
                  <a:pos x="205" y="222"/>
                </a:cxn>
                <a:cxn ang="0">
                  <a:pos x="188" y="210"/>
                </a:cxn>
                <a:cxn ang="0">
                  <a:pos x="182" y="191"/>
                </a:cxn>
                <a:cxn ang="0">
                  <a:pos x="179" y="151"/>
                </a:cxn>
                <a:cxn ang="0">
                  <a:pos x="183" y="126"/>
                </a:cxn>
                <a:cxn ang="0">
                  <a:pos x="183" y="108"/>
                </a:cxn>
                <a:cxn ang="0">
                  <a:pos x="181" y="95"/>
                </a:cxn>
                <a:cxn ang="0">
                  <a:pos x="174" y="83"/>
                </a:cxn>
                <a:cxn ang="0">
                  <a:pos x="158" y="60"/>
                </a:cxn>
                <a:cxn ang="0">
                  <a:pos x="136" y="44"/>
                </a:cxn>
                <a:cxn ang="0">
                  <a:pos x="123" y="28"/>
                </a:cxn>
                <a:cxn ang="0">
                  <a:pos x="111" y="29"/>
                </a:cxn>
                <a:cxn ang="0">
                  <a:pos x="103" y="41"/>
                </a:cxn>
                <a:cxn ang="0">
                  <a:pos x="92" y="43"/>
                </a:cxn>
                <a:cxn ang="0">
                  <a:pos x="81" y="41"/>
                </a:cxn>
                <a:cxn ang="0">
                  <a:pos x="58" y="56"/>
                </a:cxn>
                <a:cxn ang="0">
                  <a:pos x="54" y="45"/>
                </a:cxn>
                <a:cxn ang="0">
                  <a:pos x="57" y="29"/>
                </a:cxn>
                <a:cxn ang="0">
                  <a:pos x="47" y="14"/>
                </a:cxn>
                <a:cxn ang="0">
                  <a:pos x="37" y="12"/>
                </a:cxn>
                <a:cxn ang="0">
                  <a:pos x="20" y="9"/>
                </a:cxn>
                <a:cxn ang="0">
                  <a:pos x="12" y="0"/>
                </a:cxn>
                <a:cxn ang="0">
                  <a:pos x="0" y="0"/>
                </a:cxn>
                <a:cxn ang="0">
                  <a:pos x="5" y="16"/>
                </a:cxn>
              </a:cxnLst>
              <a:rect l="0" t="0" r="r" b="b"/>
              <a:pathLst>
                <a:path w="226" h="291">
                  <a:moveTo>
                    <a:pt x="5" y="16"/>
                  </a:moveTo>
                  <a:lnTo>
                    <a:pt x="2" y="16"/>
                  </a:lnTo>
                  <a:lnTo>
                    <a:pt x="7" y="24"/>
                  </a:lnTo>
                  <a:lnTo>
                    <a:pt x="10" y="43"/>
                  </a:lnTo>
                  <a:lnTo>
                    <a:pt x="14" y="55"/>
                  </a:lnTo>
                  <a:lnTo>
                    <a:pt x="15" y="87"/>
                  </a:lnTo>
                  <a:lnTo>
                    <a:pt x="18" y="98"/>
                  </a:lnTo>
                  <a:lnTo>
                    <a:pt x="26" y="104"/>
                  </a:lnTo>
                  <a:lnTo>
                    <a:pt x="27" y="115"/>
                  </a:lnTo>
                  <a:lnTo>
                    <a:pt x="26" y="130"/>
                  </a:lnTo>
                  <a:lnTo>
                    <a:pt x="32" y="141"/>
                  </a:lnTo>
                  <a:lnTo>
                    <a:pt x="33" y="148"/>
                  </a:lnTo>
                  <a:lnTo>
                    <a:pt x="52" y="173"/>
                  </a:lnTo>
                  <a:lnTo>
                    <a:pt x="60" y="183"/>
                  </a:lnTo>
                  <a:lnTo>
                    <a:pt x="66" y="196"/>
                  </a:lnTo>
                  <a:lnTo>
                    <a:pt x="68" y="208"/>
                  </a:lnTo>
                  <a:lnTo>
                    <a:pt x="77" y="218"/>
                  </a:lnTo>
                  <a:lnTo>
                    <a:pt x="93" y="229"/>
                  </a:lnTo>
                  <a:lnTo>
                    <a:pt x="114" y="248"/>
                  </a:lnTo>
                  <a:lnTo>
                    <a:pt x="129" y="253"/>
                  </a:lnTo>
                  <a:lnTo>
                    <a:pt x="144" y="265"/>
                  </a:lnTo>
                  <a:lnTo>
                    <a:pt x="152" y="269"/>
                  </a:lnTo>
                  <a:lnTo>
                    <a:pt x="166" y="276"/>
                  </a:lnTo>
                  <a:lnTo>
                    <a:pt x="178" y="287"/>
                  </a:lnTo>
                  <a:lnTo>
                    <a:pt x="182" y="285"/>
                  </a:lnTo>
                  <a:lnTo>
                    <a:pt x="185" y="291"/>
                  </a:lnTo>
                  <a:lnTo>
                    <a:pt x="189" y="287"/>
                  </a:lnTo>
                  <a:lnTo>
                    <a:pt x="192" y="281"/>
                  </a:lnTo>
                  <a:lnTo>
                    <a:pt x="198" y="277"/>
                  </a:lnTo>
                  <a:lnTo>
                    <a:pt x="211" y="280"/>
                  </a:lnTo>
                  <a:lnTo>
                    <a:pt x="220" y="288"/>
                  </a:lnTo>
                  <a:lnTo>
                    <a:pt x="224" y="281"/>
                  </a:lnTo>
                  <a:lnTo>
                    <a:pt x="226" y="265"/>
                  </a:lnTo>
                  <a:lnTo>
                    <a:pt x="210" y="237"/>
                  </a:lnTo>
                  <a:lnTo>
                    <a:pt x="205" y="222"/>
                  </a:lnTo>
                  <a:lnTo>
                    <a:pt x="188" y="210"/>
                  </a:lnTo>
                  <a:lnTo>
                    <a:pt x="182" y="191"/>
                  </a:lnTo>
                  <a:lnTo>
                    <a:pt x="179" y="151"/>
                  </a:lnTo>
                  <a:lnTo>
                    <a:pt x="183" y="126"/>
                  </a:lnTo>
                  <a:lnTo>
                    <a:pt x="183" y="108"/>
                  </a:lnTo>
                  <a:lnTo>
                    <a:pt x="181" y="95"/>
                  </a:lnTo>
                  <a:lnTo>
                    <a:pt x="174" y="83"/>
                  </a:lnTo>
                  <a:lnTo>
                    <a:pt x="158" y="60"/>
                  </a:lnTo>
                  <a:lnTo>
                    <a:pt x="136" y="44"/>
                  </a:lnTo>
                  <a:lnTo>
                    <a:pt x="123" y="28"/>
                  </a:lnTo>
                  <a:lnTo>
                    <a:pt x="111" y="29"/>
                  </a:lnTo>
                  <a:lnTo>
                    <a:pt x="103" y="41"/>
                  </a:lnTo>
                  <a:lnTo>
                    <a:pt x="92" y="43"/>
                  </a:lnTo>
                  <a:lnTo>
                    <a:pt x="81" y="41"/>
                  </a:lnTo>
                  <a:lnTo>
                    <a:pt x="58" y="56"/>
                  </a:lnTo>
                  <a:lnTo>
                    <a:pt x="54" y="45"/>
                  </a:lnTo>
                  <a:lnTo>
                    <a:pt x="57" y="29"/>
                  </a:lnTo>
                  <a:lnTo>
                    <a:pt x="47" y="14"/>
                  </a:lnTo>
                  <a:lnTo>
                    <a:pt x="37" y="12"/>
                  </a:lnTo>
                  <a:lnTo>
                    <a:pt x="20" y="9"/>
                  </a:lnTo>
                  <a:lnTo>
                    <a:pt x="12" y="0"/>
                  </a:lnTo>
                  <a:lnTo>
                    <a:pt x="0" y="0"/>
                  </a:lnTo>
                  <a:lnTo>
                    <a:pt x="5" y="16"/>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 name="Freeform 93"/>
            <p:cNvSpPr>
              <a:spLocks noChangeAspect="1"/>
            </p:cNvSpPr>
            <p:nvPr/>
          </p:nvSpPr>
          <p:spPr bwMode="gray">
            <a:xfrm>
              <a:off x="6460330" y="3326159"/>
              <a:ext cx="136525" cy="268288"/>
            </a:xfrm>
            <a:custGeom>
              <a:avLst/>
              <a:gdLst/>
              <a:ahLst/>
              <a:cxnLst>
                <a:cxn ang="0">
                  <a:pos x="125" y="24"/>
                </a:cxn>
                <a:cxn ang="0">
                  <a:pos x="77" y="49"/>
                </a:cxn>
                <a:cxn ang="0">
                  <a:pos x="23" y="67"/>
                </a:cxn>
                <a:cxn ang="0">
                  <a:pos x="0" y="135"/>
                </a:cxn>
                <a:cxn ang="0">
                  <a:pos x="40" y="199"/>
                </a:cxn>
                <a:cxn ang="0">
                  <a:pos x="52" y="252"/>
                </a:cxn>
                <a:cxn ang="0">
                  <a:pos x="53" y="283"/>
                </a:cxn>
                <a:cxn ang="0">
                  <a:pos x="38" y="315"/>
                </a:cxn>
                <a:cxn ang="0">
                  <a:pos x="58" y="366"/>
                </a:cxn>
                <a:cxn ang="0">
                  <a:pos x="82" y="434"/>
                </a:cxn>
                <a:cxn ang="0">
                  <a:pos x="111" y="503"/>
                </a:cxn>
                <a:cxn ang="0">
                  <a:pos x="72" y="559"/>
                </a:cxn>
                <a:cxn ang="0">
                  <a:pos x="59" y="597"/>
                </a:cxn>
                <a:cxn ang="0">
                  <a:pos x="37" y="681"/>
                </a:cxn>
                <a:cxn ang="0">
                  <a:pos x="80" y="725"/>
                </a:cxn>
                <a:cxn ang="0">
                  <a:pos x="118" y="774"/>
                </a:cxn>
                <a:cxn ang="0">
                  <a:pos x="160" y="797"/>
                </a:cxn>
                <a:cxn ang="0">
                  <a:pos x="194" y="833"/>
                </a:cxn>
                <a:cxn ang="0">
                  <a:pos x="243" y="829"/>
                </a:cxn>
                <a:cxn ang="0">
                  <a:pos x="215" y="778"/>
                </a:cxn>
                <a:cxn ang="0">
                  <a:pos x="157" y="745"/>
                </a:cxn>
                <a:cxn ang="0">
                  <a:pos x="131" y="676"/>
                </a:cxn>
                <a:cxn ang="0">
                  <a:pos x="102" y="651"/>
                </a:cxn>
                <a:cxn ang="0">
                  <a:pos x="85" y="607"/>
                </a:cxn>
                <a:cxn ang="0">
                  <a:pos x="93" y="568"/>
                </a:cxn>
                <a:cxn ang="0">
                  <a:pos x="112" y="515"/>
                </a:cxn>
                <a:cxn ang="0">
                  <a:pos x="133" y="439"/>
                </a:cxn>
                <a:cxn ang="0">
                  <a:pos x="161" y="409"/>
                </a:cxn>
                <a:cxn ang="0">
                  <a:pos x="179" y="455"/>
                </a:cxn>
                <a:cxn ang="0">
                  <a:pos x="189" y="458"/>
                </a:cxn>
                <a:cxn ang="0">
                  <a:pos x="251" y="476"/>
                </a:cxn>
                <a:cxn ang="0">
                  <a:pos x="271" y="489"/>
                </a:cxn>
                <a:cxn ang="0">
                  <a:pos x="292" y="510"/>
                </a:cxn>
                <a:cxn ang="0">
                  <a:pos x="265" y="462"/>
                </a:cxn>
                <a:cxn ang="0">
                  <a:pos x="265" y="407"/>
                </a:cxn>
                <a:cxn ang="0">
                  <a:pos x="298" y="366"/>
                </a:cxn>
                <a:cxn ang="0">
                  <a:pos x="368" y="365"/>
                </a:cxn>
                <a:cxn ang="0">
                  <a:pos x="416" y="365"/>
                </a:cxn>
                <a:cxn ang="0">
                  <a:pos x="431" y="302"/>
                </a:cxn>
                <a:cxn ang="0">
                  <a:pos x="416" y="275"/>
                </a:cxn>
                <a:cxn ang="0">
                  <a:pos x="389" y="252"/>
                </a:cxn>
                <a:cxn ang="0">
                  <a:pos x="382" y="191"/>
                </a:cxn>
                <a:cxn ang="0">
                  <a:pos x="360" y="165"/>
                </a:cxn>
                <a:cxn ang="0">
                  <a:pos x="323" y="134"/>
                </a:cxn>
                <a:cxn ang="0">
                  <a:pos x="292" y="153"/>
                </a:cxn>
                <a:cxn ang="0">
                  <a:pos x="255" y="156"/>
                </a:cxn>
                <a:cxn ang="0">
                  <a:pos x="220" y="151"/>
                </a:cxn>
                <a:cxn ang="0">
                  <a:pos x="183" y="182"/>
                </a:cxn>
                <a:cxn ang="0">
                  <a:pos x="188" y="126"/>
                </a:cxn>
                <a:cxn ang="0">
                  <a:pos x="190" y="81"/>
                </a:cxn>
                <a:cxn ang="0">
                  <a:pos x="163" y="59"/>
                </a:cxn>
                <a:cxn ang="0">
                  <a:pos x="152" y="16"/>
                </a:cxn>
                <a:cxn ang="0">
                  <a:pos x="141" y="0"/>
                </a:cxn>
              </a:cxnLst>
              <a:rect l="0" t="0" r="r" b="b"/>
              <a:pathLst>
                <a:path w="431" h="844">
                  <a:moveTo>
                    <a:pt x="144" y="0"/>
                  </a:moveTo>
                  <a:lnTo>
                    <a:pt x="138" y="3"/>
                  </a:lnTo>
                  <a:lnTo>
                    <a:pt x="131" y="11"/>
                  </a:lnTo>
                  <a:lnTo>
                    <a:pt x="125" y="24"/>
                  </a:lnTo>
                  <a:lnTo>
                    <a:pt x="112" y="27"/>
                  </a:lnTo>
                  <a:lnTo>
                    <a:pt x="103" y="32"/>
                  </a:lnTo>
                  <a:lnTo>
                    <a:pt x="88" y="43"/>
                  </a:lnTo>
                  <a:lnTo>
                    <a:pt x="77" y="49"/>
                  </a:lnTo>
                  <a:lnTo>
                    <a:pt x="66" y="60"/>
                  </a:lnTo>
                  <a:lnTo>
                    <a:pt x="55" y="64"/>
                  </a:lnTo>
                  <a:lnTo>
                    <a:pt x="37" y="65"/>
                  </a:lnTo>
                  <a:lnTo>
                    <a:pt x="23" y="67"/>
                  </a:lnTo>
                  <a:lnTo>
                    <a:pt x="9" y="106"/>
                  </a:lnTo>
                  <a:lnTo>
                    <a:pt x="7" y="118"/>
                  </a:lnTo>
                  <a:lnTo>
                    <a:pt x="9" y="128"/>
                  </a:lnTo>
                  <a:lnTo>
                    <a:pt x="0" y="135"/>
                  </a:lnTo>
                  <a:lnTo>
                    <a:pt x="1" y="142"/>
                  </a:lnTo>
                  <a:lnTo>
                    <a:pt x="7" y="159"/>
                  </a:lnTo>
                  <a:lnTo>
                    <a:pt x="17" y="182"/>
                  </a:lnTo>
                  <a:lnTo>
                    <a:pt x="40" y="199"/>
                  </a:lnTo>
                  <a:lnTo>
                    <a:pt x="48" y="209"/>
                  </a:lnTo>
                  <a:lnTo>
                    <a:pt x="50" y="225"/>
                  </a:lnTo>
                  <a:lnTo>
                    <a:pt x="49" y="240"/>
                  </a:lnTo>
                  <a:lnTo>
                    <a:pt x="52" y="252"/>
                  </a:lnTo>
                  <a:lnTo>
                    <a:pt x="61" y="253"/>
                  </a:lnTo>
                  <a:lnTo>
                    <a:pt x="65" y="263"/>
                  </a:lnTo>
                  <a:lnTo>
                    <a:pt x="59" y="269"/>
                  </a:lnTo>
                  <a:lnTo>
                    <a:pt x="53" y="283"/>
                  </a:lnTo>
                  <a:lnTo>
                    <a:pt x="50" y="291"/>
                  </a:lnTo>
                  <a:lnTo>
                    <a:pt x="50" y="304"/>
                  </a:lnTo>
                  <a:lnTo>
                    <a:pt x="47" y="307"/>
                  </a:lnTo>
                  <a:lnTo>
                    <a:pt x="38" y="315"/>
                  </a:lnTo>
                  <a:lnTo>
                    <a:pt x="34" y="323"/>
                  </a:lnTo>
                  <a:lnTo>
                    <a:pt x="33" y="337"/>
                  </a:lnTo>
                  <a:lnTo>
                    <a:pt x="39" y="354"/>
                  </a:lnTo>
                  <a:lnTo>
                    <a:pt x="58" y="366"/>
                  </a:lnTo>
                  <a:lnTo>
                    <a:pt x="76" y="386"/>
                  </a:lnTo>
                  <a:lnTo>
                    <a:pt x="79" y="392"/>
                  </a:lnTo>
                  <a:lnTo>
                    <a:pt x="81" y="401"/>
                  </a:lnTo>
                  <a:lnTo>
                    <a:pt x="82" y="434"/>
                  </a:lnTo>
                  <a:lnTo>
                    <a:pt x="88" y="452"/>
                  </a:lnTo>
                  <a:lnTo>
                    <a:pt x="91" y="454"/>
                  </a:lnTo>
                  <a:lnTo>
                    <a:pt x="96" y="469"/>
                  </a:lnTo>
                  <a:lnTo>
                    <a:pt x="111" y="503"/>
                  </a:lnTo>
                  <a:lnTo>
                    <a:pt x="109" y="510"/>
                  </a:lnTo>
                  <a:lnTo>
                    <a:pt x="91" y="540"/>
                  </a:lnTo>
                  <a:lnTo>
                    <a:pt x="80" y="547"/>
                  </a:lnTo>
                  <a:lnTo>
                    <a:pt x="72" y="559"/>
                  </a:lnTo>
                  <a:lnTo>
                    <a:pt x="70" y="574"/>
                  </a:lnTo>
                  <a:lnTo>
                    <a:pt x="65" y="586"/>
                  </a:lnTo>
                  <a:lnTo>
                    <a:pt x="60" y="594"/>
                  </a:lnTo>
                  <a:lnTo>
                    <a:pt x="59" y="597"/>
                  </a:lnTo>
                  <a:lnTo>
                    <a:pt x="54" y="610"/>
                  </a:lnTo>
                  <a:lnTo>
                    <a:pt x="53" y="618"/>
                  </a:lnTo>
                  <a:lnTo>
                    <a:pt x="39" y="664"/>
                  </a:lnTo>
                  <a:lnTo>
                    <a:pt x="37" y="681"/>
                  </a:lnTo>
                  <a:lnTo>
                    <a:pt x="37" y="696"/>
                  </a:lnTo>
                  <a:lnTo>
                    <a:pt x="40" y="705"/>
                  </a:lnTo>
                  <a:lnTo>
                    <a:pt x="60" y="703"/>
                  </a:lnTo>
                  <a:lnTo>
                    <a:pt x="80" y="725"/>
                  </a:lnTo>
                  <a:lnTo>
                    <a:pt x="86" y="729"/>
                  </a:lnTo>
                  <a:lnTo>
                    <a:pt x="101" y="750"/>
                  </a:lnTo>
                  <a:lnTo>
                    <a:pt x="112" y="759"/>
                  </a:lnTo>
                  <a:lnTo>
                    <a:pt x="118" y="774"/>
                  </a:lnTo>
                  <a:lnTo>
                    <a:pt x="145" y="804"/>
                  </a:lnTo>
                  <a:lnTo>
                    <a:pt x="140" y="788"/>
                  </a:lnTo>
                  <a:lnTo>
                    <a:pt x="152" y="788"/>
                  </a:lnTo>
                  <a:lnTo>
                    <a:pt x="160" y="797"/>
                  </a:lnTo>
                  <a:lnTo>
                    <a:pt x="177" y="800"/>
                  </a:lnTo>
                  <a:lnTo>
                    <a:pt x="187" y="802"/>
                  </a:lnTo>
                  <a:lnTo>
                    <a:pt x="197" y="817"/>
                  </a:lnTo>
                  <a:lnTo>
                    <a:pt x="194" y="833"/>
                  </a:lnTo>
                  <a:lnTo>
                    <a:pt x="198" y="844"/>
                  </a:lnTo>
                  <a:lnTo>
                    <a:pt x="221" y="829"/>
                  </a:lnTo>
                  <a:lnTo>
                    <a:pt x="232" y="831"/>
                  </a:lnTo>
                  <a:lnTo>
                    <a:pt x="243" y="829"/>
                  </a:lnTo>
                  <a:lnTo>
                    <a:pt x="251" y="817"/>
                  </a:lnTo>
                  <a:lnTo>
                    <a:pt x="242" y="804"/>
                  </a:lnTo>
                  <a:lnTo>
                    <a:pt x="230" y="790"/>
                  </a:lnTo>
                  <a:lnTo>
                    <a:pt x="215" y="778"/>
                  </a:lnTo>
                  <a:lnTo>
                    <a:pt x="181" y="773"/>
                  </a:lnTo>
                  <a:lnTo>
                    <a:pt x="168" y="758"/>
                  </a:lnTo>
                  <a:lnTo>
                    <a:pt x="162" y="754"/>
                  </a:lnTo>
                  <a:lnTo>
                    <a:pt x="157" y="745"/>
                  </a:lnTo>
                  <a:lnTo>
                    <a:pt x="151" y="709"/>
                  </a:lnTo>
                  <a:lnTo>
                    <a:pt x="145" y="699"/>
                  </a:lnTo>
                  <a:lnTo>
                    <a:pt x="136" y="691"/>
                  </a:lnTo>
                  <a:lnTo>
                    <a:pt x="131" y="676"/>
                  </a:lnTo>
                  <a:lnTo>
                    <a:pt x="129" y="660"/>
                  </a:lnTo>
                  <a:lnTo>
                    <a:pt x="124" y="649"/>
                  </a:lnTo>
                  <a:lnTo>
                    <a:pt x="114" y="646"/>
                  </a:lnTo>
                  <a:lnTo>
                    <a:pt x="102" y="651"/>
                  </a:lnTo>
                  <a:lnTo>
                    <a:pt x="92" y="649"/>
                  </a:lnTo>
                  <a:lnTo>
                    <a:pt x="88" y="640"/>
                  </a:lnTo>
                  <a:lnTo>
                    <a:pt x="86" y="623"/>
                  </a:lnTo>
                  <a:lnTo>
                    <a:pt x="85" y="607"/>
                  </a:lnTo>
                  <a:lnTo>
                    <a:pt x="85" y="592"/>
                  </a:lnTo>
                  <a:lnTo>
                    <a:pt x="86" y="586"/>
                  </a:lnTo>
                  <a:lnTo>
                    <a:pt x="92" y="578"/>
                  </a:lnTo>
                  <a:lnTo>
                    <a:pt x="93" y="568"/>
                  </a:lnTo>
                  <a:lnTo>
                    <a:pt x="98" y="563"/>
                  </a:lnTo>
                  <a:lnTo>
                    <a:pt x="103" y="553"/>
                  </a:lnTo>
                  <a:lnTo>
                    <a:pt x="103" y="542"/>
                  </a:lnTo>
                  <a:lnTo>
                    <a:pt x="112" y="515"/>
                  </a:lnTo>
                  <a:lnTo>
                    <a:pt x="119" y="501"/>
                  </a:lnTo>
                  <a:lnTo>
                    <a:pt x="126" y="487"/>
                  </a:lnTo>
                  <a:lnTo>
                    <a:pt x="128" y="471"/>
                  </a:lnTo>
                  <a:lnTo>
                    <a:pt x="133" y="439"/>
                  </a:lnTo>
                  <a:lnTo>
                    <a:pt x="129" y="415"/>
                  </a:lnTo>
                  <a:lnTo>
                    <a:pt x="142" y="411"/>
                  </a:lnTo>
                  <a:lnTo>
                    <a:pt x="157" y="409"/>
                  </a:lnTo>
                  <a:lnTo>
                    <a:pt x="161" y="409"/>
                  </a:lnTo>
                  <a:lnTo>
                    <a:pt x="168" y="411"/>
                  </a:lnTo>
                  <a:lnTo>
                    <a:pt x="179" y="414"/>
                  </a:lnTo>
                  <a:lnTo>
                    <a:pt x="182" y="419"/>
                  </a:lnTo>
                  <a:lnTo>
                    <a:pt x="179" y="455"/>
                  </a:lnTo>
                  <a:lnTo>
                    <a:pt x="183" y="462"/>
                  </a:lnTo>
                  <a:lnTo>
                    <a:pt x="187" y="462"/>
                  </a:lnTo>
                  <a:lnTo>
                    <a:pt x="184" y="458"/>
                  </a:lnTo>
                  <a:lnTo>
                    <a:pt x="189" y="458"/>
                  </a:lnTo>
                  <a:lnTo>
                    <a:pt x="212" y="460"/>
                  </a:lnTo>
                  <a:lnTo>
                    <a:pt x="222" y="458"/>
                  </a:lnTo>
                  <a:lnTo>
                    <a:pt x="233" y="461"/>
                  </a:lnTo>
                  <a:lnTo>
                    <a:pt x="251" y="476"/>
                  </a:lnTo>
                  <a:lnTo>
                    <a:pt x="257" y="484"/>
                  </a:lnTo>
                  <a:lnTo>
                    <a:pt x="264" y="488"/>
                  </a:lnTo>
                  <a:lnTo>
                    <a:pt x="270" y="492"/>
                  </a:lnTo>
                  <a:lnTo>
                    <a:pt x="271" y="489"/>
                  </a:lnTo>
                  <a:lnTo>
                    <a:pt x="276" y="493"/>
                  </a:lnTo>
                  <a:lnTo>
                    <a:pt x="285" y="511"/>
                  </a:lnTo>
                  <a:lnTo>
                    <a:pt x="291" y="516"/>
                  </a:lnTo>
                  <a:lnTo>
                    <a:pt x="292" y="510"/>
                  </a:lnTo>
                  <a:lnTo>
                    <a:pt x="292" y="501"/>
                  </a:lnTo>
                  <a:lnTo>
                    <a:pt x="286" y="487"/>
                  </a:lnTo>
                  <a:lnTo>
                    <a:pt x="280" y="473"/>
                  </a:lnTo>
                  <a:lnTo>
                    <a:pt x="265" y="462"/>
                  </a:lnTo>
                  <a:lnTo>
                    <a:pt x="258" y="440"/>
                  </a:lnTo>
                  <a:lnTo>
                    <a:pt x="255" y="429"/>
                  </a:lnTo>
                  <a:lnTo>
                    <a:pt x="258" y="411"/>
                  </a:lnTo>
                  <a:lnTo>
                    <a:pt x="265" y="407"/>
                  </a:lnTo>
                  <a:lnTo>
                    <a:pt x="270" y="396"/>
                  </a:lnTo>
                  <a:lnTo>
                    <a:pt x="278" y="392"/>
                  </a:lnTo>
                  <a:lnTo>
                    <a:pt x="292" y="372"/>
                  </a:lnTo>
                  <a:lnTo>
                    <a:pt x="298" y="366"/>
                  </a:lnTo>
                  <a:lnTo>
                    <a:pt x="307" y="363"/>
                  </a:lnTo>
                  <a:lnTo>
                    <a:pt x="334" y="365"/>
                  </a:lnTo>
                  <a:lnTo>
                    <a:pt x="350" y="368"/>
                  </a:lnTo>
                  <a:lnTo>
                    <a:pt x="368" y="365"/>
                  </a:lnTo>
                  <a:lnTo>
                    <a:pt x="396" y="364"/>
                  </a:lnTo>
                  <a:lnTo>
                    <a:pt x="405" y="374"/>
                  </a:lnTo>
                  <a:lnTo>
                    <a:pt x="416" y="369"/>
                  </a:lnTo>
                  <a:lnTo>
                    <a:pt x="416" y="365"/>
                  </a:lnTo>
                  <a:lnTo>
                    <a:pt x="420" y="365"/>
                  </a:lnTo>
                  <a:lnTo>
                    <a:pt x="427" y="354"/>
                  </a:lnTo>
                  <a:lnTo>
                    <a:pt x="427" y="312"/>
                  </a:lnTo>
                  <a:lnTo>
                    <a:pt x="431" y="302"/>
                  </a:lnTo>
                  <a:lnTo>
                    <a:pt x="430" y="293"/>
                  </a:lnTo>
                  <a:lnTo>
                    <a:pt x="429" y="286"/>
                  </a:lnTo>
                  <a:lnTo>
                    <a:pt x="424" y="280"/>
                  </a:lnTo>
                  <a:lnTo>
                    <a:pt x="416" y="275"/>
                  </a:lnTo>
                  <a:lnTo>
                    <a:pt x="414" y="268"/>
                  </a:lnTo>
                  <a:lnTo>
                    <a:pt x="404" y="267"/>
                  </a:lnTo>
                  <a:lnTo>
                    <a:pt x="397" y="262"/>
                  </a:lnTo>
                  <a:lnTo>
                    <a:pt x="389" y="252"/>
                  </a:lnTo>
                  <a:lnTo>
                    <a:pt x="386" y="241"/>
                  </a:lnTo>
                  <a:lnTo>
                    <a:pt x="387" y="216"/>
                  </a:lnTo>
                  <a:lnTo>
                    <a:pt x="386" y="203"/>
                  </a:lnTo>
                  <a:lnTo>
                    <a:pt x="382" y="191"/>
                  </a:lnTo>
                  <a:lnTo>
                    <a:pt x="377" y="181"/>
                  </a:lnTo>
                  <a:lnTo>
                    <a:pt x="370" y="176"/>
                  </a:lnTo>
                  <a:lnTo>
                    <a:pt x="368" y="169"/>
                  </a:lnTo>
                  <a:lnTo>
                    <a:pt x="360" y="165"/>
                  </a:lnTo>
                  <a:lnTo>
                    <a:pt x="353" y="158"/>
                  </a:lnTo>
                  <a:lnTo>
                    <a:pt x="348" y="150"/>
                  </a:lnTo>
                  <a:lnTo>
                    <a:pt x="335" y="135"/>
                  </a:lnTo>
                  <a:lnTo>
                    <a:pt x="323" y="134"/>
                  </a:lnTo>
                  <a:lnTo>
                    <a:pt x="312" y="135"/>
                  </a:lnTo>
                  <a:lnTo>
                    <a:pt x="301" y="138"/>
                  </a:lnTo>
                  <a:lnTo>
                    <a:pt x="297" y="149"/>
                  </a:lnTo>
                  <a:lnTo>
                    <a:pt x="292" y="153"/>
                  </a:lnTo>
                  <a:lnTo>
                    <a:pt x="285" y="156"/>
                  </a:lnTo>
                  <a:lnTo>
                    <a:pt x="273" y="162"/>
                  </a:lnTo>
                  <a:lnTo>
                    <a:pt x="264" y="162"/>
                  </a:lnTo>
                  <a:lnTo>
                    <a:pt x="255" y="156"/>
                  </a:lnTo>
                  <a:lnTo>
                    <a:pt x="249" y="146"/>
                  </a:lnTo>
                  <a:lnTo>
                    <a:pt x="242" y="144"/>
                  </a:lnTo>
                  <a:lnTo>
                    <a:pt x="233" y="146"/>
                  </a:lnTo>
                  <a:lnTo>
                    <a:pt x="220" y="151"/>
                  </a:lnTo>
                  <a:lnTo>
                    <a:pt x="208" y="164"/>
                  </a:lnTo>
                  <a:lnTo>
                    <a:pt x="195" y="169"/>
                  </a:lnTo>
                  <a:lnTo>
                    <a:pt x="188" y="178"/>
                  </a:lnTo>
                  <a:lnTo>
                    <a:pt x="183" y="182"/>
                  </a:lnTo>
                  <a:lnTo>
                    <a:pt x="184" y="177"/>
                  </a:lnTo>
                  <a:lnTo>
                    <a:pt x="181" y="164"/>
                  </a:lnTo>
                  <a:lnTo>
                    <a:pt x="185" y="150"/>
                  </a:lnTo>
                  <a:lnTo>
                    <a:pt x="188" y="126"/>
                  </a:lnTo>
                  <a:lnTo>
                    <a:pt x="193" y="115"/>
                  </a:lnTo>
                  <a:lnTo>
                    <a:pt x="193" y="106"/>
                  </a:lnTo>
                  <a:lnTo>
                    <a:pt x="194" y="97"/>
                  </a:lnTo>
                  <a:lnTo>
                    <a:pt x="190" y="81"/>
                  </a:lnTo>
                  <a:lnTo>
                    <a:pt x="194" y="64"/>
                  </a:lnTo>
                  <a:lnTo>
                    <a:pt x="190" y="60"/>
                  </a:lnTo>
                  <a:lnTo>
                    <a:pt x="169" y="60"/>
                  </a:lnTo>
                  <a:lnTo>
                    <a:pt x="163" y="59"/>
                  </a:lnTo>
                  <a:lnTo>
                    <a:pt x="161" y="58"/>
                  </a:lnTo>
                  <a:lnTo>
                    <a:pt x="161" y="40"/>
                  </a:lnTo>
                  <a:lnTo>
                    <a:pt x="158" y="25"/>
                  </a:lnTo>
                  <a:lnTo>
                    <a:pt x="152" y="16"/>
                  </a:lnTo>
                  <a:lnTo>
                    <a:pt x="149" y="11"/>
                  </a:lnTo>
                  <a:lnTo>
                    <a:pt x="142" y="14"/>
                  </a:lnTo>
                  <a:lnTo>
                    <a:pt x="140" y="8"/>
                  </a:lnTo>
                  <a:lnTo>
                    <a:pt x="141" y="0"/>
                  </a:lnTo>
                  <a:lnTo>
                    <a:pt x="144"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 name="Freeform 94"/>
            <p:cNvSpPr>
              <a:spLocks noChangeAspect="1"/>
            </p:cNvSpPr>
            <p:nvPr/>
          </p:nvSpPr>
          <p:spPr bwMode="gray">
            <a:xfrm>
              <a:off x="6366667" y="3181697"/>
              <a:ext cx="153988" cy="333375"/>
            </a:xfrm>
            <a:custGeom>
              <a:avLst/>
              <a:gdLst/>
              <a:ahLst/>
              <a:cxnLst>
                <a:cxn ang="0">
                  <a:pos x="125" y="657"/>
                </a:cxn>
                <a:cxn ang="0">
                  <a:pos x="116" y="592"/>
                </a:cxn>
                <a:cxn ang="0">
                  <a:pos x="89" y="559"/>
                </a:cxn>
                <a:cxn ang="0">
                  <a:pos x="85" y="536"/>
                </a:cxn>
                <a:cxn ang="0">
                  <a:pos x="78" y="512"/>
                </a:cxn>
                <a:cxn ang="0">
                  <a:pos x="22" y="470"/>
                </a:cxn>
                <a:cxn ang="0">
                  <a:pos x="0" y="443"/>
                </a:cxn>
                <a:cxn ang="0">
                  <a:pos x="19" y="416"/>
                </a:cxn>
                <a:cxn ang="0">
                  <a:pos x="27" y="376"/>
                </a:cxn>
                <a:cxn ang="0">
                  <a:pos x="47" y="365"/>
                </a:cxn>
                <a:cxn ang="0">
                  <a:pos x="42" y="326"/>
                </a:cxn>
                <a:cxn ang="0">
                  <a:pos x="59" y="276"/>
                </a:cxn>
                <a:cxn ang="0">
                  <a:pos x="101" y="268"/>
                </a:cxn>
                <a:cxn ang="0">
                  <a:pos x="134" y="197"/>
                </a:cxn>
                <a:cxn ang="0">
                  <a:pos x="160" y="155"/>
                </a:cxn>
                <a:cxn ang="0">
                  <a:pos x="194" y="92"/>
                </a:cxn>
                <a:cxn ang="0">
                  <a:pos x="242" y="63"/>
                </a:cxn>
                <a:cxn ang="0">
                  <a:pos x="264" y="33"/>
                </a:cxn>
                <a:cxn ang="0">
                  <a:pos x="290" y="5"/>
                </a:cxn>
                <a:cxn ang="0">
                  <a:pos x="322" y="20"/>
                </a:cxn>
                <a:cxn ang="0">
                  <a:pos x="354" y="79"/>
                </a:cxn>
                <a:cxn ang="0">
                  <a:pos x="342" y="163"/>
                </a:cxn>
                <a:cxn ang="0">
                  <a:pos x="311" y="198"/>
                </a:cxn>
                <a:cxn ang="0">
                  <a:pos x="304" y="256"/>
                </a:cxn>
                <a:cxn ang="0">
                  <a:pos x="323" y="258"/>
                </a:cxn>
                <a:cxn ang="0">
                  <a:pos x="366" y="281"/>
                </a:cxn>
                <a:cxn ang="0">
                  <a:pos x="391" y="346"/>
                </a:cxn>
                <a:cxn ang="0">
                  <a:pos x="423" y="387"/>
                </a:cxn>
                <a:cxn ang="0">
                  <a:pos x="488" y="391"/>
                </a:cxn>
                <a:cxn ang="0">
                  <a:pos x="456" y="427"/>
                </a:cxn>
                <a:cxn ang="0">
                  <a:pos x="445" y="443"/>
                </a:cxn>
                <a:cxn ang="0">
                  <a:pos x="426" y="464"/>
                </a:cxn>
                <a:cxn ang="0">
                  <a:pos x="383" y="496"/>
                </a:cxn>
                <a:cxn ang="0">
                  <a:pos x="332" y="518"/>
                </a:cxn>
                <a:cxn ang="0">
                  <a:pos x="304" y="581"/>
                </a:cxn>
                <a:cxn ang="0">
                  <a:pos x="312" y="635"/>
                </a:cxn>
                <a:cxn ang="0">
                  <a:pos x="344" y="693"/>
                </a:cxn>
                <a:cxn ang="0">
                  <a:pos x="354" y="722"/>
                </a:cxn>
                <a:cxn ang="0">
                  <a:pos x="342" y="760"/>
                </a:cxn>
                <a:cxn ang="0">
                  <a:pos x="334" y="807"/>
                </a:cxn>
                <a:cxn ang="0">
                  <a:pos x="376" y="854"/>
                </a:cxn>
                <a:cxn ang="0">
                  <a:pos x="391" y="922"/>
                </a:cxn>
                <a:cxn ang="0">
                  <a:pos x="375" y="1000"/>
                </a:cxn>
                <a:cxn ang="0">
                  <a:pos x="355" y="1047"/>
                </a:cxn>
                <a:cxn ang="0">
                  <a:pos x="349" y="1017"/>
                </a:cxn>
                <a:cxn ang="0">
                  <a:pos x="351" y="958"/>
                </a:cxn>
                <a:cxn ang="0">
                  <a:pos x="351" y="937"/>
                </a:cxn>
                <a:cxn ang="0">
                  <a:pos x="333" y="851"/>
                </a:cxn>
                <a:cxn ang="0">
                  <a:pos x="317" y="821"/>
                </a:cxn>
                <a:cxn ang="0">
                  <a:pos x="297" y="721"/>
                </a:cxn>
                <a:cxn ang="0">
                  <a:pos x="279" y="688"/>
                </a:cxn>
                <a:cxn ang="0">
                  <a:pos x="251" y="653"/>
                </a:cxn>
                <a:cxn ang="0">
                  <a:pos x="226" y="693"/>
                </a:cxn>
                <a:cxn ang="0">
                  <a:pos x="179" y="726"/>
                </a:cxn>
                <a:cxn ang="0">
                  <a:pos x="154" y="728"/>
                </a:cxn>
                <a:cxn ang="0">
                  <a:pos x="122" y="726"/>
                </a:cxn>
                <a:cxn ang="0">
                  <a:pos x="112" y="704"/>
                </a:cxn>
              </a:cxnLst>
              <a:rect l="0" t="0" r="r" b="b"/>
              <a:pathLst>
                <a:path w="489" h="1050">
                  <a:moveTo>
                    <a:pt x="112" y="704"/>
                  </a:moveTo>
                  <a:lnTo>
                    <a:pt x="117" y="690"/>
                  </a:lnTo>
                  <a:lnTo>
                    <a:pt x="119" y="673"/>
                  </a:lnTo>
                  <a:lnTo>
                    <a:pt x="125" y="657"/>
                  </a:lnTo>
                  <a:lnTo>
                    <a:pt x="125" y="638"/>
                  </a:lnTo>
                  <a:lnTo>
                    <a:pt x="121" y="607"/>
                  </a:lnTo>
                  <a:lnTo>
                    <a:pt x="117" y="599"/>
                  </a:lnTo>
                  <a:lnTo>
                    <a:pt x="116" y="592"/>
                  </a:lnTo>
                  <a:lnTo>
                    <a:pt x="109" y="580"/>
                  </a:lnTo>
                  <a:lnTo>
                    <a:pt x="95" y="556"/>
                  </a:lnTo>
                  <a:lnTo>
                    <a:pt x="92" y="545"/>
                  </a:lnTo>
                  <a:lnTo>
                    <a:pt x="89" y="559"/>
                  </a:lnTo>
                  <a:lnTo>
                    <a:pt x="78" y="553"/>
                  </a:lnTo>
                  <a:lnTo>
                    <a:pt x="71" y="539"/>
                  </a:lnTo>
                  <a:lnTo>
                    <a:pt x="74" y="531"/>
                  </a:lnTo>
                  <a:lnTo>
                    <a:pt x="85" y="536"/>
                  </a:lnTo>
                  <a:lnTo>
                    <a:pt x="84" y="531"/>
                  </a:lnTo>
                  <a:lnTo>
                    <a:pt x="76" y="525"/>
                  </a:lnTo>
                  <a:lnTo>
                    <a:pt x="79" y="518"/>
                  </a:lnTo>
                  <a:lnTo>
                    <a:pt x="78" y="512"/>
                  </a:lnTo>
                  <a:lnTo>
                    <a:pt x="38" y="493"/>
                  </a:lnTo>
                  <a:lnTo>
                    <a:pt x="37" y="482"/>
                  </a:lnTo>
                  <a:lnTo>
                    <a:pt x="28" y="479"/>
                  </a:lnTo>
                  <a:lnTo>
                    <a:pt x="22" y="470"/>
                  </a:lnTo>
                  <a:lnTo>
                    <a:pt x="21" y="474"/>
                  </a:lnTo>
                  <a:lnTo>
                    <a:pt x="14" y="468"/>
                  </a:lnTo>
                  <a:lnTo>
                    <a:pt x="10" y="458"/>
                  </a:lnTo>
                  <a:lnTo>
                    <a:pt x="0" y="443"/>
                  </a:lnTo>
                  <a:lnTo>
                    <a:pt x="1" y="425"/>
                  </a:lnTo>
                  <a:lnTo>
                    <a:pt x="3" y="418"/>
                  </a:lnTo>
                  <a:lnTo>
                    <a:pt x="7" y="413"/>
                  </a:lnTo>
                  <a:lnTo>
                    <a:pt x="19" y="416"/>
                  </a:lnTo>
                  <a:lnTo>
                    <a:pt x="17" y="387"/>
                  </a:lnTo>
                  <a:lnTo>
                    <a:pt x="19" y="384"/>
                  </a:lnTo>
                  <a:lnTo>
                    <a:pt x="22" y="381"/>
                  </a:lnTo>
                  <a:lnTo>
                    <a:pt x="27" y="376"/>
                  </a:lnTo>
                  <a:lnTo>
                    <a:pt x="36" y="378"/>
                  </a:lnTo>
                  <a:lnTo>
                    <a:pt x="41" y="377"/>
                  </a:lnTo>
                  <a:lnTo>
                    <a:pt x="46" y="371"/>
                  </a:lnTo>
                  <a:lnTo>
                    <a:pt x="47" y="365"/>
                  </a:lnTo>
                  <a:lnTo>
                    <a:pt x="44" y="365"/>
                  </a:lnTo>
                  <a:lnTo>
                    <a:pt x="41" y="355"/>
                  </a:lnTo>
                  <a:lnTo>
                    <a:pt x="41" y="339"/>
                  </a:lnTo>
                  <a:lnTo>
                    <a:pt x="42" y="326"/>
                  </a:lnTo>
                  <a:lnTo>
                    <a:pt x="53" y="327"/>
                  </a:lnTo>
                  <a:lnTo>
                    <a:pt x="57" y="322"/>
                  </a:lnTo>
                  <a:lnTo>
                    <a:pt x="60" y="302"/>
                  </a:lnTo>
                  <a:lnTo>
                    <a:pt x="59" y="276"/>
                  </a:lnTo>
                  <a:lnTo>
                    <a:pt x="66" y="269"/>
                  </a:lnTo>
                  <a:lnTo>
                    <a:pt x="80" y="265"/>
                  </a:lnTo>
                  <a:lnTo>
                    <a:pt x="93" y="268"/>
                  </a:lnTo>
                  <a:lnTo>
                    <a:pt x="101" y="268"/>
                  </a:lnTo>
                  <a:lnTo>
                    <a:pt x="106" y="263"/>
                  </a:lnTo>
                  <a:lnTo>
                    <a:pt x="112" y="243"/>
                  </a:lnTo>
                  <a:lnTo>
                    <a:pt x="130" y="208"/>
                  </a:lnTo>
                  <a:lnTo>
                    <a:pt x="134" y="197"/>
                  </a:lnTo>
                  <a:lnTo>
                    <a:pt x="132" y="187"/>
                  </a:lnTo>
                  <a:lnTo>
                    <a:pt x="138" y="178"/>
                  </a:lnTo>
                  <a:lnTo>
                    <a:pt x="154" y="167"/>
                  </a:lnTo>
                  <a:lnTo>
                    <a:pt x="160" y="155"/>
                  </a:lnTo>
                  <a:lnTo>
                    <a:pt x="159" y="127"/>
                  </a:lnTo>
                  <a:lnTo>
                    <a:pt x="166" y="111"/>
                  </a:lnTo>
                  <a:lnTo>
                    <a:pt x="179" y="100"/>
                  </a:lnTo>
                  <a:lnTo>
                    <a:pt x="194" y="92"/>
                  </a:lnTo>
                  <a:lnTo>
                    <a:pt x="204" y="84"/>
                  </a:lnTo>
                  <a:lnTo>
                    <a:pt x="211" y="70"/>
                  </a:lnTo>
                  <a:lnTo>
                    <a:pt x="231" y="66"/>
                  </a:lnTo>
                  <a:lnTo>
                    <a:pt x="242" y="63"/>
                  </a:lnTo>
                  <a:lnTo>
                    <a:pt x="258" y="68"/>
                  </a:lnTo>
                  <a:lnTo>
                    <a:pt x="263" y="63"/>
                  </a:lnTo>
                  <a:lnTo>
                    <a:pt x="259" y="47"/>
                  </a:lnTo>
                  <a:lnTo>
                    <a:pt x="264" y="33"/>
                  </a:lnTo>
                  <a:lnTo>
                    <a:pt x="275" y="28"/>
                  </a:lnTo>
                  <a:lnTo>
                    <a:pt x="281" y="21"/>
                  </a:lnTo>
                  <a:lnTo>
                    <a:pt x="281" y="9"/>
                  </a:lnTo>
                  <a:lnTo>
                    <a:pt x="290" y="5"/>
                  </a:lnTo>
                  <a:lnTo>
                    <a:pt x="294" y="0"/>
                  </a:lnTo>
                  <a:lnTo>
                    <a:pt x="297" y="0"/>
                  </a:lnTo>
                  <a:lnTo>
                    <a:pt x="310" y="6"/>
                  </a:lnTo>
                  <a:lnTo>
                    <a:pt x="322" y="20"/>
                  </a:lnTo>
                  <a:lnTo>
                    <a:pt x="326" y="37"/>
                  </a:lnTo>
                  <a:lnTo>
                    <a:pt x="331" y="45"/>
                  </a:lnTo>
                  <a:lnTo>
                    <a:pt x="347" y="47"/>
                  </a:lnTo>
                  <a:lnTo>
                    <a:pt x="354" y="79"/>
                  </a:lnTo>
                  <a:lnTo>
                    <a:pt x="355" y="100"/>
                  </a:lnTo>
                  <a:lnTo>
                    <a:pt x="351" y="128"/>
                  </a:lnTo>
                  <a:lnTo>
                    <a:pt x="351" y="136"/>
                  </a:lnTo>
                  <a:lnTo>
                    <a:pt x="342" y="163"/>
                  </a:lnTo>
                  <a:lnTo>
                    <a:pt x="333" y="174"/>
                  </a:lnTo>
                  <a:lnTo>
                    <a:pt x="326" y="177"/>
                  </a:lnTo>
                  <a:lnTo>
                    <a:pt x="322" y="187"/>
                  </a:lnTo>
                  <a:lnTo>
                    <a:pt x="311" y="198"/>
                  </a:lnTo>
                  <a:lnTo>
                    <a:pt x="307" y="217"/>
                  </a:lnTo>
                  <a:lnTo>
                    <a:pt x="301" y="231"/>
                  </a:lnTo>
                  <a:lnTo>
                    <a:pt x="305" y="247"/>
                  </a:lnTo>
                  <a:lnTo>
                    <a:pt x="304" y="256"/>
                  </a:lnTo>
                  <a:lnTo>
                    <a:pt x="294" y="273"/>
                  </a:lnTo>
                  <a:lnTo>
                    <a:pt x="299" y="278"/>
                  </a:lnTo>
                  <a:lnTo>
                    <a:pt x="312" y="264"/>
                  </a:lnTo>
                  <a:lnTo>
                    <a:pt x="323" y="258"/>
                  </a:lnTo>
                  <a:lnTo>
                    <a:pt x="342" y="257"/>
                  </a:lnTo>
                  <a:lnTo>
                    <a:pt x="361" y="256"/>
                  </a:lnTo>
                  <a:lnTo>
                    <a:pt x="361" y="267"/>
                  </a:lnTo>
                  <a:lnTo>
                    <a:pt x="366" y="281"/>
                  </a:lnTo>
                  <a:lnTo>
                    <a:pt x="367" y="301"/>
                  </a:lnTo>
                  <a:lnTo>
                    <a:pt x="381" y="311"/>
                  </a:lnTo>
                  <a:lnTo>
                    <a:pt x="397" y="319"/>
                  </a:lnTo>
                  <a:lnTo>
                    <a:pt x="391" y="346"/>
                  </a:lnTo>
                  <a:lnTo>
                    <a:pt x="387" y="366"/>
                  </a:lnTo>
                  <a:lnTo>
                    <a:pt x="402" y="369"/>
                  </a:lnTo>
                  <a:lnTo>
                    <a:pt x="420" y="375"/>
                  </a:lnTo>
                  <a:lnTo>
                    <a:pt x="423" y="387"/>
                  </a:lnTo>
                  <a:lnTo>
                    <a:pt x="441" y="404"/>
                  </a:lnTo>
                  <a:lnTo>
                    <a:pt x="461" y="402"/>
                  </a:lnTo>
                  <a:lnTo>
                    <a:pt x="476" y="389"/>
                  </a:lnTo>
                  <a:lnTo>
                    <a:pt x="488" y="391"/>
                  </a:lnTo>
                  <a:lnTo>
                    <a:pt x="489" y="397"/>
                  </a:lnTo>
                  <a:lnTo>
                    <a:pt x="488" y="402"/>
                  </a:lnTo>
                  <a:lnTo>
                    <a:pt x="483" y="409"/>
                  </a:lnTo>
                  <a:lnTo>
                    <a:pt x="456" y="427"/>
                  </a:lnTo>
                  <a:lnTo>
                    <a:pt x="456" y="432"/>
                  </a:lnTo>
                  <a:lnTo>
                    <a:pt x="458" y="440"/>
                  </a:lnTo>
                  <a:lnTo>
                    <a:pt x="452" y="441"/>
                  </a:lnTo>
                  <a:lnTo>
                    <a:pt x="445" y="443"/>
                  </a:lnTo>
                  <a:lnTo>
                    <a:pt x="440" y="447"/>
                  </a:lnTo>
                  <a:lnTo>
                    <a:pt x="439" y="453"/>
                  </a:lnTo>
                  <a:lnTo>
                    <a:pt x="433" y="456"/>
                  </a:lnTo>
                  <a:lnTo>
                    <a:pt x="426" y="464"/>
                  </a:lnTo>
                  <a:lnTo>
                    <a:pt x="420" y="477"/>
                  </a:lnTo>
                  <a:lnTo>
                    <a:pt x="407" y="480"/>
                  </a:lnTo>
                  <a:lnTo>
                    <a:pt x="398" y="485"/>
                  </a:lnTo>
                  <a:lnTo>
                    <a:pt x="383" y="496"/>
                  </a:lnTo>
                  <a:lnTo>
                    <a:pt x="372" y="502"/>
                  </a:lnTo>
                  <a:lnTo>
                    <a:pt x="361" y="513"/>
                  </a:lnTo>
                  <a:lnTo>
                    <a:pt x="350" y="517"/>
                  </a:lnTo>
                  <a:lnTo>
                    <a:pt x="332" y="518"/>
                  </a:lnTo>
                  <a:lnTo>
                    <a:pt x="318" y="520"/>
                  </a:lnTo>
                  <a:lnTo>
                    <a:pt x="304" y="559"/>
                  </a:lnTo>
                  <a:lnTo>
                    <a:pt x="302" y="571"/>
                  </a:lnTo>
                  <a:lnTo>
                    <a:pt x="304" y="581"/>
                  </a:lnTo>
                  <a:lnTo>
                    <a:pt x="295" y="588"/>
                  </a:lnTo>
                  <a:lnTo>
                    <a:pt x="296" y="595"/>
                  </a:lnTo>
                  <a:lnTo>
                    <a:pt x="302" y="612"/>
                  </a:lnTo>
                  <a:lnTo>
                    <a:pt x="312" y="635"/>
                  </a:lnTo>
                  <a:lnTo>
                    <a:pt x="335" y="652"/>
                  </a:lnTo>
                  <a:lnTo>
                    <a:pt x="343" y="662"/>
                  </a:lnTo>
                  <a:lnTo>
                    <a:pt x="345" y="678"/>
                  </a:lnTo>
                  <a:lnTo>
                    <a:pt x="344" y="693"/>
                  </a:lnTo>
                  <a:lnTo>
                    <a:pt x="347" y="705"/>
                  </a:lnTo>
                  <a:lnTo>
                    <a:pt x="356" y="706"/>
                  </a:lnTo>
                  <a:lnTo>
                    <a:pt x="360" y="716"/>
                  </a:lnTo>
                  <a:lnTo>
                    <a:pt x="354" y="722"/>
                  </a:lnTo>
                  <a:lnTo>
                    <a:pt x="348" y="736"/>
                  </a:lnTo>
                  <a:lnTo>
                    <a:pt x="345" y="744"/>
                  </a:lnTo>
                  <a:lnTo>
                    <a:pt x="345" y="757"/>
                  </a:lnTo>
                  <a:lnTo>
                    <a:pt x="342" y="760"/>
                  </a:lnTo>
                  <a:lnTo>
                    <a:pt x="333" y="768"/>
                  </a:lnTo>
                  <a:lnTo>
                    <a:pt x="329" y="776"/>
                  </a:lnTo>
                  <a:lnTo>
                    <a:pt x="328" y="790"/>
                  </a:lnTo>
                  <a:lnTo>
                    <a:pt x="334" y="807"/>
                  </a:lnTo>
                  <a:lnTo>
                    <a:pt x="353" y="819"/>
                  </a:lnTo>
                  <a:lnTo>
                    <a:pt x="371" y="839"/>
                  </a:lnTo>
                  <a:lnTo>
                    <a:pt x="374" y="845"/>
                  </a:lnTo>
                  <a:lnTo>
                    <a:pt x="376" y="854"/>
                  </a:lnTo>
                  <a:lnTo>
                    <a:pt x="377" y="887"/>
                  </a:lnTo>
                  <a:lnTo>
                    <a:pt x="383" y="905"/>
                  </a:lnTo>
                  <a:lnTo>
                    <a:pt x="386" y="907"/>
                  </a:lnTo>
                  <a:lnTo>
                    <a:pt x="391" y="922"/>
                  </a:lnTo>
                  <a:lnTo>
                    <a:pt x="406" y="956"/>
                  </a:lnTo>
                  <a:lnTo>
                    <a:pt x="404" y="963"/>
                  </a:lnTo>
                  <a:lnTo>
                    <a:pt x="386" y="993"/>
                  </a:lnTo>
                  <a:lnTo>
                    <a:pt x="375" y="1000"/>
                  </a:lnTo>
                  <a:lnTo>
                    <a:pt x="367" y="1012"/>
                  </a:lnTo>
                  <a:lnTo>
                    <a:pt x="365" y="1027"/>
                  </a:lnTo>
                  <a:lnTo>
                    <a:pt x="360" y="1039"/>
                  </a:lnTo>
                  <a:lnTo>
                    <a:pt x="355" y="1047"/>
                  </a:lnTo>
                  <a:lnTo>
                    <a:pt x="354" y="1050"/>
                  </a:lnTo>
                  <a:lnTo>
                    <a:pt x="344" y="1043"/>
                  </a:lnTo>
                  <a:lnTo>
                    <a:pt x="345" y="1031"/>
                  </a:lnTo>
                  <a:lnTo>
                    <a:pt x="349" y="1017"/>
                  </a:lnTo>
                  <a:lnTo>
                    <a:pt x="359" y="993"/>
                  </a:lnTo>
                  <a:lnTo>
                    <a:pt x="359" y="981"/>
                  </a:lnTo>
                  <a:lnTo>
                    <a:pt x="361" y="964"/>
                  </a:lnTo>
                  <a:lnTo>
                    <a:pt x="351" y="958"/>
                  </a:lnTo>
                  <a:lnTo>
                    <a:pt x="344" y="953"/>
                  </a:lnTo>
                  <a:lnTo>
                    <a:pt x="345" y="946"/>
                  </a:lnTo>
                  <a:lnTo>
                    <a:pt x="354" y="947"/>
                  </a:lnTo>
                  <a:lnTo>
                    <a:pt x="351" y="937"/>
                  </a:lnTo>
                  <a:lnTo>
                    <a:pt x="354" y="924"/>
                  </a:lnTo>
                  <a:lnTo>
                    <a:pt x="349" y="897"/>
                  </a:lnTo>
                  <a:lnTo>
                    <a:pt x="338" y="870"/>
                  </a:lnTo>
                  <a:lnTo>
                    <a:pt x="333" y="851"/>
                  </a:lnTo>
                  <a:lnTo>
                    <a:pt x="329" y="855"/>
                  </a:lnTo>
                  <a:lnTo>
                    <a:pt x="327" y="860"/>
                  </a:lnTo>
                  <a:lnTo>
                    <a:pt x="322" y="844"/>
                  </a:lnTo>
                  <a:lnTo>
                    <a:pt x="317" y="821"/>
                  </a:lnTo>
                  <a:lnTo>
                    <a:pt x="311" y="805"/>
                  </a:lnTo>
                  <a:lnTo>
                    <a:pt x="306" y="784"/>
                  </a:lnTo>
                  <a:lnTo>
                    <a:pt x="301" y="759"/>
                  </a:lnTo>
                  <a:lnTo>
                    <a:pt x="297" y="721"/>
                  </a:lnTo>
                  <a:lnTo>
                    <a:pt x="299" y="695"/>
                  </a:lnTo>
                  <a:lnTo>
                    <a:pt x="295" y="695"/>
                  </a:lnTo>
                  <a:lnTo>
                    <a:pt x="291" y="694"/>
                  </a:lnTo>
                  <a:lnTo>
                    <a:pt x="279" y="688"/>
                  </a:lnTo>
                  <a:lnTo>
                    <a:pt x="269" y="679"/>
                  </a:lnTo>
                  <a:lnTo>
                    <a:pt x="262" y="671"/>
                  </a:lnTo>
                  <a:lnTo>
                    <a:pt x="254" y="673"/>
                  </a:lnTo>
                  <a:lnTo>
                    <a:pt x="251" y="653"/>
                  </a:lnTo>
                  <a:lnTo>
                    <a:pt x="246" y="642"/>
                  </a:lnTo>
                  <a:lnTo>
                    <a:pt x="246" y="662"/>
                  </a:lnTo>
                  <a:lnTo>
                    <a:pt x="241" y="685"/>
                  </a:lnTo>
                  <a:lnTo>
                    <a:pt x="226" y="693"/>
                  </a:lnTo>
                  <a:lnTo>
                    <a:pt x="211" y="700"/>
                  </a:lnTo>
                  <a:lnTo>
                    <a:pt x="200" y="710"/>
                  </a:lnTo>
                  <a:lnTo>
                    <a:pt x="189" y="717"/>
                  </a:lnTo>
                  <a:lnTo>
                    <a:pt x="179" y="726"/>
                  </a:lnTo>
                  <a:lnTo>
                    <a:pt x="170" y="738"/>
                  </a:lnTo>
                  <a:lnTo>
                    <a:pt x="165" y="733"/>
                  </a:lnTo>
                  <a:lnTo>
                    <a:pt x="159" y="735"/>
                  </a:lnTo>
                  <a:lnTo>
                    <a:pt x="154" y="728"/>
                  </a:lnTo>
                  <a:lnTo>
                    <a:pt x="146" y="738"/>
                  </a:lnTo>
                  <a:lnTo>
                    <a:pt x="136" y="733"/>
                  </a:lnTo>
                  <a:lnTo>
                    <a:pt x="127" y="730"/>
                  </a:lnTo>
                  <a:lnTo>
                    <a:pt x="122" y="726"/>
                  </a:lnTo>
                  <a:lnTo>
                    <a:pt x="125" y="717"/>
                  </a:lnTo>
                  <a:lnTo>
                    <a:pt x="116" y="725"/>
                  </a:lnTo>
                  <a:lnTo>
                    <a:pt x="109" y="721"/>
                  </a:lnTo>
                  <a:lnTo>
                    <a:pt x="112" y="704"/>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Freeform 95"/>
            <p:cNvSpPr>
              <a:spLocks noChangeAspect="1"/>
            </p:cNvSpPr>
            <p:nvPr/>
          </p:nvSpPr>
          <p:spPr bwMode="gray">
            <a:xfrm>
              <a:off x="6541292" y="3435697"/>
              <a:ext cx="92075" cy="74613"/>
            </a:xfrm>
            <a:custGeom>
              <a:avLst/>
              <a:gdLst/>
              <a:ahLst/>
              <a:cxnLst>
                <a:cxn ang="0">
                  <a:pos x="115" y="236"/>
                </a:cxn>
                <a:cxn ang="0">
                  <a:pos x="106" y="230"/>
                </a:cxn>
                <a:cxn ang="0">
                  <a:pos x="82" y="232"/>
                </a:cxn>
                <a:cxn ang="0">
                  <a:pos x="72" y="221"/>
                </a:cxn>
                <a:cxn ang="0">
                  <a:pos x="75" y="204"/>
                </a:cxn>
                <a:cxn ang="0">
                  <a:pos x="64" y="203"/>
                </a:cxn>
                <a:cxn ang="0">
                  <a:pos x="50" y="214"/>
                </a:cxn>
                <a:cxn ang="0">
                  <a:pos x="41" y="186"/>
                </a:cxn>
                <a:cxn ang="0">
                  <a:pos x="45" y="184"/>
                </a:cxn>
                <a:cxn ang="0">
                  <a:pos x="36" y="172"/>
                </a:cxn>
                <a:cxn ang="0">
                  <a:pos x="37" y="157"/>
                </a:cxn>
                <a:cxn ang="0">
                  <a:pos x="25" y="129"/>
                </a:cxn>
                <a:cxn ang="0">
                  <a:pos x="3" y="96"/>
                </a:cxn>
                <a:cxn ang="0">
                  <a:pos x="3" y="67"/>
                </a:cxn>
                <a:cxn ang="0">
                  <a:pos x="15" y="52"/>
                </a:cxn>
                <a:cxn ang="0">
                  <a:pos x="37" y="28"/>
                </a:cxn>
                <a:cxn ang="0">
                  <a:pos x="52" y="19"/>
                </a:cxn>
                <a:cxn ang="0">
                  <a:pos x="95" y="24"/>
                </a:cxn>
                <a:cxn ang="0">
                  <a:pos x="141" y="20"/>
                </a:cxn>
                <a:cxn ang="0">
                  <a:pos x="161" y="25"/>
                </a:cxn>
                <a:cxn ang="0">
                  <a:pos x="187" y="37"/>
                </a:cxn>
                <a:cxn ang="0">
                  <a:pos x="207" y="38"/>
                </a:cxn>
                <a:cxn ang="0">
                  <a:pos x="223" y="15"/>
                </a:cxn>
                <a:cxn ang="0">
                  <a:pos x="242" y="11"/>
                </a:cxn>
                <a:cxn ang="0">
                  <a:pos x="258" y="20"/>
                </a:cxn>
                <a:cxn ang="0">
                  <a:pos x="279" y="6"/>
                </a:cxn>
                <a:cxn ang="0">
                  <a:pos x="281" y="37"/>
                </a:cxn>
                <a:cxn ang="0">
                  <a:pos x="290" y="68"/>
                </a:cxn>
                <a:cxn ang="0">
                  <a:pos x="287" y="129"/>
                </a:cxn>
                <a:cxn ang="0">
                  <a:pos x="272" y="135"/>
                </a:cxn>
                <a:cxn ang="0">
                  <a:pos x="255" y="148"/>
                </a:cxn>
                <a:cxn ang="0">
                  <a:pos x="229" y="156"/>
                </a:cxn>
                <a:cxn ang="0">
                  <a:pos x="209" y="167"/>
                </a:cxn>
                <a:cxn ang="0">
                  <a:pos x="197" y="184"/>
                </a:cxn>
                <a:cxn ang="0">
                  <a:pos x="199" y="202"/>
                </a:cxn>
                <a:cxn ang="0">
                  <a:pos x="185" y="207"/>
                </a:cxn>
                <a:cxn ang="0">
                  <a:pos x="164" y="218"/>
                </a:cxn>
                <a:cxn ang="0">
                  <a:pos x="149" y="215"/>
                </a:cxn>
                <a:cxn ang="0">
                  <a:pos x="143" y="230"/>
                </a:cxn>
                <a:cxn ang="0">
                  <a:pos x="125" y="236"/>
                </a:cxn>
              </a:cxnLst>
              <a:rect l="0" t="0" r="r" b="b"/>
              <a:pathLst>
                <a:path w="290" h="237">
                  <a:moveTo>
                    <a:pt x="120" y="237"/>
                  </a:moveTo>
                  <a:lnTo>
                    <a:pt x="115" y="236"/>
                  </a:lnTo>
                  <a:lnTo>
                    <a:pt x="112" y="234"/>
                  </a:lnTo>
                  <a:lnTo>
                    <a:pt x="106" y="230"/>
                  </a:lnTo>
                  <a:lnTo>
                    <a:pt x="89" y="229"/>
                  </a:lnTo>
                  <a:lnTo>
                    <a:pt x="82" y="232"/>
                  </a:lnTo>
                  <a:lnTo>
                    <a:pt x="72" y="232"/>
                  </a:lnTo>
                  <a:lnTo>
                    <a:pt x="72" y="221"/>
                  </a:lnTo>
                  <a:lnTo>
                    <a:pt x="77" y="214"/>
                  </a:lnTo>
                  <a:lnTo>
                    <a:pt x="75" y="204"/>
                  </a:lnTo>
                  <a:lnTo>
                    <a:pt x="69" y="202"/>
                  </a:lnTo>
                  <a:lnTo>
                    <a:pt x="64" y="203"/>
                  </a:lnTo>
                  <a:lnTo>
                    <a:pt x="59" y="211"/>
                  </a:lnTo>
                  <a:lnTo>
                    <a:pt x="50" y="214"/>
                  </a:lnTo>
                  <a:lnTo>
                    <a:pt x="41" y="188"/>
                  </a:lnTo>
                  <a:lnTo>
                    <a:pt x="41" y="186"/>
                  </a:lnTo>
                  <a:lnTo>
                    <a:pt x="45" y="189"/>
                  </a:lnTo>
                  <a:lnTo>
                    <a:pt x="45" y="184"/>
                  </a:lnTo>
                  <a:lnTo>
                    <a:pt x="36" y="173"/>
                  </a:lnTo>
                  <a:lnTo>
                    <a:pt x="36" y="172"/>
                  </a:lnTo>
                  <a:lnTo>
                    <a:pt x="37" y="166"/>
                  </a:lnTo>
                  <a:lnTo>
                    <a:pt x="37" y="157"/>
                  </a:lnTo>
                  <a:lnTo>
                    <a:pt x="31" y="143"/>
                  </a:lnTo>
                  <a:lnTo>
                    <a:pt x="25" y="129"/>
                  </a:lnTo>
                  <a:lnTo>
                    <a:pt x="10" y="118"/>
                  </a:lnTo>
                  <a:lnTo>
                    <a:pt x="3" y="96"/>
                  </a:lnTo>
                  <a:lnTo>
                    <a:pt x="0" y="85"/>
                  </a:lnTo>
                  <a:lnTo>
                    <a:pt x="3" y="67"/>
                  </a:lnTo>
                  <a:lnTo>
                    <a:pt x="10" y="63"/>
                  </a:lnTo>
                  <a:lnTo>
                    <a:pt x="15" y="52"/>
                  </a:lnTo>
                  <a:lnTo>
                    <a:pt x="23" y="48"/>
                  </a:lnTo>
                  <a:lnTo>
                    <a:pt x="37" y="28"/>
                  </a:lnTo>
                  <a:lnTo>
                    <a:pt x="43" y="22"/>
                  </a:lnTo>
                  <a:lnTo>
                    <a:pt x="52" y="19"/>
                  </a:lnTo>
                  <a:lnTo>
                    <a:pt x="79" y="21"/>
                  </a:lnTo>
                  <a:lnTo>
                    <a:pt x="95" y="24"/>
                  </a:lnTo>
                  <a:lnTo>
                    <a:pt x="113" y="21"/>
                  </a:lnTo>
                  <a:lnTo>
                    <a:pt x="141" y="20"/>
                  </a:lnTo>
                  <a:lnTo>
                    <a:pt x="150" y="30"/>
                  </a:lnTo>
                  <a:lnTo>
                    <a:pt x="161" y="25"/>
                  </a:lnTo>
                  <a:lnTo>
                    <a:pt x="169" y="33"/>
                  </a:lnTo>
                  <a:lnTo>
                    <a:pt x="187" y="37"/>
                  </a:lnTo>
                  <a:lnTo>
                    <a:pt x="198" y="41"/>
                  </a:lnTo>
                  <a:lnTo>
                    <a:pt x="207" y="38"/>
                  </a:lnTo>
                  <a:lnTo>
                    <a:pt x="207" y="24"/>
                  </a:lnTo>
                  <a:lnTo>
                    <a:pt x="223" y="15"/>
                  </a:lnTo>
                  <a:lnTo>
                    <a:pt x="234" y="11"/>
                  </a:lnTo>
                  <a:lnTo>
                    <a:pt x="242" y="11"/>
                  </a:lnTo>
                  <a:lnTo>
                    <a:pt x="251" y="20"/>
                  </a:lnTo>
                  <a:lnTo>
                    <a:pt x="258" y="20"/>
                  </a:lnTo>
                  <a:lnTo>
                    <a:pt x="268" y="15"/>
                  </a:lnTo>
                  <a:lnTo>
                    <a:pt x="279" y="6"/>
                  </a:lnTo>
                  <a:lnTo>
                    <a:pt x="283" y="0"/>
                  </a:lnTo>
                  <a:lnTo>
                    <a:pt x="281" y="37"/>
                  </a:lnTo>
                  <a:lnTo>
                    <a:pt x="283" y="53"/>
                  </a:lnTo>
                  <a:lnTo>
                    <a:pt x="290" y="68"/>
                  </a:lnTo>
                  <a:lnTo>
                    <a:pt x="289" y="117"/>
                  </a:lnTo>
                  <a:lnTo>
                    <a:pt x="287" y="129"/>
                  </a:lnTo>
                  <a:lnTo>
                    <a:pt x="281" y="138"/>
                  </a:lnTo>
                  <a:lnTo>
                    <a:pt x="272" y="135"/>
                  </a:lnTo>
                  <a:lnTo>
                    <a:pt x="262" y="144"/>
                  </a:lnTo>
                  <a:lnTo>
                    <a:pt x="255" y="148"/>
                  </a:lnTo>
                  <a:lnTo>
                    <a:pt x="247" y="148"/>
                  </a:lnTo>
                  <a:lnTo>
                    <a:pt x="229" y="156"/>
                  </a:lnTo>
                  <a:lnTo>
                    <a:pt x="228" y="166"/>
                  </a:lnTo>
                  <a:lnTo>
                    <a:pt x="209" y="167"/>
                  </a:lnTo>
                  <a:lnTo>
                    <a:pt x="199" y="171"/>
                  </a:lnTo>
                  <a:lnTo>
                    <a:pt x="197" y="184"/>
                  </a:lnTo>
                  <a:lnTo>
                    <a:pt x="198" y="193"/>
                  </a:lnTo>
                  <a:lnTo>
                    <a:pt x="199" y="202"/>
                  </a:lnTo>
                  <a:lnTo>
                    <a:pt x="193" y="204"/>
                  </a:lnTo>
                  <a:lnTo>
                    <a:pt x="185" y="207"/>
                  </a:lnTo>
                  <a:lnTo>
                    <a:pt x="174" y="214"/>
                  </a:lnTo>
                  <a:lnTo>
                    <a:pt x="164" y="218"/>
                  </a:lnTo>
                  <a:lnTo>
                    <a:pt x="156" y="215"/>
                  </a:lnTo>
                  <a:lnTo>
                    <a:pt x="149" y="215"/>
                  </a:lnTo>
                  <a:lnTo>
                    <a:pt x="148" y="225"/>
                  </a:lnTo>
                  <a:lnTo>
                    <a:pt x="143" y="230"/>
                  </a:lnTo>
                  <a:lnTo>
                    <a:pt x="136" y="234"/>
                  </a:lnTo>
                  <a:lnTo>
                    <a:pt x="125" y="236"/>
                  </a:lnTo>
                  <a:lnTo>
                    <a:pt x="120" y="237"/>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Freeform 96"/>
            <p:cNvSpPr>
              <a:spLocks noChangeAspect="1"/>
            </p:cNvSpPr>
            <p:nvPr/>
          </p:nvSpPr>
          <p:spPr bwMode="gray">
            <a:xfrm>
              <a:off x="6504780" y="3292822"/>
              <a:ext cx="125413" cy="155575"/>
            </a:xfrm>
            <a:custGeom>
              <a:avLst/>
              <a:gdLst/>
              <a:ahLst/>
              <a:cxnLst>
                <a:cxn ang="0">
                  <a:pos x="135" y="39"/>
                </a:cxn>
                <a:cxn ang="0">
                  <a:pos x="147" y="71"/>
                </a:cxn>
                <a:cxn ang="0">
                  <a:pos x="183" y="98"/>
                </a:cxn>
                <a:cxn ang="0">
                  <a:pos x="228" y="105"/>
                </a:cxn>
                <a:cxn ang="0">
                  <a:pos x="243" y="127"/>
                </a:cxn>
                <a:cxn ang="0">
                  <a:pos x="252" y="151"/>
                </a:cxn>
                <a:cxn ang="0">
                  <a:pos x="220" y="164"/>
                </a:cxn>
                <a:cxn ang="0">
                  <a:pos x="205" y="181"/>
                </a:cxn>
                <a:cxn ang="0">
                  <a:pos x="221" y="196"/>
                </a:cxn>
                <a:cxn ang="0">
                  <a:pos x="271" y="239"/>
                </a:cxn>
                <a:cxn ang="0">
                  <a:pos x="314" y="290"/>
                </a:cxn>
                <a:cxn ang="0">
                  <a:pos x="342" y="317"/>
                </a:cxn>
                <a:cxn ang="0">
                  <a:pos x="345" y="331"/>
                </a:cxn>
                <a:cxn ang="0">
                  <a:pos x="371" y="355"/>
                </a:cxn>
                <a:cxn ang="0">
                  <a:pos x="397" y="409"/>
                </a:cxn>
                <a:cxn ang="0">
                  <a:pos x="394" y="455"/>
                </a:cxn>
                <a:cxn ang="0">
                  <a:pos x="366" y="469"/>
                </a:cxn>
                <a:cxn ang="0">
                  <a:pos x="338" y="464"/>
                </a:cxn>
                <a:cxn ang="0">
                  <a:pos x="313" y="490"/>
                </a:cxn>
                <a:cxn ang="0">
                  <a:pos x="276" y="474"/>
                </a:cxn>
                <a:cxn ang="0">
                  <a:pos x="287" y="459"/>
                </a:cxn>
                <a:cxn ang="0">
                  <a:pos x="290" y="398"/>
                </a:cxn>
                <a:cxn ang="0">
                  <a:pos x="276" y="380"/>
                </a:cxn>
                <a:cxn ang="0">
                  <a:pos x="257" y="367"/>
                </a:cxn>
                <a:cxn ang="0">
                  <a:pos x="247" y="321"/>
                </a:cxn>
                <a:cxn ang="0">
                  <a:pos x="237" y="286"/>
                </a:cxn>
                <a:cxn ang="0">
                  <a:pos x="220" y="270"/>
                </a:cxn>
                <a:cxn ang="0">
                  <a:pos x="195" y="240"/>
                </a:cxn>
                <a:cxn ang="0">
                  <a:pos x="161" y="243"/>
                </a:cxn>
                <a:cxn ang="0">
                  <a:pos x="145" y="261"/>
                </a:cxn>
                <a:cxn ang="0">
                  <a:pos x="115" y="261"/>
                </a:cxn>
                <a:cxn ang="0">
                  <a:pos x="93" y="251"/>
                </a:cxn>
                <a:cxn ang="0">
                  <a:pos x="55" y="274"/>
                </a:cxn>
                <a:cxn ang="0">
                  <a:pos x="44" y="282"/>
                </a:cxn>
                <a:cxn ang="0">
                  <a:pos x="48" y="231"/>
                </a:cxn>
                <a:cxn ang="0">
                  <a:pos x="54" y="202"/>
                </a:cxn>
                <a:cxn ang="0">
                  <a:pos x="50" y="165"/>
                </a:cxn>
                <a:cxn ang="0">
                  <a:pos x="21" y="163"/>
                </a:cxn>
                <a:cxn ang="0">
                  <a:pos x="12" y="121"/>
                </a:cxn>
                <a:cxn ang="0">
                  <a:pos x="0" y="113"/>
                </a:cxn>
                <a:cxn ang="0">
                  <a:pos x="5" y="99"/>
                </a:cxn>
                <a:cxn ang="0">
                  <a:pos x="23" y="92"/>
                </a:cxn>
                <a:cxn ang="0">
                  <a:pos x="48" y="61"/>
                </a:cxn>
                <a:cxn ang="0">
                  <a:pos x="59" y="76"/>
                </a:cxn>
                <a:cxn ang="0">
                  <a:pos x="85" y="52"/>
                </a:cxn>
                <a:cxn ang="0">
                  <a:pos x="77" y="7"/>
                </a:cxn>
                <a:cxn ang="0">
                  <a:pos x="106" y="3"/>
                </a:cxn>
              </a:cxnLst>
              <a:rect l="0" t="0" r="r" b="b"/>
              <a:pathLst>
                <a:path w="398" h="490">
                  <a:moveTo>
                    <a:pt x="106" y="3"/>
                  </a:moveTo>
                  <a:lnTo>
                    <a:pt x="118" y="19"/>
                  </a:lnTo>
                  <a:lnTo>
                    <a:pt x="135" y="39"/>
                  </a:lnTo>
                  <a:lnTo>
                    <a:pt x="145" y="49"/>
                  </a:lnTo>
                  <a:lnTo>
                    <a:pt x="150" y="59"/>
                  </a:lnTo>
                  <a:lnTo>
                    <a:pt x="147" y="71"/>
                  </a:lnTo>
                  <a:lnTo>
                    <a:pt x="149" y="79"/>
                  </a:lnTo>
                  <a:lnTo>
                    <a:pt x="163" y="94"/>
                  </a:lnTo>
                  <a:lnTo>
                    <a:pt x="183" y="98"/>
                  </a:lnTo>
                  <a:lnTo>
                    <a:pt x="203" y="93"/>
                  </a:lnTo>
                  <a:lnTo>
                    <a:pt x="219" y="94"/>
                  </a:lnTo>
                  <a:lnTo>
                    <a:pt x="228" y="105"/>
                  </a:lnTo>
                  <a:lnTo>
                    <a:pt x="233" y="114"/>
                  </a:lnTo>
                  <a:lnTo>
                    <a:pt x="235" y="121"/>
                  </a:lnTo>
                  <a:lnTo>
                    <a:pt x="243" y="127"/>
                  </a:lnTo>
                  <a:lnTo>
                    <a:pt x="247" y="136"/>
                  </a:lnTo>
                  <a:lnTo>
                    <a:pt x="253" y="142"/>
                  </a:lnTo>
                  <a:lnTo>
                    <a:pt x="252" y="151"/>
                  </a:lnTo>
                  <a:lnTo>
                    <a:pt x="236" y="167"/>
                  </a:lnTo>
                  <a:lnTo>
                    <a:pt x="231" y="167"/>
                  </a:lnTo>
                  <a:lnTo>
                    <a:pt x="220" y="164"/>
                  </a:lnTo>
                  <a:lnTo>
                    <a:pt x="213" y="167"/>
                  </a:lnTo>
                  <a:lnTo>
                    <a:pt x="209" y="172"/>
                  </a:lnTo>
                  <a:lnTo>
                    <a:pt x="205" y="181"/>
                  </a:lnTo>
                  <a:lnTo>
                    <a:pt x="206" y="188"/>
                  </a:lnTo>
                  <a:lnTo>
                    <a:pt x="213" y="190"/>
                  </a:lnTo>
                  <a:lnTo>
                    <a:pt x="221" y="196"/>
                  </a:lnTo>
                  <a:lnTo>
                    <a:pt x="240" y="206"/>
                  </a:lnTo>
                  <a:lnTo>
                    <a:pt x="267" y="226"/>
                  </a:lnTo>
                  <a:lnTo>
                    <a:pt x="271" y="239"/>
                  </a:lnTo>
                  <a:lnTo>
                    <a:pt x="294" y="260"/>
                  </a:lnTo>
                  <a:lnTo>
                    <a:pt x="297" y="270"/>
                  </a:lnTo>
                  <a:lnTo>
                    <a:pt x="314" y="290"/>
                  </a:lnTo>
                  <a:lnTo>
                    <a:pt x="319" y="291"/>
                  </a:lnTo>
                  <a:lnTo>
                    <a:pt x="337" y="303"/>
                  </a:lnTo>
                  <a:lnTo>
                    <a:pt x="342" y="317"/>
                  </a:lnTo>
                  <a:lnTo>
                    <a:pt x="345" y="329"/>
                  </a:lnTo>
                  <a:lnTo>
                    <a:pt x="344" y="330"/>
                  </a:lnTo>
                  <a:lnTo>
                    <a:pt x="345" y="331"/>
                  </a:lnTo>
                  <a:lnTo>
                    <a:pt x="349" y="345"/>
                  </a:lnTo>
                  <a:lnTo>
                    <a:pt x="357" y="345"/>
                  </a:lnTo>
                  <a:lnTo>
                    <a:pt x="371" y="355"/>
                  </a:lnTo>
                  <a:lnTo>
                    <a:pt x="380" y="363"/>
                  </a:lnTo>
                  <a:lnTo>
                    <a:pt x="384" y="380"/>
                  </a:lnTo>
                  <a:lnTo>
                    <a:pt x="397" y="409"/>
                  </a:lnTo>
                  <a:lnTo>
                    <a:pt x="398" y="416"/>
                  </a:lnTo>
                  <a:lnTo>
                    <a:pt x="398" y="449"/>
                  </a:lnTo>
                  <a:lnTo>
                    <a:pt x="394" y="455"/>
                  </a:lnTo>
                  <a:lnTo>
                    <a:pt x="383" y="464"/>
                  </a:lnTo>
                  <a:lnTo>
                    <a:pt x="373" y="469"/>
                  </a:lnTo>
                  <a:lnTo>
                    <a:pt x="366" y="469"/>
                  </a:lnTo>
                  <a:lnTo>
                    <a:pt x="357" y="460"/>
                  </a:lnTo>
                  <a:lnTo>
                    <a:pt x="349" y="460"/>
                  </a:lnTo>
                  <a:lnTo>
                    <a:pt x="338" y="464"/>
                  </a:lnTo>
                  <a:lnTo>
                    <a:pt x="322" y="473"/>
                  </a:lnTo>
                  <a:lnTo>
                    <a:pt x="322" y="487"/>
                  </a:lnTo>
                  <a:lnTo>
                    <a:pt x="313" y="490"/>
                  </a:lnTo>
                  <a:lnTo>
                    <a:pt x="302" y="486"/>
                  </a:lnTo>
                  <a:lnTo>
                    <a:pt x="284" y="482"/>
                  </a:lnTo>
                  <a:lnTo>
                    <a:pt x="276" y="474"/>
                  </a:lnTo>
                  <a:lnTo>
                    <a:pt x="276" y="470"/>
                  </a:lnTo>
                  <a:lnTo>
                    <a:pt x="280" y="470"/>
                  </a:lnTo>
                  <a:lnTo>
                    <a:pt x="287" y="459"/>
                  </a:lnTo>
                  <a:lnTo>
                    <a:pt x="287" y="417"/>
                  </a:lnTo>
                  <a:lnTo>
                    <a:pt x="291" y="407"/>
                  </a:lnTo>
                  <a:lnTo>
                    <a:pt x="290" y="398"/>
                  </a:lnTo>
                  <a:lnTo>
                    <a:pt x="289" y="391"/>
                  </a:lnTo>
                  <a:lnTo>
                    <a:pt x="284" y="385"/>
                  </a:lnTo>
                  <a:lnTo>
                    <a:pt x="276" y="380"/>
                  </a:lnTo>
                  <a:lnTo>
                    <a:pt x="274" y="373"/>
                  </a:lnTo>
                  <a:lnTo>
                    <a:pt x="264" y="372"/>
                  </a:lnTo>
                  <a:lnTo>
                    <a:pt x="257" y="367"/>
                  </a:lnTo>
                  <a:lnTo>
                    <a:pt x="249" y="357"/>
                  </a:lnTo>
                  <a:lnTo>
                    <a:pt x="246" y="346"/>
                  </a:lnTo>
                  <a:lnTo>
                    <a:pt x="247" y="321"/>
                  </a:lnTo>
                  <a:lnTo>
                    <a:pt x="246" y="308"/>
                  </a:lnTo>
                  <a:lnTo>
                    <a:pt x="242" y="296"/>
                  </a:lnTo>
                  <a:lnTo>
                    <a:pt x="237" y="286"/>
                  </a:lnTo>
                  <a:lnTo>
                    <a:pt x="230" y="281"/>
                  </a:lnTo>
                  <a:lnTo>
                    <a:pt x="228" y="274"/>
                  </a:lnTo>
                  <a:lnTo>
                    <a:pt x="220" y="270"/>
                  </a:lnTo>
                  <a:lnTo>
                    <a:pt x="213" y="263"/>
                  </a:lnTo>
                  <a:lnTo>
                    <a:pt x="208" y="255"/>
                  </a:lnTo>
                  <a:lnTo>
                    <a:pt x="195" y="240"/>
                  </a:lnTo>
                  <a:lnTo>
                    <a:pt x="183" y="239"/>
                  </a:lnTo>
                  <a:lnTo>
                    <a:pt x="172" y="240"/>
                  </a:lnTo>
                  <a:lnTo>
                    <a:pt x="161" y="243"/>
                  </a:lnTo>
                  <a:lnTo>
                    <a:pt x="157" y="254"/>
                  </a:lnTo>
                  <a:lnTo>
                    <a:pt x="152" y="258"/>
                  </a:lnTo>
                  <a:lnTo>
                    <a:pt x="145" y="261"/>
                  </a:lnTo>
                  <a:lnTo>
                    <a:pt x="133" y="267"/>
                  </a:lnTo>
                  <a:lnTo>
                    <a:pt x="124" y="267"/>
                  </a:lnTo>
                  <a:lnTo>
                    <a:pt x="115" y="261"/>
                  </a:lnTo>
                  <a:lnTo>
                    <a:pt x="109" y="251"/>
                  </a:lnTo>
                  <a:lnTo>
                    <a:pt x="102" y="249"/>
                  </a:lnTo>
                  <a:lnTo>
                    <a:pt x="93" y="251"/>
                  </a:lnTo>
                  <a:lnTo>
                    <a:pt x="80" y="256"/>
                  </a:lnTo>
                  <a:lnTo>
                    <a:pt x="68" y="269"/>
                  </a:lnTo>
                  <a:lnTo>
                    <a:pt x="55" y="274"/>
                  </a:lnTo>
                  <a:lnTo>
                    <a:pt x="48" y="283"/>
                  </a:lnTo>
                  <a:lnTo>
                    <a:pt x="43" y="287"/>
                  </a:lnTo>
                  <a:lnTo>
                    <a:pt x="44" y="282"/>
                  </a:lnTo>
                  <a:lnTo>
                    <a:pt x="41" y="269"/>
                  </a:lnTo>
                  <a:lnTo>
                    <a:pt x="45" y="255"/>
                  </a:lnTo>
                  <a:lnTo>
                    <a:pt x="48" y="231"/>
                  </a:lnTo>
                  <a:lnTo>
                    <a:pt x="53" y="220"/>
                  </a:lnTo>
                  <a:lnTo>
                    <a:pt x="53" y="211"/>
                  </a:lnTo>
                  <a:lnTo>
                    <a:pt x="54" y="202"/>
                  </a:lnTo>
                  <a:lnTo>
                    <a:pt x="50" y="186"/>
                  </a:lnTo>
                  <a:lnTo>
                    <a:pt x="54" y="169"/>
                  </a:lnTo>
                  <a:lnTo>
                    <a:pt x="50" y="165"/>
                  </a:lnTo>
                  <a:lnTo>
                    <a:pt x="29" y="165"/>
                  </a:lnTo>
                  <a:lnTo>
                    <a:pt x="23" y="164"/>
                  </a:lnTo>
                  <a:lnTo>
                    <a:pt x="21" y="163"/>
                  </a:lnTo>
                  <a:lnTo>
                    <a:pt x="21" y="145"/>
                  </a:lnTo>
                  <a:lnTo>
                    <a:pt x="18" y="130"/>
                  </a:lnTo>
                  <a:lnTo>
                    <a:pt x="12" y="121"/>
                  </a:lnTo>
                  <a:lnTo>
                    <a:pt x="9" y="116"/>
                  </a:lnTo>
                  <a:lnTo>
                    <a:pt x="2" y="119"/>
                  </a:lnTo>
                  <a:lnTo>
                    <a:pt x="0" y="113"/>
                  </a:lnTo>
                  <a:lnTo>
                    <a:pt x="1" y="105"/>
                  </a:lnTo>
                  <a:lnTo>
                    <a:pt x="4" y="105"/>
                  </a:lnTo>
                  <a:lnTo>
                    <a:pt x="5" y="99"/>
                  </a:lnTo>
                  <a:lnTo>
                    <a:pt x="10" y="95"/>
                  </a:lnTo>
                  <a:lnTo>
                    <a:pt x="17" y="93"/>
                  </a:lnTo>
                  <a:lnTo>
                    <a:pt x="23" y="92"/>
                  </a:lnTo>
                  <a:lnTo>
                    <a:pt x="21" y="84"/>
                  </a:lnTo>
                  <a:lnTo>
                    <a:pt x="21" y="79"/>
                  </a:lnTo>
                  <a:lnTo>
                    <a:pt x="48" y="61"/>
                  </a:lnTo>
                  <a:lnTo>
                    <a:pt x="53" y="54"/>
                  </a:lnTo>
                  <a:lnTo>
                    <a:pt x="54" y="49"/>
                  </a:lnTo>
                  <a:lnTo>
                    <a:pt x="59" y="76"/>
                  </a:lnTo>
                  <a:lnTo>
                    <a:pt x="80" y="71"/>
                  </a:lnTo>
                  <a:lnTo>
                    <a:pt x="84" y="67"/>
                  </a:lnTo>
                  <a:lnTo>
                    <a:pt x="85" y="52"/>
                  </a:lnTo>
                  <a:lnTo>
                    <a:pt x="79" y="36"/>
                  </a:lnTo>
                  <a:lnTo>
                    <a:pt x="76" y="19"/>
                  </a:lnTo>
                  <a:lnTo>
                    <a:pt x="77" y="7"/>
                  </a:lnTo>
                  <a:lnTo>
                    <a:pt x="86" y="0"/>
                  </a:lnTo>
                  <a:lnTo>
                    <a:pt x="106" y="1"/>
                  </a:lnTo>
                  <a:lnTo>
                    <a:pt x="106" y="3"/>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70" name="Group 97"/>
            <p:cNvGrpSpPr>
              <a:grpSpLocks noChangeAspect="1"/>
            </p:cNvGrpSpPr>
            <p:nvPr/>
          </p:nvGrpSpPr>
          <p:grpSpPr bwMode="gray">
            <a:xfrm>
              <a:off x="5818980" y="3002309"/>
              <a:ext cx="636588" cy="587375"/>
              <a:chOff x="3183" y="2052"/>
              <a:chExt cx="401" cy="370"/>
            </a:xfrm>
            <a:grpFill/>
          </p:grpSpPr>
          <p:sp>
            <p:nvSpPr>
              <p:cNvPr id="406" name="Freeform 98"/>
              <p:cNvSpPr>
                <a:spLocks noChangeAspect="1"/>
              </p:cNvSpPr>
              <p:nvPr/>
            </p:nvSpPr>
            <p:spPr bwMode="gray">
              <a:xfrm>
                <a:off x="3509" y="2232"/>
                <a:ext cx="3" cy="5"/>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7" name="Freeform 99"/>
              <p:cNvSpPr>
                <a:spLocks noChangeAspect="1"/>
              </p:cNvSpPr>
              <p:nvPr/>
            </p:nvSpPr>
            <p:spPr bwMode="gray">
              <a:xfrm>
                <a:off x="3262" y="2066"/>
                <a:ext cx="322" cy="332"/>
              </a:xfrm>
              <a:custGeom>
                <a:avLst/>
                <a:gdLst/>
                <a:ahLst/>
                <a:cxnLst>
                  <a:cxn ang="0">
                    <a:pos x="351" y="1334"/>
                  </a:cxn>
                  <a:cxn ang="0">
                    <a:pos x="468" y="1614"/>
                  </a:cxn>
                  <a:cxn ang="0">
                    <a:pos x="594" y="1598"/>
                  </a:cxn>
                  <a:cxn ang="0">
                    <a:pos x="655" y="1431"/>
                  </a:cxn>
                  <a:cxn ang="0">
                    <a:pos x="659" y="1302"/>
                  </a:cxn>
                  <a:cxn ang="0">
                    <a:pos x="733" y="1205"/>
                  </a:cxn>
                  <a:cxn ang="0">
                    <a:pos x="880" y="1087"/>
                  </a:cxn>
                  <a:cxn ang="0">
                    <a:pos x="1036" y="913"/>
                  </a:cxn>
                  <a:cxn ang="0">
                    <a:pos x="1107" y="902"/>
                  </a:cxn>
                  <a:cxn ang="0">
                    <a:pos x="1134" y="854"/>
                  </a:cxn>
                  <a:cxn ang="0">
                    <a:pos x="1120" y="738"/>
                  </a:cxn>
                  <a:cxn ang="0">
                    <a:pos x="1122" y="669"/>
                  </a:cxn>
                  <a:cxn ang="0">
                    <a:pos x="1143" y="613"/>
                  </a:cxn>
                  <a:cxn ang="0">
                    <a:pos x="1264" y="679"/>
                  </a:cxn>
                  <a:cxn ang="0">
                    <a:pos x="1268" y="798"/>
                  </a:cxn>
                  <a:cxn ang="0">
                    <a:pos x="1346" y="881"/>
                  </a:cxn>
                  <a:cxn ang="0">
                    <a:pos x="1387" y="799"/>
                  </a:cxn>
                  <a:cxn ang="0">
                    <a:pos x="1487" y="652"/>
                  </a:cxn>
                  <a:cxn ang="0">
                    <a:pos x="1602" y="525"/>
                  </a:cxn>
                  <a:cxn ang="0">
                    <a:pos x="1532" y="422"/>
                  </a:cxn>
                  <a:cxn ang="0">
                    <a:pos x="1379" y="492"/>
                  </a:cxn>
                  <a:cxn ang="0">
                    <a:pos x="1319" y="570"/>
                  </a:cxn>
                  <a:cxn ang="0">
                    <a:pos x="1160" y="592"/>
                  </a:cxn>
                  <a:cxn ang="0">
                    <a:pos x="1133" y="551"/>
                  </a:cxn>
                  <a:cxn ang="0">
                    <a:pos x="1090" y="541"/>
                  </a:cxn>
                  <a:cxn ang="0">
                    <a:pos x="1046" y="615"/>
                  </a:cxn>
                  <a:cxn ang="0">
                    <a:pos x="873" y="555"/>
                  </a:cxn>
                  <a:cxn ang="0">
                    <a:pos x="772" y="530"/>
                  </a:cxn>
                  <a:cxn ang="0">
                    <a:pos x="676" y="480"/>
                  </a:cxn>
                  <a:cxn ang="0">
                    <a:pos x="675" y="409"/>
                  </a:cxn>
                  <a:cxn ang="0">
                    <a:pos x="690" y="367"/>
                  </a:cxn>
                  <a:cxn ang="0">
                    <a:pos x="631" y="332"/>
                  </a:cxn>
                  <a:cxn ang="0">
                    <a:pos x="589" y="304"/>
                  </a:cxn>
                  <a:cxn ang="0">
                    <a:pos x="581" y="224"/>
                  </a:cxn>
                  <a:cxn ang="0">
                    <a:pos x="617" y="223"/>
                  </a:cxn>
                  <a:cxn ang="0">
                    <a:pos x="597" y="174"/>
                  </a:cxn>
                  <a:cxn ang="0">
                    <a:pos x="628" y="126"/>
                  </a:cxn>
                  <a:cxn ang="0">
                    <a:pos x="666" y="52"/>
                  </a:cxn>
                  <a:cxn ang="0">
                    <a:pos x="642" y="22"/>
                  </a:cxn>
                  <a:cxn ang="0">
                    <a:pos x="599" y="6"/>
                  </a:cxn>
                  <a:cxn ang="0">
                    <a:pos x="489" y="68"/>
                  </a:cxn>
                  <a:cxn ang="0">
                    <a:pos x="427" y="92"/>
                  </a:cxn>
                  <a:cxn ang="0">
                    <a:pos x="333" y="79"/>
                  </a:cxn>
                  <a:cxn ang="0">
                    <a:pos x="320" y="126"/>
                  </a:cxn>
                  <a:cxn ang="0">
                    <a:pos x="321" y="181"/>
                  </a:cxn>
                  <a:cxn ang="0">
                    <a:pos x="384" y="232"/>
                  </a:cxn>
                  <a:cxn ang="0">
                    <a:pos x="362" y="267"/>
                  </a:cxn>
                  <a:cxn ang="0">
                    <a:pos x="371" y="324"/>
                  </a:cxn>
                  <a:cxn ang="0">
                    <a:pos x="314" y="388"/>
                  </a:cxn>
                  <a:cxn ang="0">
                    <a:pos x="212" y="504"/>
                  </a:cxn>
                  <a:cxn ang="0">
                    <a:pos x="132" y="513"/>
                  </a:cxn>
                  <a:cxn ang="0">
                    <a:pos x="111" y="603"/>
                  </a:cxn>
                  <a:cxn ang="0">
                    <a:pos x="142" y="669"/>
                  </a:cxn>
                  <a:cxn ang="0">
                    <a:pos x="166" y="733"/>
                  </a:cxn>
                  <a:cxn ang="0">
                    <a:pos x="127" y="734"/>
                  </a:cxn>
                  <a:cxn ang="0">
                    <a:pos x="47" y="740"/>
                  </a:cxn>
                  <a:cxn ang="0">
                    <a:pos x="0" y="773"/>
                  </a:cxn>
                  <a:cxn ang="0">
                    <a:pos x="124" y="814"/>
                  </a:cxn>
                  <a:cxn ang="0">
                    <a:pos x="131" y="945"/>
                  </a:cxn>
                  <a:cxn ang="0">
                    <a:pos x="229" y="857"/>
                  </a:cxn>
                  <a:cxn ang="0">
                    <a:pos x="246" y="924"/>
                  </a:cxn>
                  <a:cxn ang="0">
                    <a:pos x="261" y="1041"/>
                  </a:cxn>
                  <a:cxn ang="0">
                    <a:pos x="276" y="1157"/>
                  </a:cxn>
                </a:cxnLst>
                <a:rect l="0" t="0" r="r" b="b"/>
                <a:pathLst>
                  <a:path w="1608" h="1661">
                    <a:moveTo>
                      <a:pt x="304" y="1236"/>
                    </a:moveTo>
                    <a:lnTo>
                      <a:pt x="306" y="1238"/>
                    </a:lnTo>
                    <a:lnTo>
                      <a:pt x="310" y="1250"/>
                    </a:lnTo>
                    <a:lnTo>
                      <a:pt x="312" y="1252"/>
                    </a:lnTo>
                    <a:lnTo>
                      <a:pt x="315" y="1249"/>
                    </a:lnTo>
                    <a:lnTo>
                      <a:pt x="320" y="1250"/>
                    </a:lnTo>
                    <a:lnTo>
                      <a:pt x="316" y="1255"/>
                    </a:lnTo>
                    <a:lnTo>
                      <a:pt x="316" y="1260"/>
                    </a:lnTo>
                    <a:lnTo>
                      <a:pt x="322" y="1281"/>
                    </a:lnTo>
                    <a:lnTo>
                      <a:pt x="331" y="1293"/>
                    </a:lnTo>
                    <a:lnTo>
                      <a:pt x="338" y="1297"/>
                    </a:lnTo>
                    <a:lnTo>
                      <a:pt x="348" y="1319"/>
                    </a:lnTo>
                    <a:lnTo>
                      <a:pt x="351" y="1334"/>
                    </a:lnTo>
                    <a:lnTo>
                      <a:pt x="358" y="1343"/>
                    </a:lnTo>
                    <a:lnTo>
                      <a:pt x="364" y="1358"/>
                    </a:lnTo>
                    <a:lnTo>
                      <a:pt x="370" y="1388"/>
                    </a:lnTo>
                    <a:lnTo>
                      <a:pt x="382" y="1426"/>
                    </a:lnTo>
                    <a:lnTo>
                      <a:pt x="382" y="1429"/>
                    </a:lnTo>
                    <a:lnTo>
                      <a:pt x="391" y="1444"/>
                    </a:lnTo>
                    <a:lnTo>
                      <a:pt x="401" y="1453"/>
                    </a:lnTo>
                    <a:lnTo>
                      <a:pt x="418" y="1475"/>
                    </a:lnTo>
                    <a:lnTo>
                      <a:pt x="425" y="1494"/>
                    </a:lnTo>
                    <a:lnTo>
                      <a:pt x="432" y="1519"/>
                    </a:lnTo>
                    <a:lnTo>
                      <a:pt x="454" y="1572"/>
                    </a:lnTo>
                    <a:lnTo>
                      <a:pt x="461" y="1600"/>
                    </a:lnTo>
                    <a:lnTo>
                      <a:pt x="468" y="1614"/>
                    </a:lnTo>
                    <a:lnTo>
                      <a:pt x="481" y="1633"/>
                    </a:lnTo>
                    <a:lnTo>
                      <a:pt x="495" y="1650"/>
                    </a:lnTo>
                    <a:lnTo>
                      <a:pt x="508" y="1661"/>
                    </a:lnTo>
                    <a:lnTo>
                      <a:pt x="525" y="1661"/>
                    </a:lnTo>
                    <a:lnTo>
                      <a:pt x="534" y="1653"/>
                    </a:lnTo>
                    <a:lnTo>
                      <a:pt x="534" y="1650"/>
                    </a:lnTo>
                    <a:lnTo>
                      <a:pt x="540" y="1647"/>
                    </a:lnTo>
                    <a:lnTo>
                      <a:pt x="546" y="1642"/>
                    </a:lnTo>
                    <a:lnTo>
                      <a:pt x="548" y="1636"/>
                    </a:lnTo>
                    <a:lnTo>
                      <a:pt x="547" y="1632"/>
                    </a:lnTo>
                    <a:lnTo>
                      <a:pt x="554" y="1611"/>
                    </a:lnTo>
                    <a:lnTo>
                      <a:pt x="577" y="1600"/>
                    </a:lnTo>
                    <a:lnTo>
                      <a:pt x="594" y="1598"/>
                    </a:lnTo>
                    <a:lnTo>
                      <a:pt x="593" y="1588"/>
                    </a:lnTo>
                    <a:lnTo>
                      <a:pt x="594" y="1578"/>
                    </a:lnTo>
                    <a:lnTo>
                      <a:pt x="607" y="1560"/>
                    </a:lnTo>
                    <a:lnTo>
                      <a:pt x="610" y="1552"/>
                    </a:lnTo>
                    <a:lnTo>
                      <a:pt x="615" y="1541"/>
                    </a:lnTo>
                    <a:lnTo>
                      <a:pt x="628" y="1539"/>
                    </a:lnTo>
                    <a:lnTo>
                      <a:pt x="632" y="1542"/>
                    </a:lnTo>
                    <a:lnTo>
                      <a:pt x="643" y="1542"/>
                    </a:lnTo>
                    <a:lnTo>
                      <a:pt x="643" y="1525"/>
                    </a:lnTo>
                    <a:lnTo>
                      <a:pt x="640" y="1496"/>
                    </a:lnTo>
                    <a:lnTo>
                      <a:pt x="640" y="1467"/>
                    </a:lnTo>
                    <a:lnTo>
                      <a:pt x="643" y="1456"/>
                    </a:lnTo>
                    <a:lnTo>
                      <a:pt x="655" y="1431"/>
                    </a:lnTo>
                    <a:lnTo>
                      <a:pt x="660" y="1417"/>
                    </a:lnTo>
                    <a:lnTo>
                      <a:pt x="667" y="1390"/>
                    </a:lnTo>
                    <a:lnTo>
                      <a:pt x="669" y="1381"/>
                    </a:lnTo>
                    <a:lnTo>
                      <a:pt x="667" y="1368"/>
                    </a:lnTo>
                    <a:lnTo>
                      <a:pt x="661" y="1363"/>
                    </a:lnTo>
                    <a:lnTo>
                      <a:pt x="660" y="1358"/>
                    </a:lnTo>
                    <a:lnTo>
                      <a:pt x="658" y="1356"/>
                    </a:lnTo>
                    <a:lnTo>
                      <a:pt x="660" y="1352"/>
                    </a:lnTo>
                    <a:lnTo>
                      <a:pt x="664" y="1356"/>
                    </a:lnTo>
                    <a:lnTo>
                      <a:pt x="656" y="1324"/>
                    </a:lnTo>
                    <a:lnTo>
                      <a:pt x="659" y="1314"/>
                    </a:lnTo>
                    <a:lnTo>
                      <a:pt x="659" y="1304"/>
                    </a:lnTo>
                    <a:lnTo>
                      <a:pt x="659" y="1302"/>
                    </a:lnTo>
                    <a:lnTo>
                      <a:pt x="655" y="1297"/>
                    </a:lnTo>
                    <a:lnTo>
                      <a:pt x="654" y="1284"/>
                    </a:lnTo>
                    <a:lnTo>
                      <a:pt x="654" y="1262"/>
                    </a:lnTo>
                    <a:lnTo>
                      <a:pt x="661" y="1251"/>
                    </a:lnTo>
                    <a:lnTo>
                      <a:pt x="670" y="1238"/>
                    </a:lnTo>
                    <a:lnTo>
                      <a:pt x="680" y="1233"/>
                    </a:lnTo>
                    <a:lnTo>
                      <a:pt x="688" y="1232"/>
                    </a:lnTo>
                    <a:lnTo>
                      <a:pt x="698" y="1238"/>
                    </a:lnTo>
                    <a:lnTo>
                      <a:pt x="706" y="1234"/>
                    </a:lnTo>
                    <a:lnTo>
                      <a:pt x="713" y="1222"/>
                    </a:lnTo>
                    <a:lnTo>
                      <a:pt x="718" y="1208"/>
                    </a:lnTo>
                    <a:lnTo>
                      <a:pt x="720" y="1208"/>
                    </a:lnTo>
                    <a:lnTo>
                      <a:pt x="733" y="1205"/>
                    </a:lnTo>
                    <a:lnTo>
                      <a:pt x="746" y="1202"/>
                    </a:lnTo>
                    <a:lnTo>
                      <a:pt x="769" y="1193"/>
                    </a:lnTo>
                    <a:lnTo>
                      <a:pt x="776" y="1185"/>
                    </a:lnTo>
                    <a:lnTo>
                      <a:pt x="776" y="1174"/>
                    </a:lnTo>
                    <a:lnTo>
                      <a:pt x="782" y="1164"/>
                    </a:lnTo>
                    <a:lnTo>
                      <a:pt x="795" y="1155"/>
                    </a:lnTo>
                    <a:lnTo>
                      <a:pt x="820" y="1136"/>
                    </a:lnTo>
                    <a:lnTo>
                      <a:pt x="837" y="1123"/>
                    </a:lnTo>
                    <a:lnTo>
                      <a:pt x="849" y="1109"/>
                    </a:lnTo>
                    <a:lnTo>
                      <a:pt x="864" y="1098"/>
                    </a:lnTo>
                    <a:lnTo>
                      <a:pt x="875" y="1092"/>
                    </a:lnTo>
                    <a:lnTo>
                      <a:pt x="878" y="1088"/>
                    </a:lnTo>
                    <a:lnTo>
                      <a:pt x="880" y="1087"/>
                    </a:lnTo>
                    <a:lnTo>
                      <a:pt x="890" y="1077"/>
                    </a:lnTo>
                    <a:lnTo>
                      <a:pt x="925" y="1034"/>
                    </a:lnTo>
                    <a:lnTo>
                      <a:pt x="938" y="1024"/>
                    </a:lnTo>
                    <a:lnTo>
                      <a:pt x="968" y="1007"/>
                    </a:lnTo>
                    <a:lnTo>
                      <a:pt x="986" y="1001"/>
                    </a:lnTo>
                    <a:lnTo>
                      <a:pt x="995" y="996"/>
                    </a:lnTo>
                    <a:lnTo>
                      <a:pt x="998" y="996"/>
                    </a:lnTo>
                    <a:lnTo>
                      <a:pt x="1015" y="981"/>
                    </a:lnTo>
                    <a:lnTo>
                      <a:pt x="1024" y="970"/>
                    </a:lnTo>
                    <a:lnTo>
                      <a:pt x="1026" y="964"/>
                    </a:lnTo>
                    <a:lnTo>
                      <a:pt x="1036" y="953"/>
                    </a:lnTo>
                    <a:lnTo>
                      <a:pt x="1030" y="929"/>
                    </a:lnTo>
                    <a:lnTo>
                      <a:pt x="1036" y="913"/>
                    </a:lnTo>
                    <a:lnTo>
                      <a:pt x="1068" y="897"/>
                    </a:lnTo>
                    <a:lnTo>
                      <a:pt x="1078" y="894"/>
                    </a:lnTo>
                    <a:lnTo>
                      <a:pt x="1084" y="889"/>
                    </a:lnTo>
                    <a:lnTo>
                      <a:pt x="1089" y="880"/>
                    </a:lnTo>
                    <a:lnTo>
                      <a:pt x="1091" y="874"/>
                    </a:lnTo>
                    <a:lnTo>
                      <a:pt x="1096" y="868"/>
                    </a:lnTo>
                    <a:lnTo>
                      <a:pt x="1100" y="868"/>
                    </a:lnTo>
                    <a:lnTo>
                      <a:pt x="1097" y="880"/>
                    </a:lnTo>
                    <a:lnTo>
                      <a:pt x="1097" y="893"/>
                    </a:lnTo>
                    <a:lnTo>
                      <a:pt x="1099" y="894"/>
                    </a:lnTo>
                    <a:lnTo>
                      <a:pt x="1101" y="894"/>
                    </a:lnTo>
                    <a:lnTo>
                      <a:pt x="1104" y="895"/>
                    </a:lnTo>
                    <a:lnTo>
                      <a:pt x="1107" y="902"/>
                    </a:lnTo>
                    <a:lnTo>
                      <a:pt x="1116" y="901"/>
                    </a:lnTo>
                    <a:lnTo>
                      <a:pt x="1121" y="897"/>
                    </a:lnTo>
                    <a:lnTo>
                      <a:pt x="1124" y="899"/>
                    </a:lnTo>
                    <a:lnTo>
                      <a:pt x="1126" y="890"/>
                    </a:lnTo>
                    <a:lnTo>
                      <a:pt x="1128" y="886"/>
                    </a:lnTo>
                    <a:lnTo>
                      <a:pt x="1131" y="896"/>
                    </a:lnTo>
                    <a:lnTo>
                      <a:pt x="1134" y="900"/>
                    </a:lnTo>
                    <a:lnTo>
                      <a:pt x="1142" y="897"/>
                    </a:lnTo>
                    <a:lnTo>
                      <a:pt x="1135" y="884"/>
                    </a:lnTo>
                    <a:lnTo>
                      <a:pt x="1137" y="878"/>
                    </a:lnTo>
                    <a:lnTo>
                      <a:pt x="1135" y="874"/>
                    </a:lnTo>
                    <a:lnTo>
                      <a:pt x="1133" y="863"/>
                    </a:lnTo>
                    <a:lnTo>
                      <a:pt x="1134" y="854"/>
                    </a:lnTo>
                    <a:lnTo>
                      <a:pt x="1132" y="846"/>
                    </a:lnTo>
                    <a:lnTo>
                      <a:pt x="1127" y="841"/>
                    </a:lnTo>
                    <a:lnTo>
                      <a:pt x="1124" y="832"/>
                    </a:lnTo>
                    <a:lnTo>
                      <a:pt x="1124" y="823"/>
                    </a:lnTo>
                    <a:lnTo>
                      <a:pt x="1126" y="820"/>
                    </a:lnTo>
                    <a:lnTo>
                      <a:pt x="1127" y="804"/>
                    </a:lnTo>
                    <a:lnTo>
                      <a:pt x="1126" y="800"/>
                    </a:lnTo>
                    <a:lnTo>
                      <a:pt x="1122" y="799"/>
                    </a:lnTo>
                    <a:lnTo>
                      <a:pt x="1122" y="784"/>
                    </a:lnTo>
                    <a:lnTo>
                      <a:pt x="1116" y="778"/>
                    </a:lnTo>
                    <a:lnTo>
                      <a:pt x="1116" y="770"/>
                    </a:lnTo>
                    <a:lnTo>
                      <a:pt x="1118" y="759"/>
                    </a:lnTo>
                    <a:lnTo>
                      <a:pt x="1120" y="738"/>
                    </a:lnTo>
                    <a:lnTo>
                      <a:pt x="1111" y="728"/>
                    </a:lnTo>
                    <a:lnTo>
                      <a:pt x="1105" y="723"/>
                    </a:lnTo>
                    <a:lnTo>
                      <a:pt x="1094" y="718"/>
                    </a:lnTo>
                    <a:lnTo>
                      <a:pt x="1085" y="714"/>
                    </a:lnTo>
                    <a:lnTo>
                      <a:pt x="1084" y="708"/>
                    </a:lnTo>
                    <a:lnTo>
                      <a:pt x="1085" y="703"/>
                    </a:lnTo>
                    <a:lnTo>
                      <a:pt x="1090" y="695"/>
                    </a:lnTo>
                    <a:lnTo>
                      <a:pt x="1097" y="694"/>
                    </a:lnTo>
                    <a:lnTo>
                      <a:pt x="1104" y="690"/>
                    </a:lnTo>
                    <a:lnTo>
                      <a:pt x="1106" y="683"/>
                    </a:lnTo>
                    <a:lnTo>
                      <a:pt x="1126" y="681"/>
                    </a:lnTo>
                    <a:lnTo>
                      <a:pt x="1126" y="673"/>
                    </a:lnTo>
                    <a:lnTo>
                      <a:pt x="1122" y="669"/>
                    </a:lnTo>
                    <a:lnTo>
                      <a:pt x="1123" y="665"/>
                    </a:lnTo>
                    <a:lnTo>
                      <a:pt x="1108" y="667"/>
                    </a:lnTo>
                    <a:lnTo>
                      <a:pt x="1101" y="662"/>
                    </a:lnTo>
                    <a:lnTo>
                      <a:pt x="1099" y="648"/>
                    </a:lnTo>
                    <a:lnTo>
                      <a:pt x="1095" y="644"/>
                    </a:lnTo>
                    <a:lnTo>
                      <a:pt x="1110" y="620"/>
                    </a:lnTo>
                    <a:lnTo>
                      <a:pt x="1112" y="608"/>
                    </a:lnTo>
                    <a:lnTo>
                      <a:pt x="1117" y="605"/>
                    </a:lnTo>
                    <a:lnTo>
                      <a:pt x="1126" y="622"/>
                    </a:lnTo>
                    <a:lnTo>
                      <a:pt x="1132" y="630"/>
                    </a:lnTo>
                    <a:lnTo>
                      <a:pt x="1133" y="622"/>
                    </a:lnTo>
                    <a:lnTo>
                      <a:pt x="1137" y="610"/>
                    </a:lnTo>
                    <a:lnTo>
                      <a:pt x="1143" y="613"/>
                    </a:lnTo>
                    <a:lnTo>
                      <a:pt x="1145" y="627"/>
                    </a:lnTo>
                    <a:lnTo>
                      <a:pt x="1153" y="636"/>
                    </a:lnTo>
                    <a:lnTo>
                      <a:pt x="1159" y="632"/>
                    </a:lnTo>
                    <a:lnTo>
                      <a:pt x="1166" y="638"/>
                    </a:lnTo>
                    <a:lnTo>
                      <a:pt x="1175" y="624"/>
                    </a:lnTo>
                    <a:lnTo>
                      <a:pt x="1177" y="628"/>
                    </a:lnTo>
                    <a:lnTo>
                      <a:pt x="1180" y="648"/>
                    </a:lnTo>
                    <a:lnTo>
                      <a:pt x="1185" y="667"/>
                    </a:lnTo>
                    <a:lnTo>
                      <a:pt x="1192" y="675"/>
                    </a:lnTo>
                    <a:lnTo>
                      <a:pt x="1203" y="680"/>
                    </a:lnTo>
                    <a:lnTo>
                      <a:pt x="1246" y="684"/>
                    </a:lnTo>
                    <a:lnTo>
                      <a:pt x="1250" y="681"/>
                    </a:lnTo>
                    <a:lnTo>
                      <a:pt x="1264" y="679"/>
                    </a:lnTo>
                    <a:lnTo>
                      <a:pt x="1288" y="681"/>
                    </a:lnTo>
                    <a:lnTo>
                      <a:pt x="1311" y="685"/>
                    </a:lnTo>
                    <a:lnTo>
                      <a:pt x="1326" y="691"/>
                    </a:lnTo>
                    <a:lnTo>
                      <a:pt x="1325" y="696"/>
                    </a:lnTo>
                    <a:lnTo>
                      <a:pt x="1315" y="701"/>
                    </a:lnTo>
                    <a:lnTo>
                      <a:pt x="1310" y="714"/>
                    </a:lnTo>
                    <a:lnTo>
                      <a:pt x="1298" y="729"/>
                    </a:lnTo>
                    <a:lnTo>
                      <a:pt x="1288" y="739"/>
                    </a:lnTo>
                    <a:lnTo>
                      <a:pt x="1276" y="744"/>
                    </a:lnTo>
                    <a:lnTo>
                      <a:pt x="1262" y="754"/>
                    </a:lnTo>
                    <a:lnTo>
                      <a:pt x="1260" y="762"/>
                    </a:lnTo>
                    <a:lnTo>
                      <a:pt x="1261" y="778"/>
                    </a:lnTo>
                    <a:lnTo>
                      <a:pt x="1268" y="798"/>
                    </a:lnTo>
                    <a:lnTo>
                      <a:pt x="1278" y="799"/>
                    </a:lnTo>
                    <a:lnTo>
                      <a:pt x="1284" y="809"/>
                    </a:lnTo>
                    <a:lnTo>
                      <a:pt x="1292" y="814"/>
                    </a:lnTo>
                    <a:lnTo>
                      <a:pt x="1295" y="807"/>
                    </a:lnTo>
                    <a:lnTo>
                      <a:pt x="1301" y="786"/>
                    </a:lnTo>
                    <a:lnTo>
                      <a:pt x="1312" y="771"/>
                    </a:lnTo>
                    <a:lnTo>
                      <a:pt x="1319" y="772"/>
                    </a:lnTo>
                    <a:lnTo>
                      <a:pt x="1326" y="786"/>
                    </a:lnTo>
                    <a:lnTo>
                      <a:pt x="1331" y="803"/>
                    </a:lnTo>
                    <a:lnTo>
                      <a:pt x="1333" y="811"/>
                    </a:lnTo>
                    <a:lnTo>
                      <a:pt x="1336" y="819"/>
                    </a:lnTo>
                    <a:lnTo>
                      <a:pt x="1342" y="847"/>
                    </a:lnTo>
                    <a:lnTo>
                      <a:pt x="1346" y="881"/>
                    </a:lnTo>
                    <a:lnTo>
                      <a:pt x="1349" y="878"/>
                    </a:lnTo>
                    <a:lnTo>
                      <a:pt x="1354" y="873"/>
                    </a:lnTo>
                    <a:lnTo>
                      <a:pt x="1363" y="875"/>
                    </a:lnTo>
                    <a:lnTo>
                      <a:pt x="1368" y="874"/>
                    </a:lnTo>
                    <a:lnTo>
                      <a:pt x="1373" y="868"/>
                    </a:lnTo>
                    <a:lnTo>
                      <a:pt x="1374" y="862"/>
                    </a:lnTo>
                    <a:lnTo>
                      <a:pt x="1371" y="862"/>
                    </a:lnTo>
                    <a:lnTo>
                      <a:pt x="1368" y="852"/>
                    </a:lnTo>
                    <a:lnTo>
                      <a:pt x="1368" y="836"/>
                    </a:lnTo>
                    <a:lnTo>
                      <a:pt x="1369" y="823"/>
                    </a:lnTo>
                    <a:lnTo>
                      <a:pt x="1380" y="824"/>
                    </a:lnTo>
                    <a:lnTo>
                      <a:pt x="1384" y="819"/>
                    </a:lnTo>
                    <a:lnTo>
                      <a:pt x="1387" y="799"/>
                    </a:lnTo>
                    <a:lnTo>
                      <a:pt x="1386" y="773"/>
                    </a:lnTo>
                    <a:lnTo>
                      <a:pt x="1393" y="766"/>
                    </a:lnTo>
                    <a:lnTo>
                      <a:pt x="1407" y="762"/>
                    </a:lnTo>
                    <a:lnTo>
                      <a:pt x="1420" y="765"/>
                    </a:lnTo>
                    <a:lnTo>
                      <a:pt x="1428" y="765"/>
                    </a:lnTo>
                    <a:lnTo>
                      <a:pt x="1433" y="760"/>
                    </a:lnTo>
                    <a:lnTo>
                      <a:pt x="1439" y="740"/>
                    </a:lnTo>
                    <a:lnTo>
                      <a:pt x="1457" y="705"/>
                    </a:lnTo>
                    <a:lnTo>
                      <a:pt x="1461" y="694"/>
                    </a:lnTo>
                    <a:lnTo>
                      <a:pt x="1459" y="684"/>
                    </a:lnTo>
                    <a:lnTo>
                      <a:pt x="1465" y="675"/>
                    </a:lnTo>
                    <a:lnTo>
                      <a:pt x="1481" y="664"/>
                    </a:lnTo>
                    <a:lnTo>
                      <a:pt x="1487" y="652"/>
                    </a:lnTo>
                    <a:lnTo>
                      <a:pt x="1486" y="624"/>
                    </a:lnTo>
                    <a:lnTo>
                      <a:pt x="1493" y="608"/>
                    </a:lnTo>
                    <a:lnTo>
                      <a:pt x="1506" y="597"/>
                    </a:lnTo>
                    <a:lnTo>
                      <a:pt x="1521" y="589"/>
                    </a:lnTo>
                    <a:lnTo>
                      <a:pt x="1531" y="581"/>
                    </a:lnTo>
                    <a:lnTo>
                      <a:pt x="1538" y="567"/>
                    </a:lnTo>
                    <a:lnTo>
                      <a:pt x="1558" y="563"/>
                    </a:lnTo>
                    <a:lnTo>
                      <a:pt x="1569" y="560"/>
                    </a:lnTo>
                    <a:lnTo>
                      <a:pt x="1585" y="565"/>
                    </a:lnTo>
                    <a:lnTo>
                      <a:pt x="1590" y="560"/>
                    </a:lnTo>
                    <a:lnTo>
                      <a:pt x="1586" y="544"/>
                    </a:lnTo>
                    <a:lnTo>
                      <a:pt x="1591" y="530"/>
                    </a:lnTo>
                    <a:lnTo>
                      <a:pt x="1602" y="525"/>
                    </a:lnTo>
                    <a:lnTo>
                      <a:pt x="1608" y="518"/>
                    </a:lnTo>
                    <a:lnTo>
                      <a:pt x="1608" y="506"/>
                    </a:lnTo>
                    <a:lnTo>
                      <a:pt x="1604" y="493"/>
                    </a:lnTo>
                    <a:lnTo>
                      <a:pt x="1594" y="490"/>
                    </a:lnTo>
                    <a:lnTo>
                      <a:pt x="1580" y="490"/>
                    </a:lnTo>
                    <a:lnTo>
                      <a:pt x="1570" y="486"/>
                    </a:lnTo>
                    <a:lnTo>
                      <a:pt x="1552" y="486"/>
                    </a:lnTo>
                    <a:lnTo>
                      <a:pt x="1554" y="470"/>
                    </a:lnTo>
                    <a:lnTo>
                      <a:pt x="1556" y="455"/>
                    </a:lnTo>
                    <a:lnTo>
                      <a:pt x="1543" y="453"/>
                    </a:lnTo>
                    <a:lnTo>
                      <a:pt x="1541" y="442"/>
                    </a:lnTo>
                    <a:lnTo>
                      <a:pt x="1543" y="434"/>
                    </a:lnTo>
                    <a:lnTo>
                      <a:pt x="1532" y="422"/>
                    </a:lnTo>
                    <a:lnTo>
                      <a:pt x="1520" y="426"/>
                    </a:lnTo>
                    <a:lnTo>
                      <a:pt x="1505" y="436"/>
                    </a:lnTo>
                    <a:lnTo>
                      <a:pt x="1492" y="439"/>
                    </a:lnTo>
                    <a:lnTo>
                      <a:pt x="1472" y="441"/>
                    </a:lnTo>
                    <a:lnTo>
                      <a:pt x="1463" y="439"/>
                    </a:lnTo>
                    <a:lnTo>
                      <a:pt x="1457" y="434"/>
                    </a:lnTo>
                    <a:lnTo>
                      <a:pt x="1452" y="433"/>
                    </a:lnTo>
                    <a:lnTo>
                      <a:pt x="1443" y="438"/>
                    </a:lnTo>
                    <a:lnTo>
                      <a:pt x="1434" y="444"/>
                    </a:lnTo>
                    <a:lnTo>
                      <a:pt x="1428" y="455"/>
                    </a:lnTo>
                    <a:lnTo>
                      <a:pt x="1408" y="472"/>
                    </a:lnTo>
                    <a:lnTo>
                      <a:pt x="1393" y="476"/>
                    </a:lnTo>
                    <a:lnTo>
                      <a:pt x="1379" y="492"/>
                    </a:lnTo>
                    <a:lnTo>
                      <a:pt x="1369" y="499"/>
                    </a:lnTo>
                    <a:lnTo>
                      <a:pt x="1354" y="507"/>
                    </a:lnTo>
                    <a:lnTo>
                      <a:pt x="1342" y="515"/>
                    </a:lnTo>
                    <a:lnTo>
                      <a:pt x="1314" y="522"/>
                    </a:lnTo>
                    <a:lnTo>
                      <a:pt x="1296" y="527"/>
                    </a:lnTo>
                    <a:lnTo>
                      <a:pt x="1298" y="529"/>
                    </a:lnTo>
                    <a:lnTo>
                      <a:pt x="1298" y="531"/>
                    </a:lnTo>
                    <a:lnTo>
                      <a:pt x="1295" y="538"/>
                    </a:lnTo>
                    <a:lnTo>
                      <a:pt x="1295" y="540"/>
                    </a:lnTo>
                    <a:lnTo>
                      <a:pt x="1296" y="542"/>
                    </a:lnTo>
                    <a:lnTo>
                      <a:pt x="1315" y="550"/>
                    </a:lnTo>
                    <a:lnTo>
                      <a:pt x="1321" y="556"/>
                    </a:lnTo>
                    <a:lnTo>
                      <a:pt x="1319" y="570"/>
                    </a:lnTo>
                    <a:lnTo>
                      <a:pt x="1320" y="574"/>
                    </a:lnTo>
                    <a:lnTo>
                      <a:pt x="1320" y="577"/>
                    </a:lnTo>
                    <a:lnTo>
                      <a:pt x="1312" y="581"/>
                    </a:lnTo>
                    <a:lnTo>
                      <a:pt x="1292" y="584"/>
                    </a:lnTo>
                    <a:lnTo>
                      <a:pt x="1278" y="585"/>
                    </a:lnTo>
                    <a:lnTo>
                      <a:pt x="1257" y="589"/>
                    </a:lnTo>
                    <a:lnTo>
                      <a:pt x="1249" y="590"/>
                    </a:lnTo>
                    <a:lnTo>
                      <a:pt x="1240" y="590"/>
                    </a:lnTo>
                    <a:lnTo>
                      <a:pt x="1230" y="587"/>
                    </a:lnTo>
                    <a:lnTo>
                      <a:pt x="1225" y="587"/>
                    </a:lnTo>
                    <a:lnTo>
                      <a:pt x="1202" y="595"/>
                    </a:lnTo>
                    <a:lnTo>
                      <a:pt x="1183" y="595"/>
                    </a:lnTo>
                    <a:lnTo>
                      <a:pt x="1160" y="592"/>
                    </a:lnTo>
                    <a:lnTo>
                      <a:pt x="1149" y="588"/>
                    </a:lnTo>
                    <a:lnTo>
                      <a:pt x="1145" y="585"/>
                    </a:lnTo>
                    <a:lnTo>
                      <a:pt x="1142" y="585"/>
                    </a:lnTo>
                    <a:lnTo>
                      <a:pt x="1140" y="584"/>
                    </a:lnTo>
                    <a:lnTo>
                      <a:pt x="1140" y="577"/>
                    </a:lnTo>
                    <a:lnTo>
                      <a:pt x="1139" y="574"/>
                    </a:lnTo>
                    <a:lnTo>
                      <a:pt x="1134" y="573"/>
                    </a:lnTo>
                    <a:lnTo>
                      <a:pt x="1134" y="568"/>
                    </a:lnTo>
                    <a:lnTo>
                      <a:pt x="1143" y="560"/>
                    </a:lnTo>
                    <a:lnTo>
                      <a:pt x="1144" y="556"/>
                    </a:lnTo>
                    <a:lnTo>
                      <a:pt x="1139" y="556"/>
                    </a:lnTo>
                    <a:lnTo>
                      <a:pt x="1135" y="554"/>
                    </a:lnTo>
                    <a:lnTo>
                      <a:pt x="1133" y="551"/>
                    </a:lnTo>
                    <a:lnTo>
                      <a:pt x="1133" y="544"/>
                    </a:lnTo>
                    <a:lnTo>
                      <a:pt x="1137" y="531"/>
                    </a:lnTo>
                    <a:lnTo>
                      <a:pt x="1137" y="525"/>
                    </a:lnTo>
                    <a:lnTo>
                      <a:pt x="1134" y="515"/>
                    </a:lnTo>
                    <a:lnTo>
                      <a:pt x="1133" y="512"/>
                    </a:lnTo>
                    <a:lnTo>
                      <a:pt x="1128" y="509"/>
                    </a:lnTo>
                    <a:lnTo>
                      <a:pt x="1123" y="511"/>
                    </a:lnTo>
                    <a:lnTo>
                      <a:pt x="1115" y="517"/>
                    </a:lnTo>
                    <a:lnTo>
                      <a:pt x="1107" y="517"/>
                    </a:lnTo>
                    <a:lnTo>
                      <a:pt x="1099" y="520"/>
                    </a:lnTo>
                    <a:lnTo>
                      <a:pt x="1097" y="522"/>
                    </a:lnTo>
                    <a:lnTo>
                      <a:pt x="1094" y="529"/>
                    </a:lnTo>
                    <a:lnTo>
                      <a:pt x="1090" y="541"/>
                    </a:lnTo>
                    <a:lnTo>
                      <a:pt x="1091" y="556"/>
                    </a:lnTo>
                    <a:lnTo>
                      <a:pt x="1090" y="570"/>
                    </a:lnTo>
                    <a:lnTo>
                      <a:pt x="1086" y="574"/>
                    </a:lnTo>
                    <a:lnTo>
                      <a:pt x="1086" y="578"/>
                    </a:lnTo>
                    <a:lnTo>
                      <a:pt x="1094" y="582"/>
                    </a:lnTo>
                    <a:lnTo>
                      <a:pt x="1099" y="592"/>
                    </a:lnTo>
                    <a:lnTo>
                      <a:pt x="1099" y="599"/>
                    </a:lnTo>
                    <a:lnTo>
                      <a:pt x="1092" y="610"/>
                    </a:lnTo>
                    <a:lnTo>
                      <a:pt x="1092" y="613"/>
                    </a:lnTo>
                    <a:lnTo>
                      <a:pt x="1080" y="611"/>
                    </a:lnTo>
                    <a:lnTo>
                      <a:pt x="1069" y="614"/>
                    </a:lnTo>
                    <a:lnTo>
                      <a:pt x="1054" y="613"/>
                    </a:lnTo>
                    <a:lnTo>
                      <a:pt x="1046" y="615"/>
                    </a:lnTo>
                    <a:lnTo>
                      <a:pt x="1036" y="610"/>
                    </a:lnTo>
                    <a:lnTo>
                      <a:pt x="1026" y="609"/>
                    </a:lnTo>
                    <a:lnTo>
                      <a:pt x="1020" y="609"/>
                    </a:lnTo>
                    <a:lnTo>
                      <a:pt x="973" y="601"/>
                    </a:lnTo>
                    <a:lnTo>
                      <a:pt x="967" y="595"/>
                    </a:lnTo>
                    <a:lnTo>
                      <a:pt x="959" y="592"/>
                    </a:lnTo>
                    <a:lnTo>
                      <a:pt x="945" y="593"/>
                    </a:lnTo>
                    <a:lnTo>
                      <a:pt x="925" y="589"/>
                    </a:lnTo>
                    <a:lnTo>
                      <a:pt x="913" y="581"/>
                    </a:lnTo>
                    <a:lnTo>
                      <a:pt x="907" y="576"/>
                    </a:lnTo>
                    <a:lnTo>
                      <a:pt x="897" y="562"/>
                    </a:lnTo>
                    <a:lnTo>
                      <a:pt x="891" y="558"/>
                    </a:lnTo>
                    <a:lnTo>
                      <a:pt x="873" y="555"/>
                    </a:lnTo>
                    <a:lnTo>
                      <a:pt x="869" y="555"/>
                    </a:lnTo>
                    <a:lnTo>
                      <a:pt x="866" y="558"/>
                    </a:lnTo>
                    <a:lnTo>
                      <a:pt x="860" y="557"/>
                    </a:lnTo>
                    <a:lnTo>
                      <a:pt x="852" y="554"/>
                    </a:lnTo>
                    <a:lnTo>
                      <a:pt x="841" y="554"/>
                    </a:lnTo>
                    <a:lnTo>
                      <a:pt x="832" y="558"/>
                    </a:lnTo>
                    <a:lnTo>
                      <a:pt x="827" y="558"/>
                    </a:lnTo>
                    <a:lnTo>
                      <a:pt x="806" y="554"/>
                    </a:lnTo>
                    <a:lnTo>
                      <a:pt x="796" y="541"/>
                    </a:lnTo>
                    <a:lnTo>
                      <a:pt x="794" y="539"/>
                    </a:lnTo>
                    <a:lnTo>
                      <a:pt x="785" y="538"/>
                    </a:lnTo>
                    <a:lnTo>
                      <a:pt x="782" y="538"/>
                    </a:lnTo>
                    <a:lnTo>
                      <a:pt x="772" y="530"/>
                    </a:lnTo>
                    <a:lnTo>
                      <a:pt x="761" y="525"/>
                    </a:lnTo>
                    <a:lnTo>
                      <a:pt x="751" y="524"/>
                    </a:lnTo>
                    <a:lnTo>
                      <a:pt x="741" y="519"/>
                    </a:lnTo>
                    <a:lnTo>
                      <a:pt x="736" y="515"/>
                    </a:lnTo>
                    <a:lnTo>
                      <a:pt x="724" y="501"/>
                    </a:lnTo>
                    <a:lnTo>
                      <a:pt x="715" y="495"/>
                    </a:lnTo>
                    <a:lnTo>
                      <a:pt x="707" y="491"/>
                    </a:lnTo>
                    <a:lnTo>
                      <a:pt x="703" y="487"/>
                    </a:lnTo>
                    <a:lnTo>
                      <a:pt x="690" y="480"/>
                    </a:lnTo>
                    <a:lnTo>
                      <a:pt x="687" y="480"/>
                    </a:lnTo>
                    <a:lnTo>
                      <a:pt x="686" y="484"/>
                    </a:lnTo>
                    <a:lnTo>
                      <a:pt x="681" y="484"/>
                    </a:lnTo>
                    <a:lnTo>
                      <a:pt x="676" y="480"/>
                    </a:lnTo>
                    <a:lnTo>
                      <a:pt x="675" y="474"/>
                    </a:lnTo>
                    <a:lnTo>
                      <a:pt x="670" y="469"/>
                    </a:lnTo>
                    <a:lnTo>
                      <a:pt x="659" y="468"/>
                    </a:lnTo>
                    <a:lnTo>
                      <a:pt x="658" y="465"/>
                    </a:lnTo>
                    <a:lnTo>
                      <a:pt x="659" y="458"/>
                    </a:lnTo>
                    <a:lnTo>
                      <a:pt x="664" y="450"/>
                    </a:lnTo>
                    <a:lnTo>
                      <a:pt x="667" y="449"/>
                    </a:lnTo>
                    <a:lnTo>
                      <a:pt x="669" y="442"/>
                    </a:lnTo>
                    <a:lnTo>
                      <a:pt x="672" y="438"/>
                    </a:lnTo>
                    <a:lnTo>
                      <a:pt x="669" y="429"/>
                    </a:lnTo>
                    <a:lnTo>
                      <a:pt x="672" y="422"/>
                    </a:lnTo>
                    <a:lnTo>
                      <a:pt x="677" y="416"/>
                    </a:lnTo>
                    <a:lnTo>
                      <a:pt x="675" y="409"/>
                    </a:lnTo>
                    <a:lnTo>
                      <a:pt x="675" y="405"/>
                    </a:lnTo>
                    <a:lnTo>
                      <a:pt x="679" y="400"/>
                    </a:lnTo>
                    <a:lnTo>
                      <a:pt x="685" y="400"/>
                    </a:lnTo>
                    <a:lnTo>
                      <a:pt x="688" y="393"/>
                    </a:lnTo>
                    <a:lnTo>
                      <a:pt x="696" y="388"/>
                    </a:lnTo>
                    <a:lnTo>
                      <a:pt x="699" y="382"/>
                    </a:lnTo>
                    <a:lnTo>
                      <a:pt x="701" y="377"/>
                    </a:lnTo>
                    <a:lnTo>
                      <a:pt x="703" y="375"/>
                    </a:lnTo>
                    <a:lnTo>
                      <a:pt x="706" y="377"/>
                    </a:lnTo>
                    <a:lnTo>
                      <a:pt x="712" y="375"/>
                    </a:lnTo>
                    <a:lnTo>
                      <a:pt x="709" y="374"/>
                    </a:lnTo>
                    <a:lnTo>
                      <a:pt x="692" y="369"/>
                    </a:lnTo>
                    <a:lnTo>
                      <a:pt x="690" y="367"/>
                    </a:lnTo>
                    <a:lnTo>
                      <a:pt x="686" y="361"/>
                    </a:lnTo>
                    <a:lnTo>
                      <a:pt x="681" y="359"/>
                    </a:lnTo>
                    <a:lnTo>
                      <a:pt x="669" y="350"/>
                    </a:lnTo>
                    <a:lnTo>
                      <a:pt x="663" y="350"/>
                    </a:lnTo>
                    <a:lnTo>
                      <a:pt x="656" y="346"/>
                    </a:lnTo>
                    <a:lnTo>
                      <a:pt x="654" y="342"/>
                    </a:lnTo>
                    <a:lnTo>
                      <a:pt x="654" y="339"/>
                    </a:lnTo>
                    <a:lnTo>
                      <a:pt x="651" y="335"/>
                    </a:lnTo>
                    <a:lnTo>
                      <a:pt x="647" y="335"/>
                    </a:lnTo>
                    <a:lnTo>
                      <a:pt x="645" y="332"/>
                    </a:lnTo>
                    <a:lnTo>
                      <a:pt x="640" y="330"/>
                    </a:lnTo>
                    <a:lnTo>
                      <a:pt x="632" y="334"/>
                    </a:lnTo>
                    <a:lnTo>
                      <a:pt x="631" y="332"/>
                    </a:lnTo>
                    <a:lnTo>
                      <a:pt x="629" y="326"/>
                    </a:lnTo>
                    <a:lnTo>
                      <a:pt x="628" y="325"/>
                    </a:lnTo>
                    <a:lnTo>
                      <a:pt x="624" y="324"/>
                    </a:lnTo>
                    <a:lnTo>
                      <a:pt x="621" y="325"/>
                    </a:lnTo>
                    <a:lnTo>
                      <a:pt x="612" y="324"/>
                    </a:lnTo>
                    <a:lnTo>
                      <a:pt x="608" y="325"/>
                    </a:lnTo>
                    <a:lnTo>
                      <a:pt x="602" y="329"/>
                    </a:lnTo>
                    <a:lnTo>
                      <a:pt x="599" y="329"/>
                    </a:lnTo>
                    <a:lnTo>
                      <a:pt x="596" y="326"/>
                    </a:lnTo>
                    <a:lnTo>
                      <a:pt x="597" y="316"/>
                    </a:lnTo>
                    <a:lnTo>
                      <a:pt x="593" y="313"/>
                    </a:lnTo>
                    <a:lnTo>
                      <a:pt x="589" y="307"/>
                    </a:lnTo>
                    <a:lnTo>
                      <a:pt x="589" y="304"/>
                    </a:lnTo>
                    <a:lnTo>
                      <a:pt x="584" y="299"/>
                    </a:lnTo>
                    <a:lnTo>
                      <a:pt x="584" y="294"/>
                    </a:lnTo>
                    <a:lnTo>
                      <a:pt x="586" y="287"/>
                    </a:lnTo>
                    <a:lnTo>
                      <a:pt x="583" y="281"/>
                    </a:lnTo>
                    <a:lnTo>
                      <a:pt x="583" y="277"/>
                    </a:lnTo>
                    <a:lnTo>
                      <a:pt x="584" y="270"/>
                    </a:lnTo>
                    <a:lnTo>
                      <a:pt x="586" y="264"/>
                    </a:lnTo>
                    <a:lnTo>
                      <a:pt x="579" y="254"/>
                    </a:lnTo>
                    <a:lnTo>
                      <a:pt x="572" y="246"/>
                    </a:lnTo>
                    <a:lnTo>
                      <a:pt x="572" y="237"/>
                    </a:lnTo>
                    <a:lnTo>
                      <a:pt x="569" y="229"/>
                    </a:lnTo>
                    <a:lnTo>
                      <a:pt x="570" y="226"/>
                    </a:lnTo>
                    <a:lnTo>
                      <a:pt x="581" y="224"/>
                    </a:lnTo>
                    <a:lnTo>
                      <a:pt x="584" y="221"/>
                    </a:lnTo>
                    <a:lnTo>
                      <a:pt x="585" y="222"/>
                    </a:lnTo>
                    <a:lnTo>
                      <a:pt x="586" y="229"/>
                    </a:lnTo>
                    <a:lnTo>
                      <a:pt x="589" y="234"/>
                    </a:lnTo>
                    <a:lnTo>
                      <a:pt x="591" y="237"/>
                    </a:lnTo>
                    <a:lnTo>
                      <a:pt x="599" y="239"/>
                    </a:lnTo>
                    <a:lnTo>
                      <a:pt x="601" y="238"/>
                    </a:lnTo>
                    <a:lnTo>
                      <a:pt x="604" y="237"/>
                    </a:lnTo>
                    <a:lnTo>
                      <a:pt x="607" y="238"/>
                    </a:lnTo>
                    <a:lnTo>
                      <a:pt x="608" y="232"/>
                    </a:lnTo>
                    <a:lnTo>
                      <a:pt x="612" y="229"/>
                    </a:lnTo>
                    <a:lnTo>
                      <a:pt x="616" y="223"/>
                    </a:lnTo>
                    <a:lnTo>
                      <a:pt x="617" y="223"/>
                    </a:lnTo>
                    <a:lnTo>
                      <a:pt x="621" y="228"/>
                    </a:lnTo>
                    <a:lnTo>
                      <a:pt x="623" y="228"/>
                    </a:lnTo>
                    <a:lnTo>
                      <a:pt x="632" y="217"/>
                    </a:lnTo>
                    <a:lnTo>
                      <a:pt x="632" y="215"/>
                    </a:lnTo>
                    <a:lnTo>
                      <a:pt x="628" y="208"/>
                    </a:lnTo>
                    <a:lnTo>
                      <a:pt x="622" y="200"/>
                    </a:lnTo>
                    <a:lnTo>
                      <a:pt x="621" y="195"/>
                    </a:lnTo>
                    <a:lnTo>
                      <a:pt x="622" y="192"/>
                    </a:lnTo>
                    <a:lnTo>
                      <a:pt x="622" y="189"/>
                    </a:lnTo>
                    <a:lnTo>
                      <a:pt x="612" y="184"/>
                    </a:lnTo>
                    <a:lnTo>
                      <a:pt x="607" y="185"/>
                    </a:lnTo>
                    <a:lnTo>
                      <a:pt x="606" y="181"/>
                    </a:lnTo>
                    <a:lnTo>
                      <a:pt x="597" y="174"/>
                    </a:lnTo>
                    <a:lnTo>
                      <a:pt x="597" y="159"/>
                    </a:lnTo>
                    <a:lnTo>
                      <a:pt x="602" y="158"/>
                    </a:lnTo>
                    <a:lnTo>
                      <a:pt x="600" y="152"/>
                    </a:lnTo>
                    <a:lnTo>
                      <a:pt x="601" y="149"/>
                    </a:lnTo>
                    <a:lnTo>
                      <a:pt x="602" y="148"/>
                    </a:lnTo>
                    <a:lnTo>
                      <a:pt x="595" y="141"/>
                    </a:lnTo>
                    <a:lnTo>
                      <a:pt x="596" y="135"/>
                    </a:lnTo>
                    <a:lnTo>
                      <a:pt x="596" y="133"/>
                    </a:lnTo>
                    <a:lnTo>
                      <a:pt x="606" y="133"/>
                    </a:lnTo>
                    <a:lnTo>
                      <a:pt x="610" y="130"/>
                    </a:lnTo>
                    <a:lnTo>
                      <a:pt x="621" y="133"/>
                    </a:lnTo>
                    <a:lnTo>
                      <a:pt x="623" y="131"/>
                    </a:lnTo>
                    <a:lnTo>
                      <a:pt x="628" y="126"/>
                    </a:lnTo>
                    <a:lnTo>
                      <a:pt x="633" y="116"/>
                    </a:lnTo>
                    <a:lnTo>
                      <a:pt x="633" y="105"/>
                    </a:lnTo>
                    <a:lnTo>
                      <a:pt x="643" y="104"/>
                    </a:lnTo>
                    <a:lnTo>
                      <a:pt x="644" y="103"/>
                    </a:lnTo>
                    <a:lnTo>
                      <a:pt x="642" y="100"/>
                    </a:lnTo>
                    <a:lnTo>
                      <a:pt x="643" y="97"/>
                    </a:lnTo>
                    <a:lnTo>
                      <a:pt x="647" y="94"/>
                    </a:lnTo>
                    <a:lnTo>
                      <a:pt x="648" y="92"/>
                    </a:lnTo>
                    <a:lnTo>
                      <a:pt x="651" y="88"/>
                    </a:lnTo>
                    <a:lnTo>
                      <a:pt x="658" y="83"/>
                    </a:lnTo>
                    <a:lnTo>
                      <a:pt x="658" y="77"/>
                    </a:lnTo>
                    <a:lnTo>
                      <a:pt x="664" y="71"/>
                    </a:lnTo>
                    <a:lnTo>
                      <a:pt x="666" y="52"/>
                    </a:lnTo>
                    <a:lnTo>
                      <a:pt x="669" y="50"/>
                    </a:lnTo>
                    <a:lnTo>
                      <a:pt x="669" y="43"/>
                    </a:lnTo>
                    <a:lnTo>
                      <a:pt x="675" y="35"/>
                    </a:lnTo>
                    <a:lnTo>
                      <a:pt x="675" y="32"/>
                    </a:lnTo>
                    <a:lnTo>
                      <a:pt x="671" y="29"/>
                    </a:lnTo>
                    <a:lnTo>
                      <a:pt x="667" y="29"/>
                    </a:lnTo>
                    <a:lnTo>
                      <a:pt x="660" y="38"/>
                    </a:lnTo>
                    <a:lnTo>
                      <a:pt x="658" y="38"/>
                    </a:lnTo>
                    <a:lnTo>
                      <a:pt x="655" y="34"/>
                    </a:lnTo>
                    <a:lnTo>
                      <a:pt x="653" y="23"/>
                    </a:lnTo>
                    <a:lnTo>
                      <a:pt x="648" y="27"/>
                    </a:lnTo>
                    <a:lnTo>
                      <a:pt x="644" y="27"/>
                    </a:lnTo>
                    <a:lnTo>
                      <a:pt x="642" y="22"/>
                    </a:lnTo>
                    <a:lnTo>
                      <a:pt x="639" y="22"/>
                    </a:lnTo>
                    <a:lnTo>
                      <a:pt x="637" y="20"/>
                    </a:lnTo>
                    <a:lnTo>
                      <a:pt x="636" y="11"/>
                    </a:lnTo>
                    <a:lnTo>
                      <a:pt x="632" y="9"/>
                    </a:lnTo>
                    <a:lnTo>
                      <a:pt x="631" y="7"/>
                    </a:lnTo>
                    <a:lnTo>
                      <a:pt x="628" y="6"/>
                    </a:lnTo>
                    <a:lnTo>
                      <a:pt x="624" y="6"/>
                    </a:lnTo>
                    <a:lnTo>
                      <a:pt x="621" y="1"/>
                    </a:lnTo>
                    <a:lnTo>
                      <a:pt x="618" y="0"/>
                    </a:lnTo>
                    <a:lnTo>
                      <a:pt x="615" y="0"/>
                    </a:lnTo>
                    <a:lnTo>
                      <a:pt x="610" y="2"/>
                    </a:lnTo>
                    <a:lnTo>
                      <a:pt x="604" y="2"/>
                    </a:lnTo>
                    <a:lnTo>
                      <a:pt x="599" y="6"/>
                    </a:lnTo>
                    <a:lnTo>
                      <a:pt x="585" y="6"/>
                    </a:lnTo>
                    <a:lnTo>
                      <a:pt x="575" y="13"/>
                    </a:lnTo>
                    <a:lnTo>
                      <a:pt x="564" y="19"/>
                    </a:lnTo>
                    <a:lnTo>
                      <a:pt x="557" y="24"/>
                    </a:lnTo>
                    <a:lnTo>
                      <a:pt x="552" y="29"/>
                    </a:lnTo>
                    <a:lnTo>
                      <a:pt x="547" y="30"/>
                    </a:lnTo>
                    <a:lnTo>
                      <a:pt x="543" y="35"/>
                    </a:lnTo>
                    <a:lnTo>
                      <a:pt x="536" y="32"/>
                    </a:lnTo>
                    <a:lnTo>
                      <a:pt x="531" y="35"/>
                    </a:lnTo>
                    <a:lnTo>
                      <a:pt x="526" y="35"/>
                    </a:lnTo>
                    <a:lnTo>
                      <a:pt x="492" y="60"/>
                    </a:lnTo>
                    <a:lnTo>
                      <a:pt x="488" y="66"/>
                    </a:lnTo>
                    <a:lnTo>
                      <a:pt x="489" y="68"/>
                    </a:lnTo>
                    <a:lnTo>
                      <a:pt x="489" y="71"/>
                    </a:lnTo>
                    <a:lnTo>
                      <a:pt x="486" y="79"/>
                    </a:lnTo>
                    <a:lnTo>
                      <a:pt x="482" y="83"/>
                    </a:lnTo>
                    <a:lnTo>
                      <a:pt x="478" y="82"/>
                    </a:lnTo>
                    <a:lnTo>
                      <a:pt x="475" y="78"/>
                    </a:lnTo>
                    <a:lnTo>
                      <a:pt x="456" y="79"/>
                    </a:lnTo>
                    <a:lnTo>
                      <a:pt x="454" y="81"/>
                    </a:lnTo>
                    <a:lnTo>
                      <a:pt x="449" y="87"/>
                    </a:lnTo>
                    <a:lnTo>
                      <a:pt x="446" y="88"/>
                    </a:lnTo>
                    <a:lnTo>
                      <a:pt x="440" y="88"/>
                    </a:lnTo>
                    <a:lnTo>
                      <a:pt x="433" y="86"/>
                    </a:lnTo>
                    <a:lnTo>
                      <a:pt x="429" y="88"/>
                    </a:lnTo>
                    <a:lnTo>
                      <a:pt x="427" y="92"/>
                    </a:lnTo>
                    <a:lnTo>
                      <a:pt x="423" y="94"/>
                    </a:lnTo>
                    <a:lnTo>
                      <a:pt x="421" y="95"/>
                    </a:lnTo>
                    <a:lnTo>
                      <a:pt x="414" y="94"/>
                    </a:lnTo>
                    <a:lnTo>
                      <a:pt x="411" y="95"/>
                    </a:lnTo>
                    <a:lnTo>
                      <a:pt x="407" y="93"/>
                    </a:lnTo>
                    <a:lnTo>
                      <a:pt x="395" y="93"/>
                    </a:lnTo>
                    <a:lnTo>
                      <a:pt x="390" y="92"/>
                    </a:lnTo>
                    <a:lnTo>
                      <a:pt x="385" y="92"/>
                    </a:lnTo>
                    <a:lnTo>
                      <a:pt x="370" y="83"/>
                    </a:lnTo>
                    <a:lnTo>
                      <a:pt x="360" y="81"/>
                    </a:lnTo>
                    <a:lnTo>
                      <a:pt x="342" y="73"/>
                    </a:lnTo>
                    <a:lnTo>
                      <a:pt x="337" y="76"/>
                    </a:lnTo>
                    <a:lnTo>
                      <a:pt x="333" y="79"/>
                    </a:lnTo>
                    <a:lnTo>
                      <a:pt x="326" y="78"/>
                    </a:lnTo>
                    <a:lnTo>
                      <a:pt x="322" y="79"/>
                    </a:lnTo>
                    <a:lnTo>
                      <a:pt x="321" y="82"/>
                    </a:lnTo>
                    <a:lnTo>
                      <a:pt x="320" y="90"/>
                    </a:lnTo>
                    <a:lnTo>
                      <a:pt x="312" y="104"/>
                    </a:lnTo>
                    <a:lnTo>
                      <a:pt x="312" y="106"/>
                    </a:lnTo>
                    <a:lnTo>
                      <a:pt x="321" y="106"/>
                    </a:lnTo>
                    <a:lnTo>
                      <a:pt x="323" y="111"/>
                    </a:lnTo>
                    <a:lnTo>
                      <a:pt x="323" y="115"/>
                    </a:lnTo>
                    <a:lnTo>
                      <a:pt x="319" y="117"/>
                    </a:lnTo>
                    <a:lnTo>
                      <a:pt x="317" y="119"/>
                    </a:lnTo>
                    <a:lnTo>
                      <a:pt x="317" y="122"/>
                    </a:lnTo>
                    <a:lnTo>
                      <a:pt x="320" y="126"/>
                    </a:lnTo>
                    <a:lnTo>
                      <a:pt x="322" y="127"/>
                    </a:lnTo>
                    <a:lnTo>
                      <a:pt x="333" y="126"/>
                    </a:lnTo>
                    <a:lnTo>
                      <a:pt x="336" y="129"/>
                    </a:lnTo>
                    <a:lnTo>
                      <a:pt x="337" y="132"/>
                    </a:lnTo>
                    <a:lnTo>
                      <a:pt x="337" y="133"/>
                    </a:lnTo>
                    <a:lnTo>
                      <a:pt x="332" y="138"/>
                    </a:lnTo>
                    <a:lnTo>
                      <a:pt x="326" y="141"/>
                    </a:lnTo>
                    <a:lnTo>
                      <a:pt x="325" y="147"/>
                    </a:lnTo>
                    <a:lnTo>
                      <a:pt x="337" y="158"/>
                    </a:lnTo>
                    <a:lnTo>
                      <a:pt x="337" y="164"/>
                    </a:lnTo>
                    <a:lnTo>
                      <a:pt x="336" y="169"/>
                    </a:lnTo>
                    <a:lnTo>
                      <a:pt x="322" y="178"/>
                    </a:lnTo>
                    <a:lnTo>
                      <a:pt x="321" y="181"/>
                    </a:lnTo>
                    <a:lnTo>
                      <a:pt x="330" y="185"/>
                    </a:lnTo>
                    <a:lnTo>
                      <a:pt x="333" y="194"/>
                    </a:lnTo>
                    <a:lnTo>
                      <a:pt x="343" y="200"/>
                    </a:lnTo>
                    <a:lnTo>
                      <a:pt x="342" y="207"/>
                    </a:lnTo>
                    <a:lnTo>
                      <a:pt x="349" y="208"/>
                    </a:lnTo>
                    <a:lnTo>
                      <a:pt x="352" y="212"/>
                    </a:lnTo>
                    <a:lnTo>
                      <a:pt x="358" y="210"/>
                    </a:lnTo>
                    <a:lnTo>
                      <a:pt x="363" y="211"/>
                    </a:lnTo>
                    <a:lnTo>
                      <a:pt x="363" y="216"/>
                    </a:lnTo>
                    <a:lnTo>
                      <a:pt x="362" y="222"/>
                    </a:lnTo>
                    <a:lnTo>
                      <a:pt x="365" y="229"/>
                    </a:lnTo>
                    <a:lnTo>
                      <a:pt x="366" y="230"/>
                    </a:lnTo>
                    <a:lnTo>
                      <a:pt x="384" y="232"/>
                    </a:lnTo>
                    <a:lnTo>
                      <a:pt x="389" y="235"/>
                    </a:lnTo>
                    <a:lnTo>
                      <a:pt x="394" y="234"/>
                    </a:lnTo>
                    <a:lnTo>
                      <a:pt x="400" y="242"/>
                    </a:lnTo>
                    <a:lnTo>
                      <a:pt x="398" y="246"/>
                    </a:lnTo>
                    <a:lnTo>
                      <a:pt x="401" y="250"/>
                    </a:lnTo>
                    <a:lnTo>
                      <a:pt x="396" y="255"/>
                    </a:lnTo>
                    <a:lnTo>
                      <a:pt x="394" y="259"/>
                    </a:lnTo>
                    <a:lnTo>
                      <a:pt x="386" y="260"/>
                    </a:lnTo>
                    <a:lnTo>
                      <a:pt x="382" y="260"/>
                    </a:lnTo>
                    <a:lnTo>
                      <a:pt x="380" y="259"/>
                    </a:lnTo>
                    <a:lnTo>
                      <a:pt x="375" y="260"/>
                    </a:lnTo>
                    <a:lnTo>
                      <a:pt x="373" y="262"/>
                    </a:lnTo>
                    <a:lnTo>
                      <a:pt x="362" y="267"/>
                    </a:lnTo>
                    <a:lnTo>
                      <a:pt x="358" y="275"/>
                    </a:lnTo>
                    <a:lnTo>
                      <a:pt x="357" y="286"/>
                    </a:lnTo>
                    <a:lnTo>
                      <a:pt x="362" y="292"/>
                    </a:lnTo>
                    <a:lnTo>
                      <a:pt x="360" y="297"/>
                    </a:lnTo>
                    <a:lnTo>
                      <a:pt x="363" y="298"/>
                    </a:lnTo>
                    <a:lnTo>
                      <a:pt x="364" y="301"/>
                    </a:lnTo>
                    <a:lnTo>
                      <a:pt x="363" y="304"/>
                    </a:lnTo>
                    <a:lnTo>
                      <a:pt x="358" y="308"/>
                    </a:lnTo>
                    <a:lnTo>
                      <a:pt x="357" y="314"/>
                    </a:lnTo>
                    <a:lnTo>
                      <a:pt x="357" y="316"/>
                    </a:lnTo>
                    <a:lnTo>
                      <a:pt x="359" y="318"/>
                    </a:lnTo>
                    <a:lnTo>
                      <a:pt x="369" y="318"/>
                    </a:lnTo>
                    <a:lnTo>
                      <a:pt x="371" y="324"/>
                    </a:lnTo>
                    <a:lnTo>
                      <a:pt x="369" y="326"/>
                    </a:lnTo>
                    <a:lnTo>
                      <a:pt x="365" y="328"/>
                    </a:lnTo>
                    <a:lnTo>
                      <a:pt x="362" y="326"/>
                    </a:lnTo>
                    <a:lnTo>
                      <a:pt x="359" y="324"/>
                    </a:lnTo>
                    <a:lnTo>
                      <a:pt x="357" y="331"/>
                    </a:lnTo>
                    <a:lnTo>
                      <a:pt x="343" y="336"/>
                    </a:lnTo>
                    <a:lnTo>
                      <a:pt x="331" y="352"/>
                    </a:lnTo>
                    <a:lnTo>
                      <a:pt x="326" y="355"/>
                    </a:lnTo>
                    <a:lnTo>
                      <a:pt x="321" y="361"/>
                    </a:lnTo>
                    <a:lnTo>
                      <a:pt x="317" y="366"/>
                    </a:lnTo>
                    <a:lnTo>
                      <a:pt x="316" y="372"/>
                    </a:lnTo>
                    <a:lnTo>
                      <a:pt x="317" y="380"/>
                    </a:lnTo>
                    <a:lnTo>
                      <a:pt x="314" y="388"/>
                    </a:lnTo>
                    <a:lnTo>
                      <a:pt x="305" y="393"/>
                    </a:lnTo>
                    <a:lnTo>
                      <a:pt x="298" y="393"/>
                    </a:lnTo>
                    <a:lnTo>
                      <a:pt x="292" y="398"/>
                    </a:lnTo>
                    <a:lnTo>
                      <a:pt x="287" y="406"/>
                    </a:lnTo>
                    <a:lnTo>
                      <a:pt x="283" y="417"/>
                    </a:lnTo>
                    <a:lnTo>
                      <a:pt x="277" y="428"/>
                    </a:lnTo>
                    <a:lnTo>
                      <a:pt x="262" y="450"/>
                    </a:lnTo>
                    <a:lnTo>
                      <a:pt x="256" y="457"/>
                    </a:lnTo>
                    <a:lnTo>
                      <a:pt x="244" y="464"/>
                    </a:lnTo>
                    <a:lnTo>
                      <a:pt x="233" y="474"/>
                    </a:lnTo>
                    <a:lnTo>
                      <a:pt x="229" y="479"/>
                    </a:lnTo>
                    <a:lnTo>
                      <a:pt x="219" y="495"/>
                    </a:lnTo>
                    <a:lnTo>
                      <a:pt x="212" y="504"/>
                    </a:lnTo>
                    <a:lnTo>
                      <a:pt x="204" y="519"/>
                    </a:lnTo>
                    <a:lnTo>
                      <a:pt x="199" y="522"/>
                    </a:lnTo>
                    <a:lnTo>
                      <a:pt x="195" y="523"/>
                    </a:lnTo>
                    <a:lnTo>
                      <a:pt x="172" y="523"/>
                    </a:lnTo>
                    <a:lnTo>
                      <a:pt x="169" y="524"/>
                    </a:lnTo>
                    <a:lnTo>
                      <a:pt x="161" y="527"/>
                    </a:lnTo>
                    <a:lnTo>
                      <a:pt x="156" y="533"/>
                    </a:lnTo>
                    <a:lnTo>
                      <a:pt x="152" y="534"/>
                    </a:lnTo>
                    <a:lnTo>
                      <a:pt x="149" y="533"/>
                    </a:lnTo>
                    <a:lnTo>
                      <a:pt x="147" y="528"/>
                    </a:lnTo>
                    <a:lnTo>
                      <a:pt x="139" y="514"/>
                    </a:lnTo>
                    <a:lnTo>
                      <a:pt x="136" y="512"/>
                    </a:lnTo>
                    <a:lnTo>
                      <a:pt x="132" y="513"/>
                    </a:lnTo>
                    <a:lnTo>
                      <a:pt x="122" y="522"/>
                    </a:lnTo>
                    <a:lnTo>
                      <a:pt x="118" y="528"/>
                    </a:lnTo>
                    <a:lnTo>
                      <a:pt x="107" y="538"/>
                    </a:lnTo>
                    <a:lnTo>
                      <a:pt x="93" y="556"/>
                    </a:lnTo>
                    <a:lnTo>
                      <a:pt x="85" y="563"/>
                    </a:lnTo>
                    <a:lnTo>
                      <a:pt x="83" y="570"/>
                    </a:lnTo>
                    <a:lnTo>
                      <a:pt x="79" y="588"/>
                    </a:lnTo>
                    <a:lnTo>
                      <a:pt x="79" y="593"/>
                    </a:lnTo>
                    <a:lnTo>
                      <a:pt x="81" y="598"/>
                    </a:lnTo>
                    <a:lnTo>
                      <a:pt x="88" y="601"/>
                    </a:lnTo>
                    <a:lnTo>
                      <a:pt x="94" y="600"/>
                    </a:lnTo>
                    <a:lnTo>
                      <a:pt x="101" y="603"/>
                    </a:lnTo>
                    <a:lnTo>
                      <a:pt x="111" y="603"/>
                    </a:lnTo>
                    <a:lnTo>
                      <a:pt x="113" y="604"/>
                    </a:lnTo>
                    <a:lnTo>
                      <a:pt x="117" y="608"/>
                    </a:lnTo>
                    <a:lnTo>
                      <a:pt x="118" y="611"/>
                    </a:lnTo>
                    <a:lnTo>
                      <a:pt x="118" y="616"/>
                    </a:lnTo>
                    <a:lnTo>
                      <a:pt x="112" y="636"/>
                    </a:lnTo>
                    <a:lnTo>
                      <a:pt x="112" y="641"/>
                    </a:lnTo>
                    <a:lnTo>
                      <a:pt x="113" y="646"/>
                    </a:lnTo>
                    <a:lnTo>
                      <a:pt x="123" y="657"/>
                    </a:lnTo>
                    <a:lnTo>
                      <a:pt x="127" y="658"/>
                    </a:lnTo>
                    <a:lnTo>
                      <a:pt x="137" y="654"/>
                    </a:lnTo>
                    <a:lnTo>
                      <a:pt x="139" y="655"/>
                    </a:lnTo>
                    <a:lnTo>
                      <a:pt x="142" y="658"/>
                    </a:lnTo>
                    <a:lnTo>
                      <a:pt x="142" y="669"/>
                    </a:lnTo>
                    <a:lnTo>
                      <a:pt x="143" y="678"/>
                    </a:lnTo>
                    <a:lnTo>
                      <a:pt x="148" y="685"/>
                    </a:lnTo>
                    <a:lnTo>
                      <a:pt x="150" y="692"/>
                    </a:lnTo>
                    <a:lnTo>
                      <a:pt x="155" y="698"/>
                    </a:lnTo>
                    <a:lnTo>
                      <a:pt x="160" y="703"/>
                    </a:lnTo>
                    <a:lnTo>
                      <a:pt x="160" y="706"/>
                    </a:lnTo>
                    <a:lnTo>
                      <a:pt x="164" y="711"/>
                    </a:lnTo>
                    <a:lnTo>
                      <a:pt x="165" y="714"/>
                    </a:lnTo>
                    <a:lnTo>
                      <a:pt x="160" y="716"/>
                    </a:lnTo>
                    <a:lnTo>
                      <a:pt x="160" y="718"/>
                    </a:lnTo>
                    <a:lnTo>
                      <a:pt x="160" y="728"/>
                    </a:lnTo>
                    <a:lnTo>
                      <a:pt x="159" y="732"/>
                    </a:lnTo>
                    <a:lnTo>
                      <a:pt x="166" y="733"/>
                    </a:lnTo>
                    <a:lnTo>
                      <a:pt x="166" y="735"/>
                    </a:lnTo>
                    <a:lnTo>
                      <a:pt x="159" y="735"/>
                    </a:lnTo>
                    <a:lnTo>
                      <a:pt x="154" y="739"/>
                    </a:lnTo>
                    <a:lnTo>
                      <a:pt x="154" y="741"/>
                    </a:lnTo>
                    <a:lnTo>
                      <a:pt x="150" y="743"/>
                    </a:lnTo>
                    <a:lnTo>
                      <a:pt x="147" y="743"/>
                    </a:lnTo>
                    <a:lnTo>
                      <a:pt x="140" y="743"/>
                    </a:lnTo>
                    <a:lnTo>
                      <a:pt x="139" y="740"/>
                    </a:lnTo>
                    <a:lnTo>
                      <a:pt x="138" y="739"/>
                    </a:lnTo>
                    <a:lnTo>
                      <a:pt x="139" y="733"/>
                    </a:lnTo>
                    <a:lnTo>
                      <a:pt x="139" y="732"/>
                    </a:lnTo>
                    <a:lnTo>
                      <a:pt x="132" y="730"/>
                    </a:lnTo>
                    <a:lnTo>
                      <a:pt x="127" y="734"/>
                    </a:lnTo>
                    <a:lnTo>
                      <a:pt x="115" y="738"/>
                    </a:lnTo>
                    <a:lnTo>
                      <a:pt x="111" y="745"/>
                    </a:lnTo>
                    <a:lnTo>
                      <a:pt x="110" y="746"/>
                    </a:lnTo>
                    <a:lnTo>
                      <a:pt x="107" y="746"/>
                    </a:lnTo>
                    <a:lnTo>
                      <a:pt x="93" y="746"/>
                    </a:lnTo>
                    <a:lnTo>
                      <a:pt x="84" y="739"/>
                    </a:lnTo>
                    <a:lnTo>
                      <a:pt x="78" y="741"/>
                    </a:lnTo>
                    <a:lnTo>
                      <a:pt x="74" y="739"/>
                    </a:lnTo>
                    <a:lnTo>
                      <a:pt x="62" y="740"/>
                    </a:lnTo>
                    <a:lnTo>
                      <a:pt x="58" y="739"/>
                    </a:lnTo>
                    <a:lnTo>
                      <a:pt x="52" y="740"/>
                    </a:lnTo>
                    <a:lnTo>
                      <a:pt x="48" y="739"/>
                    </a:lnTo>
                    <a:lnTo>
                      <a:pt x="47" y="740"/>
                    </a:lnTo>
                    <a:lnTo>
                      <a:pt x="46" y="740"/>
                    </a:lnTo>
                    <a:lnTo>
                      <a:pt x="43" y="735"/>
                    </a:lnTo>
                    <a:lnTo>
                      <a:pt x="41" y="735"/>
                    </a:lnTo>
                    <a:lnTo>
                      <a:pt x="40" y="740"/>
                    </a:lnTo>
                    <a:lnTo>
                      <a:pt x="40" y="757"/>
                    </a:lnTo>
                    <a:lnTo>
                      <a:pt x="20" y="757"/>
                    </a:lnTo>
                    <a:lnTo>
                      <a:pt x="16" y="759"/>
                    </a:lnTo>
                    <a:lnTo>
                      <a:pt x="11" y="757"/>
                    </a:lnTo>
                    <a:lnTo>
                      <a:pt x="9" y="762"/>
                    </a:lnTo>
                    <a:lnTo>
                      <a:pt x="7" y="764"/>
                    </a:lnTo>
                    <a:lnTo>
                      <a:pt x="5" y="767"/>
                    </a:lnTo>
                    <a:lnTo>
                      <a:pt x="0" y="771"/>
                    </a:lnTo>
                    <a:lnTo>
                      <a:pt x="0" y="773"/>
                    </a:lnTo>
                    <a:lnTo>
                      <a:pt x="2" y="782"/>
                    </a:lnTo>
                    <a:lnTo>
                      <a:pt x="9" y="782"/>
                    </a:lnTo>
                    <a:lnTo>
                      <a:pt x="13" y="791"/>
                    </a:lnTo>
                    <a:lnTo>
                      <a:pt x="27" y="809"/>
                    </a:lnTo>
                    <a:lnTo>
                      <a:pt x="37" y="820"/>
                    </a:lnTo>
                    <a:lnTo>
                      <a:pt x="47" y="825"/>
                    </a:lnTo>
                    <a:lnTo>
                      <a:pt x="67" y="827"/>
                    </a:lnTo>
                    <a:lnTo>
                      <a:pt x="89" y="825"/>
                    </a:lnTo>
                    <a:lnTo>
                      <a:pt x="105" y="821"/>
                    </a:lnTo>
                    <a:lnTo>
                      <a:pt x="113" y="818"/>
                    </a:lnTo>
                    <a:lnTo>
                      <a:pt x="117" y="810"/>
                    </a:lnTo>
                    <a:lnTo>
                      <a:pt x="122" y="808"/>
                    </a:lnTo>
                    <a:lnTo>
                      <a:pt x="124" y="814"/>
                    </a:lnTo>
                    <a:lnTo>
                      <a:pt x="117" y="834"/>
                    </a:lnTo>
                    <a:lnTo>
                      <a:pt x="106" y="843"/>
                    </a:lnTo>
                    <a:lnTo>
                      <a:pt x="96" y="850"/>
                    </a:lnTo>
                    <a:lnTo>
                      <a:pt x="84" y="852"/>
                    </a:lnTo>
                    <a:lnTo>
                      <a:pt x="70" y="854"/>
                    </a:lnTo>
                    <a:lnTo>
                      <a:pt x="59" y="857"/>
                    </a:lnTo>
                    <a:lnTo>
                      <a:pt x="51" y="850"/>
                    </a:lnTo>
                    <a:lnTo>
                      <a:pt x="47" y="854"/>
                    </a:lnTo>
                    <a:lnTo>
                      <a:pt x="50" y="870"/>
                    </a:lnTo>
                    <a:lnTo>
                      <a:pt x="90" y="911"/>
                    </a:lnTo>
                    <a:lnTo>
                      <a:pt x="104" y="926"/>
                    </a:lnTo>
                    <a:lnTo>
                      <a:pt x="124" y="944"/>
                    </a:lnTo>
                    <a:lnTo>
                      <a:pt x="131" y="945"/>
                    </a:lnTo>
                    <a:lnTo>
                      <a:pt x="156" y="947"/>
                    </a:lnTo>
                    <a:lnTo>
                      <a:pt x="167" y="944"/>
                    </a:lnTo>
                    <a:lnTo>
                      <a:pt x="174" y="943"/>
                    </a:lnTo>
                    <a:lnTo>
                      <a:pt x="183" y="936"/>
                    </a:lnTo>
                    <a:lnTo>
                      <a:pt x="190" y="936"/>
                    </a:lnTo>
                    <a:lnTo>
                      <a:pt x="207" y="924"/>
                    </a:lnTo>
                    <a:lnTo>
                      <a:pt x="213" y="916"/>
                    </a:lnTo>
                    <a:lnTo>
                      <a:pt x="218" y="906"/>
                    </a:lnTo>
                    <a:lnTo>
                      <a:pt x="219" y="879"/>
                    </a:lnTo>
                    <a:lnTo>
                      <a:pt x="222" y="867"/>
                    </a:lnTo>
                    <a:lnTo>
                      <a:pt x="224" y="852"/>
                    </a:lnTo>
                    <a:lnTo>
                      <a:pt x="226" y="856"/>
                    </a:lnTo>
                    <a:lnTo>
                      <a:pt x="229" y="857"/>
                    </a:lnTo>
                    <a:lnTo>
                      <a:pt x="258" y="858"/>
                    </a:lnTo>
                    <a:lnTo>
                      <a:pt x="260" y="859"/>
                    </a:lnTo>
                    <a:lnTo>
                      <a:pt x="253" y="866"/>
                    </a:lnTo>
                    <a:lnTo>
                      <a:pt x="242" y="866"/>
                    </a:lnTo>
                    <a:lnTo>
                      <a:pt x="239" y="879"/>
                    </a:lnTo>
                    <a:lnTo>
                      <a:pt x="241" y="880"/>
                    </a:lnTo>
                    <a:lnTo>
                      <a:pt x="240" y="891"/>
                    </a:lnTo>
                    <a:lnTo>
                      <a:pt x="242" y="894"/>
                    </a:lnTo>
                    <a:lnTo>
                      <a:pt x="249" y="897"/>
                    </a:lnTo>
                    <a:lnTo>
                      <a:pt x="242" y="911"/>
                    </a:lnTo>
                    <a:lnTo>
                      <a:pt x="242" y="922"/>
                    </a:lnTo>
                    <a:lnTo>
                      <a:pt x="242" y="924"/>
                    </a:lnTo>
                    <a:lnTo>
                      <a:pt x="246" y="924"/>
                    </a:lnTo>
                    <a:lnTo>
                      <a:pt x="249" y="928"/>
                    </a:lnTo>
                    <a:lnTo>
                      <a:pt x="249" y="934"/>
                    </a:lnTo>
                    <a:lnTo>
                      <a:pt x="255" y="952"/>
                    </a:lnTo>
                    <a:lnTo>
                      <a:pt x="256" y="963"/>
                    </a:lnTo>
                    <a:lnTo>
                      <a:pt x="256" y="971"/>
                    </a:lnTo>
                    <a:lnTo>
                      <a:pt x="250" y="987"/>
                    </a:lnTo>
                    <a:lnTo>
                      <a:pt x="247" y="998"/>
                    </a:lnTo>
                    <a:lnTo>
                      <a:pt x="247" y="1009"/>
                    </a:lnTo>
                    <a:lnTo>
                      <a:pt x="251" y="1028"/>
                    </a:lnTo>
                    <a:lnTo>
                      <a:pt x="253" y="1031"/>
                    </a:lnTo>
                    <a:lnTo>
                      <a:pt x="253" y="1047"/>
                    </a:lnTo>
                    <a:lnTo>
                      <a:pt x="257" y="1044"/>
                    </a:lnTo>
                    <a:lnTo>
                      <a:pt x="261" y="1041"/>
                    </a:lnTo>
                    <a:lnTo>
                      <a:pt x="262" y="1045"/>
                    </a:lnTo>
                    <a:lnTo>
                      <a:pt x="263" y="1052"/>
                    </a:lnTo>
                    <a:lnTo>
                      <a:pt x="261" y="1056"/>
                    </a:lnTo>
                    <a:lnTo>
                      <a:pt x="261" y="1060"/>
                    </a:lnTo>
                    <a:lnTo>
                      <a:pt x="260" y="1065"/>
                    </a:lnTo>
                    <a:lnTo>
                      <a:pt x="257" y="1084"/>
                    </a:lnTo>
                    <a:lnTo>
                      <a:pt x="263" y="1093"/>
                    </a:lnTo>
                    <a:lnTo>
                      <a:pt x="262" y="1096"/>
                    </a:lnTo>
                    <a:lnTo>
                      <a:pt x="265" y="1114"/>
                    </a:lnTo>
                    <a:lnTo>
                      <a:pt x="266" y="1114"/>
                    </a:lnTo>
                    <a:lnTo>
                      <a:pt x="273" y="1139"/>
                    </a:lnTo>
                    <a:lnTo>
                      <a:pt x="276" y="1147"/>
                    </a:lnTo>
                    <a:lnTo>
                      <a:pt x="276" y="1157"/>
                    </a:lnTo>
                    <a:lnTo>
                      <a:pt x="278" y="1163"/>
                    </a:lnTo>
                    <a:lnTo>
                      <a:pt x="282" y="1192"/>
                    </a:lnTo>
                    <a:lnTo>
                      <a:pt x="284" y="1201"/>
                    </a:lnTo>
                    <a:lnTo>
                      <a:pt x="289" y="1212"/>
                    </a:lnTo>
                    <a:lnTo>
                      <a:pt x="293" y="1214"/>
                    </a:lnTo>
                    <a:lnTo>
                      <a:pt x="295" y="1225"/>
                    </a:lnTo>
                    <a:lnTo>
                      <a:pt x="304" y="1236"/>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8" name="Freeform 100"/>
              <p:cNvSpPr>
                <a:spLocks noChangeAspect="1"/>
              </p:cNvSpPr>
              <p:nvPr/>
            </p:nvSpPr>
            <p:spPr bwMode="gray">
              <a:xfrm>
                <a:off x="3183" y="2052"/>
                <a:ext cx="184" cy="168"/>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9" name="Freeform 101"/>
              <p:cNvSpPr>
                <a:spLocks noChangeAspect="1"/>
              </p:cNvSpPr>
              <p:nvPr/>
            </p:nvSpPr>
            <p:spPr bwMode="gray">
              <a:xfrm>
                <a:off x="3489" y="2165"/>
                <a:ext cx="37" cy="20"/>
              </a:xfrm>
              <a:custGeom>
                <a:avLst/>
                <a:gdLst/>
                <a:ahLst/>
                <a:cxnLst>
                  <a:cxn ang="0">
                    <a:pos x="164" y="32"/>
                  </a:cxn>
                  <a:cxn ang="0">
                    <a:pos x="164" y="30"/>
                  </a:cxn>
                  <a:cxn ang="0">
                    <a:pos x="150" y="22"/>
                  </a:cxn>
                  <a:cxn ang="0">
                    <a:pos x="148" y="18"/>
                  </a:cxn>
                  <a:cxn ang="0">
                    <a:pos x="145" y="17"/>
                  </a:cxn>
                  <a:cxn ang="0">
                    <a:pos x="130" y="21"/>
                  </a:cxn>
                  <a:cxn ang="0">
                    <a:pos x="126" y="21"/>
                  </a:cxn>
                  <a:cxn ang="0">
                    <a:pos x="112" y="16"/>
                  </a:cxn>
                  <a:cxn ang="0">
                    <a:pos x="96" y="15"/>
                  </a:cxn>
                  <a:cxn ang="0">
                    <a:pos x="89" y="10"/>
                  </a:cxn>
                  <a:cxn ang="0">
                    <a:pos x="89" y="7"/>
                  </a:cxn>
                  <a:cxn ang="0">
                    <a:pos x="85" y="1"/>
                  </a:cxn>
                  <a:cxn ang="0">
                    <a:pos x="79" y="0"/>
                  </a:cxn>
                  <a:cxn ang="0">
                    <a:pos x="65" y="1"/>
                  </a:cxn>
                  <a:cxn ang="0">
                    <a:pos x="53" y="6"/>
                  </a:cxn>
                  <a:cxn ang="0">
                    <a:pos x="42" y="17"/>
                  </a:cxn>
                  <a:cxn ang="0">
                    <a:pos x="32" y="33"/>
                  </a:cxn>
                  <a:cxn ang="0">
                    <a:pos x="11" y="53"/>
                  </a:cxn>
                  <a:cxn ang="0">
                    <a:pos x="10" y="59"/>
                  </a:cxn>
                  <a:cxn ang="0">
                    <a:pos x="9" y="63"/>
                  </a:cxn>
                  <a:cxn ang="0">
                    <a:pos x="0" y="71"/>
                  </a:cxn>
                  <a:cxn ang="0">
                    <a:pos x="0" y="76"/>
                  </a:cxn>
                  <a:cxn ang="0">
                    <a:pos x="5" y="77"/>
                  </a:cxn>
                  <a:cxn ang="0">
                    <a:pos x="6" y="80"/>
                  </a:cxn>
                  <a:cxn ang="0">
                    <a:pos x="6" y="87"/>
                  </a:cxn>
                  <a:cxn ang="0">
                    <a:pos x="8" y="88"/>
                  </a:cxn>
                  <a:cxn ang="0">
                    <a:pos x="11" y="88"/>
                  </a:cxn>
                  <a:cxn ang="0">
                    <a:pos x="15" y="91"/>
                  </a:cxn>
                  <a:cxn ang="0">
                    <a:pos x="26" y="95"/>
                  </a:cxn>
                  <a:cxn ang="0">
                    <a:pos x="49" y="98"/>
                  </a:cxn>
                  <a:cxn ang="0">
                    <a:pos x="68" y="98"/>
                  </a:cxn>
                  <a:cxn ang="0">
                    <a:pos x="91" y="90"/>
                  </a:cxn>
                  <a:cxn ang="0">
                    <a:pos x="96" y="90"/>
                  </a:cxn>
                  <a:cxn ang="0">
                    <a:pos x="106" y="93"/>
                  </a:cxn>
                  <a:cxn ang="0">
                    <a:pos x="115" y="93"/>
                  </a:cxn>
                  <a:cxn ang="0">
                    <a:pos x="123" y="92"/>
                  </a:cxn>
                  <a:cxn ang="0">
                    <a:pos x="144" y="88"/>
                  </a:cxn>
                  <a:cxn ang="0">
                    <a:pos x="158" y="87"/>
                  </a:cxn>
                  <a:cxn ang="0">
                    <a:pos x="178" y="84"/>
                  </a:cxn>
                  <a:cxn ang="0">
                    <a:pos x="186" y="80"/>
                  </a:cxn>
                  <a:cxn ang="0">
                    <a:pos x="186" y="77"/>
                  </a:cxn>
                  <a:cxn ang="0">
                    <a:pos x="185" y="73"/>
                  </a:cxn>
                  <a:cxn ang="0">
                    <a:pos x="187" y="59"/>
                  </a:cxn>
                  <a:cxn ang="0">
                    <a:pos x="181" y="53"/>
                  </a:cxn>
                  <a:cxn ang="0">
                    <a:pos x="162" y="45"/>
                  </a:cxn>
                  <a:cxn ang="0">
                    <a:pos x="161" y="43"/>
                  </a:cxn>
                  <a:cxn ang="0">
                    <a:pos x="161" y="41"/>
                  </a:cxn>
                  <a:cxn ang="0">
                    <a:pos x="164" y="34"/>
                  </a:cxn>
                  <a:cxn ang="0">
                    <a:pos x="164" y="32"/>
                  </a:cxn>
                </a:cxnLst>
                <a:rect l="0" t="0" r="r" b="b"/>
                <a:pathLst>
                  <a:path w="187" h="98">
                    <a:moveTo>
                      <a:pt x="164" y="32"/>
                    </a:moveTo>
                    <a:lnTo>
                      <a:pt x="164" y="30"/>
                    </a:lnTo>
                    <a:lnTo>
                      <a:pt x="150" y="22"/>
                    </a:lnTo>
                    <a:lnTo>
                      <a:pt x="148" y="18"/>
                    </a:lnTo>
                    <a:lnTo>
                      <a:pt x="145" y="17"/>
                    </a:lnTo>
                    <a:lnTo>
                      <a:pt x="130" y="21"/>
                    </a:lnTo>
                    <a:lnTo>
                      <a:pt x="126" y="21"/>
                    </a:lnTo>
                    <a:lnTo>
                      <a:pt x="112" y="16"/>
                    </a:lnTo>
                    <a:lnTo>
                      <a:pt x="96" y="15"/>
                    </a:lnTo>
                    <a:lnTo>
                      <a:pt x="89" y="10"/>
                    </a:lnTo>
                    <a:lnTo>
                      <a:pt x="89" y="7"/>
                    </a:lnTo>
                    <a:lnTo>
                      <a:pt x="85" y="1"/>
                    </a:lnTo>
                    <a:lnTo>
                      <a:pt x="79" y="0"/>
                    </a:lnTo>
                    <a:lnTo>
                      <a:pt x="65" y="1"/>
                    </a:lnTo>
                    <a:lnTo>
                      <a:pt x="53" y="6"/>
                    </a:lnTo>
                    <a:lnTo>
                      <a:pt x="42" y="17"/>
                    </a:lnTo>
                    <a:lnTo>
                      <a:pt x="32" y="33"/>
                    </a:lnTo>
                    <a:lnTo>
                      <a:pt x="11" y="53"/>
                    </a:lnTo>
                    <a:lnTo>
                      <a:pt x="10" y="59"/>
                    </a:lnTo>
                    <a:lnTo>
                      <a:pt x="9" y="63"/>
                    </a:lnTo>
                    <a:lnTo>
                      <a:pt x="0" y="71"/>
                    </a:lnTo>
                    <a:lnTo>
                      <a:pt x="0" y="76"/>
                    </a:lnTo>
                    <a:lnTo>
                      <a:pt x="5" y="77"/>
                    </a:lnTo>
                    <a:lnTo>
                      <a:pt x="6" y="80"/>
                    </a:lnTo>
                    <a:lnTo>
                      <a:pt x="6" y="87"/>
                    </a:lnTo>
                    <a:lnTo>
                      <a:pt x="8" y="88"/>
                    </a:lnTo>
                    <a:lnTo>
                      <a:pt x="11" y="88"/>
                    </a:lnTo>
                    <a:lnTo>
                      <a:pt x="15" y="91"/>
                    </a:lnTo>
                    <a:lnTo>
                      <a:pt x="26" y="95"/>
                    </a:lnTo>
                    <a:lnTo>
                      <a:pt x="49" y="98"/>
                    </a:lnTo>
                    <a:lnTo>
                      <a:pt x="68" y="98"/>
                    </a:lnTo>
                    <a:lnTo>
                      <a:pt x="91" y="90"/>
                    </a:lnTo>
                    <a:lnTo>
                      <a:pt x="96" y="90"/>
                    </a:lnTo>
                    <a:lnTo>
                      <a:pt x="106" y="93"/>
                    </a:lnTo>
                    <a:lnTo>
                      <a:pt x="115" y="93"/>
                    </a:lnTo>
                    <a:lnTo>
                      <a:pt x="123" y="92"/>
                    </a:lnTo>
                    <a:lnTo>
                      <a:pt x="144" y="88"/>
                    </a:lnTo>
                    <a:lnTo>
                      <a:pt x="158" y="87"/>
                    </a:lnTo>
                    <a:lnTo>
                      <a:pt x="178" y="84"/>
                    </a:lnTo>
                    <a:lnTo>
                      <a:pt x="186" y="80"/>
                    </a:lnTo>
                    <a:lnTo>
                      <a:pt x="186" y="77"/>
                    </a:lnTo>
                    <a:lnTo>
                      <a:pt x="185" y="73"/>
                    </a:lnTo>
                    <a:lnTo>
                      <a:pt x="187" y="59"/>
                    </a:lnTo>
                    <a:lnTo>
                      <a:pt x="181" y="53"/>
                    </a:lnTo>
                    <a:lnTo>
                      <a:pt x="162" y="45"/>
                    </a:lnTo>
                    <a:lnTo>
                      <a:pt x="161" y="43"/>
                    </a:lnTo>
                    <a:lnTo>
                      <a:pt x="161" y="41"/>
                    </a:lnTo>
                    <a:lnTo>
                      <a:pt x="164" y="34"/>
                    </a:lnTo>
                    <a:lnTo>
                      <a:pt x="164" y="3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0" name="Freeform 102"/>
              <p:cNvSpPr>
                <a:spLocks noChangeAspect="1"/>
              </p:cNvSpPr>
              <p:nvPr/>
            </p:nvSpPr>
            <p:spPr bwMode="gray">
              <a:xfrm>
                <a:off x="3394" y="2140"/>
                <a:ext cx="88" cy="49"/>
              </a:xfrm>
              <a:custGeom>
                <a:avLst/>
                <a:gdLst/>
                <a:ahLst/>
                <a:cxnLst>
                  <a:cxn ang="0">
                    <a:pos x="432" y="170"/>
                  </a:cxn>
                  <a:cxn ang="0">
                    <a:pos x="428" y="203"/>
                  </a:cxn>
                  <a:cxn ang="0">
                    <a:pos x="441" y="221"/>
                  </a:cxn>
                  <a:cxn ang="0">
                    <a:pos x="434" y="242"/>
                  </a:cxn>
                  <a:cxn ang="0">
                    <a:pos x="396" y="242"/>
                  </a:cxn>
                  <a:cxn ang="0">
                    <a:pos x="368" y="238"/>
                  </a:cxn>
                  <a:cxn ang="0">
                    <a:pos x="308" y="224"/>
                  </a:cxn>
                  <a:cxn ang="0">
                    <a:pos x="267" y="218"/>
                  </a:cxn>
                  <a:cxn ang="0">
                    <a:pos x="239" y="191"/>
                  </a:cxn>
                  <a:cxn ang="0">
                    <a:pos x="211" y="184"/>
                  </a:cxn>
                  <a:cxn ang="0">
                    <a:pos x="192" y="184"/>
                  </a:cxn>
                  <a:cxn ang="0">
                    <a:pos x="168" y="187"/>
                  </a:cxn>
                  <a:cxn ang="0">
                    <a:pos x="136" y="168"/>
                  </a:cxn>
                  <a:cxn ang="0">
                    <a:pos x="114" y="159"/>
                  </a:cxn>
                  <a:cxn ang="0">
                    <a:pos x="83" y="148"/>
                  </a:cxn>
                  <a:cxn ang="0">
                    <a:pos x="57" y="124"/>
                  </a:cxn>
                  <a:cxn ang="0">
                    <a:pos x="32" y="109"/>
                  </a:cxn>
                  <a:cxn ang="0">
                    <a:pos x="23" y="113"/>
                  </a:cxn>
                  <a:cxn ang="0">
                    <a:pos x="12" y="98"/>
                  </a:cxn>
                  <a:cxn ang="0">
                    <a:pos x="1" y="87"/>
                  </a:cxn>
                  <a:cxn ang="0">
                    <a:pos x="11" y="71"/>
                  </a:cxn>
                  <a:cxn ang="0">
                    <a:pos x="14" y="51"/>
                  </a:cxn>
                  <a:cxn ang="0">
                    <a:pos x="17" y="34"/>
                  </a:cxn>
                  <a:cxn ang="0">
                    <a:pos x="30" y="22"/>
                  </a:cxn>
                  <a:cxn ang="0">
                    <a:pos x="43" y="6"/>
                  </a:cxn>
                  <a:cxn ang="0">
                    <a:pos x="54" y="4"/>
                  </a:cxn>
                  <a:cxn ang="0">
                    <a:pos x="67" y="18"/>
                  </a:cxn>
                  <a:cxn ang="0">
                    <a:pos x="71" y="8"/>
                  </a:cxn>
                  <a:cxn ang="0">
                    <a:pos x="73" y="0"/>
                  </a:cxn>
                  <a:cxn ang="0">
                    <a:pos x="110" y="7"/>
                  </a:cxn>
                  <a:cxn ang="0">
                    <a:pos x="141" y="24"/>
                  </a:cxn>
                  <a:cxn ang="0">
                    <a:pos x="174" y="46"/>
                  </a:cxn>
                  <a:cxn ang="0">
                    <a:pos x="186" y="77"/>
                  </a:cxn>
                  <a:cxn ang="0">
                    <a:pos x="200" y="74"/>
                  </a:cxn>
                  <a:cxn ang="0">
                    <a:pos x="207" y="67"/>
                  </a:cxn>
                  <a:cxn ang="0">
                    <a:pos x="221" y="63"/>
                  </a:cxn>
                  <a:cxn ang="0">
                    <a:pos x="226" y="73"/>
                  </a:cxn>
                  <a:cxn ang="0">
                    <a:pos x="226" y="95"/>
                  </a:cxn>
                  <a:cxn ang="0">
                    <a:pos x="235" y="101"/>
                  </a:cxn>
                  <a:cxn ang="0">
                    <a:pos x="251" y="104"/>
                  </a:cxn>
                  <a:cxn ang="0">
                    <a:pos x="272" y="106"/>
                  </a:cxn>
                  <a:cxn ang="0">
                    <a:pos x="277" y="117"/>
                  </a:cxn>
                  <a:cxn ang="0">
                    <a:pos x="301" y="131"/>
                  </a:cxn>
                  <a:cxn ang="0">
                    <a:pos x="315" y="142"/>
                  </a:cxn>
                  <a:cxn ang="0">
                    <a:pos x="329" y="149"/>
                  </a:cxn>
                  <a:cxn ang="0">
                    <a:pos x="344" y="149"/>
                  </a:cxn>
                  <a:cxn ang="0">
                    <a:pos x="356" y="144"/>
                  </a:cxn>
                  <a:cxn ang="0">
                    <a:pos x="377" y="151"/>
                  </a:cxn>
                  <a:cxn ang="0">
                    <a:pos x="398" y="158"/>
                  </a:cxn>
                  <a:cxn ang="0">
                    <a:pos x="422" y="159"/>
                  </a:cxn>
                  <a:cxn ang="0">
                    <a:pos x="439" y="151"/>
                  </a:cxn>
                </a:cxnLst>
                <a:rect l="0" t="0" r="r" b="b"/>
                <a:pathLst>
                  <a:path w="441" h="244">
                    <a:moveTo>
                      <a:pt x="439" y="151"/>
                    </a:moveTo>
                    <a:lnTo>
                      <a:pt x="436" y="158"/>
                    </a:lnTo>
                    <a:lnTo>
                      <a:pt x="432" y="170"/>
                    </a:lnTo>
                    <a:lnTo>
                      <a:pt x="433" y="185"/>
                    </a:lnTo>
                    <a:lnTo>
                      <a:pt x="432" y="199"/>
                    </a:lnTo>
                    <a:lnTo>
                      <a:pt x="428" y="203"/>
                    </a:lnTo>
                    <a:lnTo>
                      <a:pt x="428" y="207"/>
                    </a:lnTo>
                    <a:lnTo>
                      <a:pt x="436" y="211"/>
                    </a:lnTo>
                    <a:lnTo>
                      <a:pt x="441" y="221"/>
                    </a:lnTo>
                    <a:lnTo>
                      <a:pt x="441" y="228"/>
                    </a:lnTo>
                    <a:lnTo>
                      <a:pt x="434" y="239"/>
                    </a:lnTo>
                    <a:lnTo>
                      <a:pt x="434" y="242"/>
                    </a:lnTo>
                    <a:lnTo>
                      <a:pt x="422" y="240"/>
                    </a:lnTo>
                    <a:lnTo>
                      <a:pt x="411" y="243"/>
                    </a:lnTo>
                    <a:lnTo>
                      <a:pt x="396" y="242"/>
                    </a:lnTo>
                    <a:lnTo>
                      <a:pt x="388" y="244"/>
                    </a:lnTo>
                    <a:lnTo>
                      <a:pt x="378" y="239"/>
                    </a:lnTo>
                    <a:lnTo>
                      <a:pt x="368" y="238"/>
                    </a:lnTo>
                    <a:lnTo>
                      <a:pt x="362" y="238"/>
                    </a:lnTo>
                    <a:lnTo>
                      <a:pt x="315" y="230"/>
                    </a:lnTo>
                    <a:lnTo>
                      <a:pt x="308" y="224"/>
                    </a:lnTo>
                    <a:lnTo>
                      <a:pt x="299" y="221"/>
                    </a:lnTo>
                    <a:lnTo>
                      <a:pt x="287" y="222"/>
                    </a:lnTo>
                    <a:lnTo>
                      <a:pt x="267" y="218"/>
                    </a:lnTo>
                    <a:lnTo>
                      <a:pt x="255" y="210"/>
                    </a:lnTo>
                    <a:lnTo>
                      <a:pt x="249" y="205"/>
                    </a:lnTo>
                    <a:lnTo>
                      <a:pt x="239" y="191"/>
                    </a:lnTo>
                    <a:lnTo>
                      <a:pt x="232" y="187"/>
                    </a:lnTo>
                    <a:lnTo>
                      <a:pt x="213" y="184"/>
                    </a:lnTo>
                    <a:lnTo>
                      <a:pt x="211" y="184"/>
                    </a:lnTo>
                    <a:lnTo>
                      <a:pt x="208" y="187"/>
                    </a:lnTo>
                    <a:lnTo>
                      <a:pt x="202" y="186"/>
                    </a:lnTo>
                    <a:lnTo>
                      <a:pt x="192" y="184"/>
                    </a:lnTo>
                    <a:lnTo>
                      <a:pt x="183" y="183"/>
                    </a:lnTo>
                    <a:lnTo>
                      <a:pt x="173" y="187"/>
                    </a:lnTo>
                    <a:lnTo>
                      <a:pt x="168" y="187"/>
                    </a:lnTo>
                    <a:lnTo>
                      <a:pt x="148" y="183"/>
                    </a:lnTo>
                    <a:lnTo>
                      <a:pt x="138" y="170"/>
                    </a:lnTo>
                    <a:lnTo>
                      <a:pt x="136" y="168"/>
                    </a:lnTo>
                    <a:lnTo>
                      <a:pt x="127" y="167"/>
                    </a:lnTo>
                    <a:lnTo>
                      <a:pt x="124" y="167"/>
                    </a:lnTo>
                    <a:lnTo>
                      <a:pt x="114" y="159"/>
                    </a:lnTo>
                    <a:lnTo>
                      <a:pt x="103" y="154"/>
                    </a:lnTo>
                    <a:lnTo>
                      <a:pt x="93" y="153"/>
                    </a:lnTo>
                    <a:lnTo>
                      <a:pt x="83" y="148"/>
                    </a:lnTo>
                    <a:lnTo>
                      <a:pt x="78" y="144"/>
                    </a:lnTo>
                    <a:lnTo>
                      <a:pt x="66" y="130"/>
                    </a:lnTo>
                    <a:lnTo>
                      <a:pt x="57" y="124"/>
                    </a:lnTo>
                    <a:lnTo>
                      <a:pt x="49" y="120"/>
                    </a:lnTo>
                    <a:lnTo>
                      <a:pt x="45" y="116"/>
                    </a:lnTo>
                    <a:lnTo>
                      <a:pt x="32" y="109"/>
                    </a:lnTo>
                    <a:lnTo>
                      <a:pt x="28" y="109"/>
                    </a:lnTo>
                    <a:lnTo>
                      <a:pt x="28" y="113"/>
                    </a:lnTo>
                    <a:lnTo>
                      <a:pt x="23" y="113"/>
                    </a:lnTo>
                    <a:lnTo>
                      <a:pt x="18" y="109"/>
                    </a:lnTo>
                    <a:lnTo>
                      <a:pt x="17" y="103"/>
                    </a:lnTo>
                    <a:lnTo>
                      <a:pt x="12" y="98"/>
                    </a:lnTo>
                    <a:lnTo>
                      <a:pt x="1" y="97"/>
                    </a:lnTo>
                    <a:lnTo>
                      <a:pt x="0" y="94"/>
                    </a:lnTo>
                    <a:lnTo>
                      <a:pt x="1" y="87"/>
                    </a:lnTo>
                    <a:lnTo>
                      <a:pt x="6" y="79"/>
                    </a:lnTo>
                    <a:lnTo>
                      <a:pt x="9" y="78"/>
                    </a:lnTo>
                    <a:lnTo>
                      <a:pt x="11" y="71"/>
                    </a:lnTo>
                    <a:lnTo>
                      <a:pt x="14" y="67"/>
                    </a:lnTo>
                    <a:lnTo>
                      <a:pt x="11" y="58"/>
                    </a:lnTo>
                    <a:lnTo>
                      <a:pt x="14" y="51"/>
                    </a:lnTo>
                    <a:lnTo>
                      <a:pt x="19" y="45"/>
                    </a:lnTo>
                    <a:lnTo>
                      <a:pt x="17" y="38"/>
                    </a:lnTo>
                    <a:lnTo>
                      <a:pt x="17" y="34"/>
                    </a:lnTo>
                    <a:lnTo>
                      <a:pt x="21" y="29"/>
                    </a:lnTo>
                    <a:lnTo>
                      <a:pt x="27" y="29"/>
                    </a:lnTo>
                    <a:lnTo>
                      <a:pt x="30" y="22"/>
                    </a:lnTo>
                    <a:lnTo>
                      <a:pt x="38" y="17"/>
                    </a:lnTo>
                    <a:lnTo>
                      <a:pt x="41" y="11"/>
                    </a:lnTo>
                    <a:lnTo>
                      <a:pt x="43" y="6"/>
                    </a:lnTo>
                    <a:lnTo>
                      <a:pt x="45" y="4"/>
                    </a:lnTo>
                    <a:lnTo>
                      <a:pt x="48" y="7"/>
                    </a:lnTo>
                    <a:lnTo>
                      <a:pt x="54" y="4"/>
                    </a:lnTo>
                    <a:lnTo>
                      <a:pt x="56" y="6"/>
                    </a:lnTo>
                    <a:lnTo>
                      <a:pt x="59" y="11"/>
                    </a:lnTo>
                    <a:lnTo>
                      <a:pt x="67" y="18"/>
                    </a:lnTo>
                    <a:lnTo>
                      <a:pt x="68" y="14"/>
                    </a:lnTo>
                    <a:lnTo>
                      <a:pt x="67" y="12"/>
                    </a:lnTo>
                    <a:lnTo>
                      <a:pt x="71" y="8"/>
                    </a:lnTo>
                    <a:lnTo>
                      <a:pt x="71" y="2"/>
                    </a:lnTo>
                    <a:lnTo>
                      <a:pt x="71" y="1"/>
                    </a:lnTo>
                    <a:lnTo>
                      <a:pt x="73" y="0"/>
                    </a:lnTo>
                    <a:lnTo>
                      <a:pt x="89" y="2"/>
                    </a:lnTo>
                    <a:lnTo>
                      <a:pt x="92" y="3"/>
                    </a:lnTo>
                    <a:lnTo>
                      <a:pt x="110" y="7"/>
                    </a:lnTo>
                    <a:lnTo>
                      <a:pt x="130" y="13"/>
                    </a:lnTo>
                    <a:lnTo>
                      <a:pt x="135" y="15"/>
                    </a:lnTo>
                    <a:lnTo>
                      <a:pt x="141" y="24"/>
                    </a:lnTo>
                    <a:lnTo>
                      <a:pt x="151" y="33"/>
                    </a:lnTo>
                    <a:lnTo>
                      <a:pt x="163" y="36"/>
                    </a:lnTo>
                    <a:lnTo>
                      <a:pt x="174" y="46"/>
                    </a:lnTo>
                    <a:lnTo>
                      <a:pt x="181" y="55"/>
                    </a:lnTo>
                    <a:lnTo>
                      <a:pt x="184" y="72"/>
                    </a:lnTo>
                    <a:lnTo>
                      <a:pt x="186" y="77"/>
                    </a:lnTo>
                    <a:lnTo>
                      <a:pt x="192" y="79"/>
                    </a:lnTo>
                    <a:lnTo>
                      <a:pt x="196" y="79"/>
                    </a:lnTo>
                    <a:lnTo>
                      <a:pt x="200" y="74"/>
                    </a:lnTo>
                    <a:lnTo>
                      <a:pt x="204" y="73"/>
                    </a:lnTo>
                    <a:lnTo>
                      <a:pt x="207" y="70"/>
                    </a:lnTo>
                    <a:lnTo>
                      <a:pt x="207" y="67"/>
                    </a:lnTo>
                    <a:lnTo>
                      <a:pt x="211" y="63"/>
                    </a:lnTo>
                    <a:lnTo>
                      <a:pt x="215" y="65"/>
                    </a:lnTo>
                    <a:lnTo>
                      <a:pt x="221" y="63"/>
                    </a:lnTo>
                    <a:lnTo>
                      <a:pt x="227" y="65"/>
                    </a:lnTo>
                    <a:lnTo>
                      <a:pt x="229" y="67"/>
                    </a:lnTo>
                    <a:lnTo>
                      <a:pt x="226" y="73"/>
                    </a:lnTo>
                    <a:lnTo>
                      <a:pt x="227" y="79"/>
                    </a:lnTo>
                    <a:lnTo>
                      <a:pt x="224" y="92"/>
                    </a:lnTo>
                    <a:lnTo>
                      <a:pt x="226" y="95"/>
                    </a:lnTo>
                    <a:lnTo>
                      <a:pt x="231" y="93"/>
                    </a:lnTo>
                    <a:lnTo>
                      <a:pt x="233" y="98"/>
                    </a:lnTo>
                    <a:lnTo>
                      <a:pt x="235" y="101"/>
                    </a:lnTo>
                    <a:lnTo>
                      <a:pt x="240" y="101"/>
                    </a:lnTo>
                    <a:lnTo>
                      <a:pt x="245" y="105"/>
                    </a:lnTo>
                    <a:lnTo>
                      <a:pt x="251" y="104"/>
                    </a:lnTo>
                    <a:lnTo>
                      <a:pt x="259" y="106"/>
                    </a:lnTo>
                    <a:lnTo>
                      <a:pt x="267" y="108"/>
                    </a:lnTo>
                    <a:lnTo>
                      <a:pt x="272" y="106"/>
                    </a:lnTo>
                    <a:lnTo>
                      <a:pt x="277" y="103"/>
                    </a:lnTo>
                    <a:lnTo>
                      <a:pt x="280" y="104"/>
                    </a:lnTo>
                    <a:lnTo>
                      <a:pt x="277" y="117"/>
                    </a:lnTo>
                    <a:lnTo>
                      <a:pt x="278" y="124"/>
                    </a:lnTo>
                    <a:lnTo>
                      <a:pt x="293" y="133"/>
                    </a:lnTo>
                    <a:lnTo>
                      <a:pt x="301" y="131"/>
                    </a:lnTo>
                    <a:lnTo>
                      <a:pt x="308" y="132"/>
                    </a:lnTo>
                    <a:lnTo>
                      <a:pt x="314" y="138"/>
                    </a:lnTo>
                    <a:lnTo>
                      <a:pt x="315" y="142"/>
                    </a:lnTo>
                    <a:lnTo>
                      <a:pt x="319" y="148"/>
                    </a:lnTo>
                    <a:lnTo>
                      <a:pt x="323" y="151"/>
                    </a:lnTo>
                    <a:lnTo>
                      <a:pt x="329" y="149"/>
                    </a:lnTo>
                    <a:lnTo>
                      <a:pt x="333" y="147"/>
                    </a:lnTo>
                    <a:lnTo>
                      <a:pt x="339" y="151"/>
                    </a:lnTo>
                    <a:lnTo>
                      <a:pt x="344" y="149"/>
                    </a:lnTo>
                    <a:lnTo>
                      <a:pt x="350" y="152"/>
                    </a:lnTo>
                    <a:lnTo>
                      <a:pt x="352" y="151"/>
                    </a:lnTo>
                    <a:lnTo>
                      <a:pt x="356" y="144"/>
                    </a:lnTo>
                    <a:lnTo>
                      <a:pt x="361" y="143"/>
                    </a:lnTo>
                    <a:lnTo>
                      <a:pt x="369" y="144"/>
                    </a:lnTo>
                    <a:lnTo>
                      <a:pt x="377" y="151"/>
                    </a:lnTo>
                    <a:lnTo>
                      <a:pt x="387" y="153"/>
                    </a:lnTo>
                    <a:lnTo>
                      <a:pt x="394" y="157"/>
                    </a:lnTo>
                    <a:lnTo>
                      <a:pt x="398" y="158"/>
                    </a:lnTo>
                    <a:lnTo>
                      <a:pt x="405" y="156"/>
                    </a:lnTo>
                    <a:lnTo>
                      <a:pt x="419" y="159"/>
                    </a:lnTo>
                    <a:lnTo>
                      <a:pt x="422" y="159"/>
                    </a:lnTo>
                    <a:lnTo>
                      <a:pt x="428" y="151"/>
                    </a:lnTo>
                    <a:lnTo>
                      <a:pt x="436" y="149"/>
                    </a:lnTo>
                    <a:lnTo>
                      <a:pt x="439" y="151"/>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1" name="Freeform 103"/>
              <p:cNvSpPr>
                <a:spLocks noChangeAspect="1"/>
              </p:cNvSpPr>
              <p:nvPr/>
            </p:nvSpPr>
            <p:spPr bwMode="gray">
              <a:xfrm>
                <a:off x="3479" y="2187"/>
                <a:ext cx="52" cy="67"/>
              </a:xfrm>
              <a:custGeom>
                <a:avLst/>
                <a:gdLst/>
                <a:ahLst/>
                <a:cxnLst>
                  <a:cxn ang="0">
                    <a:pos x="241" y="337"/>
                  </a:cxn>
                  <a:cxn ang="0">
                    <a:pos x="226" y="291"/>
                  </a:cxn>
                  <a:cxn ang="0">
                    <a:pos x="221" y="257"/>
                  </a:cxn>
                  <a:cxn ang="0">
                    <a:pos x="198" y="225"/>
                  </a:cxn>
                  <a:cxn ang="0">
                    <a:pos x="174" y="230"/>
                  </a:cxn>
                  <a:cxn ang="0">
                    <a:pos x="161" y="215"/>
                  </a:cxn>
                  <a:cxn ang="0">
                    <a:pos x="153" y="227"/>
                  </a:cxn>
                  <a:cxn ang="0">
                    <a:pos x="149" y="246"/>
                  </a:cxn>
                  <a:cxn ang="0">
                    <a:pos x="129" y="283"/>
                  </a:cxn>
                  <a:cxn ang="0">
                    <a:pos x="115" y="267"/>
                  </a:cxn>
                  <a:cxn ang="0">
                    <a:pos x="108" y="279"/>
                  </a:cxn>
                  <a:cxn ang="0">
                    <a:pos x="96" y="280"/>
                  </a:cxn>
                  <a:cxn ang="0">
                    <a:pos x="80" y="284"/>
                  </a:cxn>
                  <a:cxn ang="0">
                    <a:pos x="75" y="286"/>
                  </a:cxn>
                  <a:cxn ang="0">
                    <a:pos x="69" y="291"/>
                  </a:cxn>
                  <a:cxn ang="0">
                    <a:pos x="58" y="292"/>
                  </a:cxn>
                  <a:cxn ang="0">
                    <a:pos x="53" y="273"/>
                  </a:cxn>
                  <a:cxn ang="0">
                    <a:pos x="49" y="258"/>
                  </a:cxn>
                  <a:cxn ang="0">
                    <a:pos x="48" y="241"/>
                  </a:cxn>
                  <a:cxn ang="0">
                    <a:pos x="40" y="227"/>
                  </a:cxn>
                  <a:cxn ang="0">
                    <a:pos x="42" y="215"/>
                  </a:cxn>
                  <a:cxn ang="0">
                    <a:pos x="42" y="195"/>
                  </a:cxn>
                  <a:cxn ang="0">
                    <a:pos x="38" y="179"/>
                  </a:cxn>
                  <a:cxn ang="0">
                    <a:pos x="32" y="165"/>
                  </a:cxn>
                  <a:cxn ang="0">
                    <a:pos x="36" y="133"/>
                  </a:cxn>
                  <a:cxn ang="0">
                    <a:pos x="21" y="118"/>
                  </a:cxn>
                  <a:cxn ang="0">
                    <a:pos x="1" y="109"/>
                  </a:cxn>
                  <a:cxn ang="0">
                    <a:pos x="1" y="98"/>
                  </a:cxn>
                  <a:cxn ang="0">
                    <a:pos x="13" y="89"/>
                  </a:cxn>
                  <a:cxn ang="0">
                    <a:pos x="22" y="78"/>
                  </a:cxn>
                  <a:cxn ang="0">
                    <a:pos x="42" y="68"/>
                  </a:cxn>
                  <a:cxn ang="0">
                    <a:pos x="39" y="60"/>
                  </a:cxn>
                  <a:cxn ang="0">
                    <a:pos x="17" y="57"/>
                  </a:cxn>
                  <a:cxn ang="0">
                    <a:pos x="11" y="39"/>
                  </a:cxn>
                  <a:cxn ang="0">
                    <a:pos x="28" y="3"/>
                  </a:cxn>
                  <a:cxn ang="0">
                    <a:pos x="42" y="17"/>
                  </a:cxn>
                  <a:cxn ang="0">
                    <a:pos x="49" y="17"/>
                  </a:cxn>
                  <a:cxn ang="0">
                    <a:pos x="59" y="8"/>
                  </a:cxn>
                  <a:cxn ang="0">
                    <a:pos x="69" y="31"/>
                  </a:cxn>
                  <a:cxn ang="0">
                    <a:pos x="82" y="33"/>
                  </a:cxn>
                  <a:cxn ang="0">
                    <a:pos x="93" y="23"/>
                  </a:cxn>
                  <a:cxn ang="0">
                    <a:pos x="101" y="62"/>
                  </a:cxn>
                  <a:cxn ang="0">
                    <a:pos x="118" y="75"/>
                  </a:cxn>
                  <a:cxn ang="0">
                    <a:pos x="166" y="76"/>
                  </a:cxn>
                  <a:cxn ang="0">
                    <a:pos x="203" y="76"/>
                  </a:cxn>
                  <a:cxn ang="0">
                    <a:pos x="242" y="86"/>
                  </a:cxn>
                  <a:cxn ang="0">
                    <a:pos x="231" y="96"/>
                  </a:cxn>
                  <a:cxn ang="0">
                    <a:pos x="214" y="124"/>
                  </a:cxn>
                  <a:cxn ang="0">
                    <a:pos x="192" y="140"/>
                  </a:cxn>
                  <a:cxn ang="0">
                    <a:pos x="176" y="157"/>
                  </a:cxn>
                  <a:cxn ang="0">
                    <a:pos x="184" y="193"/>
                  </a:cxn>
                  <a:cxn ang="0">
                    <a:pos x="199" y="204"/>
                  </a:cxn>
                  <a:cxn ang="0">
                    <a:pos x="211" y="202"/>
                  </a:cxn>
                  <a:cxn ang="0">
                    <a:pos x="228" y="166"/>
                  </a:cxn>
                  <a:cxn ang="0">
                    <a:pos x="241" y="181"/>
                  </a:cxn>
                  <a:cxn ang="0">
                    <a:pos x="249" y="206"/>
                  </a:cxn>
                  <a:cxn ang="0">
                    <a:pos x="258" y="243"/>
                  </a:cxn>
                  <a:cxn ang="0">
                    <a:pos x="260" y="279"/>
                  </a:cxn>
                  <a:cxn ang="0">
                    <a:pos x="250" y="305"/>
                  </a:cxn>
                  <a:cxn ang="0">
                    <a:pos x="243" y="318"/>
                  </a:cxn>
                </a:cxnLst>
                <a:rect l="0" t="0" r="r" b="b"/>
                <a:pathLst>
                  <a:path w="262" h="337">
                    <a:moveTo>
                      <a:pt x="243" y="335"/>
                    </a:moveTo>
                    <a:lnTo>
                      <a:pt x="241" y="337"/>
                    </a:lnTo>
                    <a:lnTo>
                      <a:pt x="233" y="319"/>
                    </a:lnTo>
                    <a:lnTo>
                      <a:pt x="226" y="291"/>
                    </a:lnTo>
                    <a:lnTo>
                      <a:pt x="225" y="276"/>
                    </a:lnTo>
                    <a:lnTo>
                      <a:pt x="221" y="257"/>
                    </a:lnTo>
                    <a:lnTo>
                      <a:pt x="204" y="230"/>
                    </a:lnTo>
                    <a:lnTo>
                      <a:pt x="198" y="225"/>
                    </a:lnTo>
                    <a:lnTo>
                      <a:pt x="187" y="229"/>
                    </a:lnTo>
                    <a:lnTo>
                      <a:pt x="174" y="230"/>
                    </a:lnTo>
                    <a:lnTo>
                      <a:pt x="166" y="225"/>
                    </a:lnTo>
                    <a:lnTo>
                      <a:pt x="161" y="215"/>
                    </a:lnTo>
                    <a:lnTo>
                      <a:pt x="157" y="218"/>
                    </a:lnTo>
                    <a:lnTo>
                      <a:pt x="153" y="227"/>
                    </a:lnTo>
                    <a:lnTo>
                      <a:pt x="146" y="234"/>
                    </a:lnTo>
                    <a:lnTo>
                      <a:pt x="149" y="246"/>
                    </a:lnTo>
                    <a:lnTo>
                      <a:pt x="149" y="257"/>
                    </a:lnTo>
                    <a:lnTo>
                      <a:pt x="129" y="283"/>
                    </a:lnTo>
                    <a:lnTo>
                      <a:pt x="125" y="280"/>
                    </a:lnTo>
                    <a:lnTo>
                      <a:pt x="115" y="267"/>
                    </a:lnTo>
                    <a:lnTo>
                      <a:pt x="110" y="274"/>
                    </a:lnTo>
                    <a:lnTo>
                      <a:pt x="108" y="279"/>
                    </a:lnTo>
                    <a:lnTo>
                      <a:pt x="99" y="288"/>
                    </a:lnTo>
                    <a:lnTo>
                      <a:pt x="96" y="280"/>
                    </a:lnTo>
                    <a:lnTo>
                      <a:pt x="91" y="285"/>
                    </a:lnTo>
                    <a:lnTo>
                      <a:pt x="80" y="284"/>
                    </a:lnTo>
                    <a:lnTo>
                      <a:pt x="79" y="289"/>
                    </a:lnTo>
                    <a:lnTo>
                      <a:pt x="75" y="286"/>
                    </a:lnTo>
                    <a:lnTo>
                      <a:pt x="71" y="288"/>
                    </a:lnTo>
                    <a:lnTo>
                      <a:pt x="69" y="291"/>
                    </a:lnTo>
                    <a:lnTo>
                      <a:pt x="65" y="294"/>
                    </a:lnTo>
                    <a:lnTo>
                      <a:pt x="58" y="292"/>
                    </a:lnTo>
                    <a:lnTo>
                      <a:pt x="51" y="279"/>
                    </a:lnTo>
                    <a:lnTo>
                      <a:pt x="53" y="273"/>
                    </a:lnTo>
                    <a:lnTo>
                      <a:pt x="51" y="269"/>
                    </a:lnTo>
                    <a:lnTo>
                      <a:pt x="49" y="258"/>
                    </a:lnTo>
                    <a:lnTo>
                      <a:pt x="50" y="251"/>
                    </a:lnTo>
                    <a:lnTo>
                      <a:pt x="48" y="241"/>
                    </a:lnTo>
                    <a:lnTo>
                      <a:pt x="43" y="236"/>
                    </a:lnTo>
                    <a:lnTo>
                      <a:pt x="40" y="227"/>
                    </a:lnTo>
                    <a:lnTo>
                      <a:pt x="40" y="218"/>
                    </a:lnTo>
                    <a:lnTo>
                      <a:pt x="42" y="215"/>
                    </a:lnTo>
                    <a:lnTo>
                      <a:pt x="43" y="199"/>
                    </a:lnTo>
                    <a:lnTo>
                      <a:pt x="42" y="195"/>
                    </a:lnTo>
                    <a:lnTo>
                      <a:pt x="38" y="194"/>
                    </a:lnTo>
                    <a:lnTo>
                      <a:pt x="38" y="179"/>
                    </a:lnTo>
                    <a:lnTo>
                      <a:pt x="32" y="173"/>
                    </a:lnTo>
                    <a:lnTo>
                      <a:pt x="32" y="165"/>
                    </a:lnTo>
                    <a:lnTo>
                      <a:pt x="34" y="154"/>
                    </a:lnTo>
                    <a:lnTo>
                      <a:pt x="36" y="133"/>
                    </a:lnTo>
                    <a:lnTo>
                      <a:pt x="27" y="123"/>
                    </a:lnTo>
                    <a:lnTo>
                      <a:pt x="21" y="118"/>
                    </a:lnTo>
                    <a:lnTo>
                      <a:pt x="10" y="113"/>
                    </a:lnTo>
                    <a:lnTo>
                      <a:pt x="1" y="109"/>
                    </a:lnTo>
                    <a:lnTo>
                      <a:pt x="0" y="103"/>
                    </a:lnTo>
                    <a:lnTo>
                      <a:pt x="1" y="98"/>
                    </a:lnTo>
                    <a:lnTo>
                      <a:pt x="6" y="90"/>
                    </a:lnTo>
                    <a:lnTo>
                      <a:pt x="13" y="89"/>
                    </a:lnTo>
                    <a:lnTo>
                      <a:pt x="20" y="85"/>
                    </a:lnTo>
                    <a:lnTo>
                      <a:pt x="22" y="78"/>
                    </a:lnTo>
                    <a:lnTo>
                      <a:pt x="42" y="76"/>
                    </a:lnTo>
                    <a:lnTo>
                      <a:pt x="42" y="68"/>
                    </a:lnTo>
                    <a:lnTo>
                      <a:pt x="38" y="64"/>
                    </a:lnTo>
                    <a:lnTo>
                      <a:pt x="39" y="60"/>
                    </a:lnTo>
                    <a:lnTo>
                      <a:pt x="24" y="62"/>
                    </a:lnTo>
                    <a:lnTo>
                      <a:pt x="17" y="57"/>
                    </a:lnTo>
                    <a:lnTo>
                      <a:pt x="15" y="43"/>
                    </a:lnTo>
                    <a:lnTo>
                      <a:pt x="11" y="39"/>
                    </a:lnTo>
                    <a:lnTo>
                      <a:pt x="26" y="15"/>
                    </a:lnTo>
                    <a:lnTo>
                      <a:pt x="28" y="3"/>
                    </a:lnTo>
                    <a:lnTo>
                      <a:pt x="32" y="0"/>
                    </a:lnTo>
                    <a:lnTo>
                      <a:pt x="42" y="17"/>
                    </a:lnTo>
                    <a:lnTo>
                      <a:pt x="48" y="25"/>
                    </a:lnTo>
                    <a:lnTo>
                      <a:pt x="49" y="17"/>
                    </a:lnTo>
                    <a:lnTo>
                      <a:pt x="53" y="5"/>
                    </a:lnTo>
                    <a:lnTo>
                      <a:pt x="59" y="8"/>
                    </a:lnTo>
                    <a:lnTo>
                      <a:pt x="61" y="22"/>
                    </a:lnTo>
                    <a:lnTo>
                      <a:pt x="69" y="31"/>
                    </a:lnTo>
                    <a:lnTo>
                      <a:pt x="74" y="27"/>
                    </a:lnTo>
                    <a:lnTo>
                      <a:pt x="82" y="33"/>
                    </a:lnTo>
                    <a:lnTo>
                      <a:pt x="91" y="19"/>
                    </a:lnTo>
                    <a:lnTo>
                      <a:pt x="93" y="23"/>
                    </a:lnTo>
                    <a:lnTo>
                      <a:pt x="96" y="43"/>
                    </a:lnTo>
                    <a:lnTo>
                      <a:pt x="101" y="62"/>
                    </a:lnTo>
                    <a:lnTo>
                      <a:pt x="107" y="70"/>
                    </a:lnTo>
                    <a:lnTo>
                      <a:pt x="118" y="75"/>
                    </a:lnTo>
                    <a:lnTo>
                      <a:pt x="162" y="79"/>
                    </a:lnTo>
                    <a:lnTo>
                      <a:pt x="166" y="76"/>
                    </a:lnTo>
                    <a:lnTo>
                      <a:pt x="180" y="74"/>
                    </a:lnTo>
                    <a:lnTo>
                      <a:pt x="203" y="76"/>
                    </a:lnTo>
                    <a:lnTo>
                      <a:pt x="227" y="80"/>
                    </a:lnTo>
                    <a:lnTo>
                      <a:pt x="242" y="86"/>
                    </a:lnTo>
                    <a:lnTo>
                      <a:pt x="239" y="91"/>
                    </a:lnTo>
                    <a:lnTo>
                      <a:pt x="231" y="96"/>
                    </a:lnTo>
                    <a:lnTo>
                      <a:pt x="226" y="109"/>
                    </a:lnTo>
                    <a:lnTo>
                      <a:pt x="214" y="124"/>
                    </a:lnTo>
                    <a:lnTo>
                      <a:pt x="203" y="134"/>
                    </a:lnTo>
                    <a:lnTo>
                      <a:pt x="192" y="140"/>
                    </a:lnTo>
                    <a:lnTo>
                      <a:pt x="178" y="149"/>
                    </a:lnTo>
                    <a:lnTo>
                      <a:pt x="176" y="157"/>
                    </a:lnTo>
                    <a:lnTo>
                      <a:pt x="177" y="173"/>
                    </a:lnTo>
                    <a:lnTo>
                      <a:pt x="184" y="193"/>
                    </a:lnTo>
                    <a:lnTo>
                      <a:pt x="194" y="194"/>
                    </a:lnTo>
                    <a:lnTo>
                      <a:pt x="199" y="204"/>
                    </a:lnTo>
                    <a:lnTo>
                      <a:pt x="206" y="210"/>
                    </a:lnTo>
                    <a:lnTo>
                      <a:pt x="211" y="202"/>
                    </a:lnTo>
                    <a:lnTo>
                      <a:pt x="217" y="181"/>
                    </a:lnTo>
                    <a:lnTo>
                      <a:pt x="228" y="166"/>
                    </a:lnTo>
                    <a:lnTo>
                      <a:pt x="233" y="167"/>
                    </a:lnTo>
                    <a:lnTo>
                      <a:pt x="241" y="181"/>
                    </a:lnTo>
                    <a:lnTo>
                      <a:pt x="246" y="198"/>
                    </a:lnTo>
                    <a:lnTo>
                      <a:pt x="249" y="206"/>
                    </a:lnTo>
                    <a:lnTo>
                      <a:pt x="252" y="215"/>
                    </a:lnTo>
                    <a:lnTo>
                      <a:pt x="258" y="243"/>
                    </a:lnTo>
                    <a:lnTo>
                      <a:pt x="262" y="276"/>
                    </a:lnTo>
                    <a:lnTo>
                      <a:pt x="260" y="279"/>
                    </a:lnTo>
                    <a:lnTo>
                      <a:pt x="262" y="308"/>
                    </a:lnTo>
                    <a:lnTo>
                      <a:pt x="250" y="305"/>
                    </a:lnTo>
                    <a:lnTo>
                      <a:pt x="244" y="310"/>
                    </a:lnTo>
                    <a:lnTo>
                      <a:pt x="243" y="318"/>
                    </a:lnTo>
                    <a:lnTo>
                      <a:pt x="243" y="335"/>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2" name="Freeform 104"/>
              <p:cNvSpPr>
                <a:spLocks noChangeAspect="1"/>
              </p:cNvSpPr>
              <p:nvPr/>
            </p:nvSpPr>
            <p:spPr bwMode="gray">
              <a:xfrm>
                <a:off x="3390" y="2379"/>
                <a:ext cx="23" cy="43"/>
              </a:xfrm>
              <a:custGeom>
                <a:avLst/>
                <a:gdLst/>
                <a:ahLst/>
                <a:cxnLst>
                  <a:cxn ang="0">
                    <a:pos x="18" y="0"/>
                  </a:cxn>
                  <a:cxn ang="0">
                    <a:pos x="13" y="4"/>
                  </a:cxn>
                  <a:cxn ang="0">
                    <a:pos x="19" y="9"/>
                  </a:cxn>
                  <a:cxn ang="0">
                    <a:pos x="28" y="12"/>
                  </a:cxn>
                  <a:cxn ang="0">
                    <a:pos x="33" y="19"/>
                  </a:cxn>
                  <a:cxn ang="0">
                    <a:pos x="28" y="19"/>
                  </a:cxn>
                  <a:cxn ang="0">
                    <a:pos x="22" y="25"/>
                  </a:cxn>
                  <a:cxn ang="0">
                    <a:pos x="19" y="38"/>
                  </a:cxn>
                  <a:cxn ang="0">
                    <a:pos x="13" y="47"/>
                  </a:cxn>
                  <a:cxn ang="0">
                    <a:pos x="7" y="95"/>
                  </a:cxn>
                  <a:cxn ang="0">
                    <a:pos x="2" y="91"/>
                  </a:cxn>
                  <a:cxn ang="0">
                    <a:pos x="0" y="95"/>
                  </a:cxn>
                  <a:cxn ang="0">
                    <a:pos x="0" y="111"/>
                  </a:cxn>
                  <a:cxn ang="0">
                    <a:pos x="7" y="166"/>
                  </a:cxn>
                  <a:cxn ang="0">
                    <a:pos x="11" y="182"/>
                  </a:cxn>
                  <a:cxn ang="0">
                    <a:pos x="19" y="198"/>
                  </a:cxn>
                  <a:cxn ang="0">
                    <a:pos x="29" y="209"/>
                  </a:cxn>
                  <a:cxn ang="0">
                    <a:pos x="45" y="211"/>
                  </a:cxn>
                  <a:cxn ang="0">
                    <a:pos x="59" y="211"/>
                  </a:cxn>
                  <a:cxn ang="0">
                    <a:pos x="86" y="197"/>
                  </a:cxn>
                  <a:cxn ang="0">
                    <a:pos x="100" y="187"/>
                  </a:cxn>
                  <a:cxn ang="0">
                    <a:pos x="113" y="170"/>
                  </a:cxn>
                  <a:cxn ang="0">
                    <a:pos x="115" y="145"/>
                  </a:cxn>
                  <a:cxn ang="0">
                    <a:pos x="116" y="125"/>
                  </a:cxn>
                  <a:cxn ang="0">
                    <a:pos x="115" y="117"/>
                  </a:cxn>
                  <a:cxn ang="0">
                    <a:pos x="108" y="114"/>
                  </a:cxn>
                  <a:cxn ang="0">
                    <a:pos x="98" y="87"/>
                  </a:cxn>
                  <a:cxn ang="0">
                    <a:pos x="92" y="75"/>
                  </a:cxn>
                  <a:cxn ang="0">
                    <a:pos x="86" y="69"/>
                  </a:cxn>
                  <a:cxn ang="0">
                    <a:pos x="83" y="62"/>
                  </a:cxn>
                  <a:cxn ang="0">
                    <a:pos x="80" y="55"/>
                  </a:cxn>
                  <a:cxn ang="0">
                    <a:pos x="67" y="44"/>
                  </a:cxn>
                  <a:cxn ang="0">
                    <a:pos x="64" y="33"/>
                  </a:cxn>
                  <a:cxn ang="0">
                    <a:pos x="45" y="12"/>
                  </a:cxn>
                  <a:cxn ang="0">
                    <a:pos x="35" y="4"/>
                  </a:cxn>
                  <a:cxn ang="0">
                    <a:pos x="27" y="0"/>
                  </a:cxn>
                  <a:cxn ang="0">
                    <a:pos x="18" y="0"/>
                  </a:cxn>
                </a:cxnLst>
                <a:rect l="0" t="0" r="r" b="b"/>
                <a:pathLst>
                  <a:path w="116" h="211">
                    <a:moveTo>
                      <a:pt x="18" y="0"/>
                    </a:moveTo>
                    <a:lnTo>
                      <a:pt x="13" y="4"/>
                    </a:lnTo>
                    <a:lnTo>
                      <a:pt x="19" y="9"/>
                    </a:lnTo>
                    <a:lnTo>
                      <a:pt x="28" y="12"/>
                    </a:lnTo>
                    <a:lnTo>
                      <a:pt x="33" y="19"/>
                    </a:lnTo>
                    <a:lnTo>
                      <a:pt x="28" y="19"/>
                    </a:lnTo>
                    <a:lnTo>
                      <a:pt x="22" y="25"/>
                    </a:lnTo>
                    <a:lnTo>
                      <a:pt x="19" y="38"/>
                    </a:lnTo>
                    <a:lnTo>
                      <a:pt x="13" y="47"/>
                    </a:lnTo>
                    <a:lnTo>
                      <a:pt x="7" y="95"/>
                    </a:lnTo>
                    <a:lnTo>
                      <a:pt x="2" y="91"/>
                    </a:lnTo>
                    <a:lnTo>
                      <a:pt x="0" y="95"/>
                    </a:lnTo>
                    <a:lnTo>
                      <a:pt x="0" y="111"/>
                    </a:lnTo>
                    <a:lnTo>
                      <a:pt x="7" y="166"/>
                    </a:lnTo>
                    <a:lnTo>
                      <a:pt x="11" y="182"/>
                    </a:lnTo>
                    <a:lnTo>
                      <a:pt x="19" y="198"/>
                    </a:lnTo>
                    <a:lnTo>
                      <a:pt x="29" y="209"/>
                    </a:lnTo>
                    <a:lnTo>
                      <a:pt x="45" y="211"/>
                    </a:lnTo>
                    <a:lnTo>
                      <a:pt x="59" y="211"/>
                    </a:lnTo>
                    <a:lnTo>
                      <a:pt x="86" y="197"/>
                    </a:lnTo>
                    <a:lnTo>
                      <a:pt x="100" y="187"/>
                    </a:lnTo>
                    <a:lnTo>
                      <a:pt x="113" y="170"/>
                    </a:lnTo>
                    <a:lnTo>
                      <a:pt x="115" y="145"/>
                    </a:lnTo>
                    <a:lnTo>
                      <a:pt x="116" y="125"/>
                    </a:lnTo>
                    <a:lnTo>
                      <a:pt x="115" y="117"/>
                    </a:lnTo>
                    <a:lnTo>
                      <a:pt x="108" y="114"/>
                    </a:lnTo>
                    <a:lnTo>
                      <a:pt x="98" y="87"/>
                    </a:lnTo>
                    <a:lnTo>
                      <a:pt x="92" y="75"/>
                    </a:lnTo>
                    <a:lnTo>
                      <a:pt x="86" y="69"/>
                    </a:lnTo>
                    <a:lnTo>
                      <a:pt x="83" y="62"/>
                    </a:lnTo>
                    <a:lnTo>
                      <a:pt x="80" y="55"/>
                    </a:lnTo>
                    <a:lnTo>
                      <a:pt x="67" y="44"/>
                    </a:lnTo>
                    <a:lnTo>
                      <a:pt x="64" y="33"/>
                    </a:lnTo>
                    <a:lnTo>
                      <a:pt x="45" y="12"/>
                    </a:lnTo>
                    <a:lnTo>
                      <a:pt x="35" y="4"/>
                    </a:lnTo>
                    <a:lnTo>
                      <a:pt x="27" y="0"/>
                    </a:lnTo>
                    <a:lnTo>
                      <a:pt x="18"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71" name="Freeform 105"/>
            <p:cNvSpPr>
              <a:spLocks noChangeAspect="1"/>
            </p:cNvSpPr>
            <p:nvPr/>
          </p:nvSpPr>
          <p:spPr bwMode="gray">
            <a:xfrm>
              <a:off x="6850855" y="3240434"/>
              <a:ext cx="30163" cy="63500"/>
            </a:xfrm>
            <a:custGeom>
              <a:avLst/>
              <a:gdLst/>
              <a:ahLst/>
              <a:cxnLst>
                <a:cxn ang="0">
                  <a:pos x="75" y="0"/>
                </a:cxn>
                <a:cxn ang="0">
                  <a:pos x="82" y="4"/>
                </a:cxn>
                <a:cxn ang="0">
                  <a:pos x="87" y="9"/>
                </a:cxn>
                <a:cxn ang="0">
                  <a:pos x="92" y="9"/>
                </a:cxn>
                <a:cxn ang="0">
                  <a:pos x="94" y="10"/>
                </a:cxn>
                <a:cxn ang="0">
                  <a:pos x="97" y="15"/>
                </a:cxn>
                <a:cxn ang="0">
                  <a:pos x="97" y="18"/>
                </a:cxn>
                <a:cxn ang="0">
                  <a:pos x="93" y="26"/>
                </a:cxn>
                <a:cxn ang="0">
                  <a:pos x="93" y="32"/>
                </a:cxn>
                <a:cxn ang="0">
                  <a:pos x="94" y="41"/>
                </a:cxn>
                <a:cxn ang="0">
                  <a:pos x="92" y="50"/>
                </a:cxn>
                <a:cxn ang="0">
                  <a:pos x="83" y="69"/>
                </a:cxn>
                <a:cxn ang="0">
                  <a:pos x="79" y="95"/>
                </a:cxn>
                <a:cxn ang="0">
                  <a:pos x="76" y="114"/>
                </a:cxn>
                <a:cxn ang="0">
                  <a:pos x="68" y="131"/>
                </a:cxn>
                <a:cxn ang="0">
                  <a:pos x="57" y="150"/>
                </a:cxn>
                <a:cxn ang="0">
                  <a:pos x="51" y="159"/>
                </a:cxn>
                <a:cxn ang="0">
                  <a:pos x="48" y="168"/>
                </a:cxn>
                <a:cxn ang="0">
                  <a:pos x="40" y="199"/>
                </a:cxn>
                <a:cxn ang="0">
                  <a:pos x="36" y="195"/>
                </a:cxn>
                <a:cxn ang="0">
                  <a:pos x="33" y="182"/>
                </a:cxn>
                <a:cxn ang="0">
                  <a:pos x="25" y="170"/>
                </a:cxn>
                <a:cxn ang="0">
                  <a:pos x="16" y="163"/>
                </a:cxn>
                <a:cxn ang="0">
                  <a:pos x="6" y="147"/>
                </a:cxn>
                <a:cxn ang="0">
                  <a:pos x="1" y="122"/>
                </a:cxn>
                <a:cxn ang="0">
                  <a:pos x="0" y="102"/>
                </a:cxn>
                <a:cxn ang="0">
                  <a:pos x="2" y="92"/>
                </a:cxn>
                <a:cxn ang="0">
                  <a:pos x="9" y="76"/>
                </a:cxn>
                <a:cxn ang="0">
                  <a:pos x="48" y="17"/>
                </a:cxn>
                <a:cxn ang="0">
                  <a:pos x="65" y="7"/>
                </a:cxn>
                <a:cxn ang="0">
                  <a:pos x="68" y="3"/>
                </a:cxn>
                <a:cxn ang="0">
                  <a:pos x="75" y="0"/>
                </a:cxn>
              </a:cxnLst>
              <a:rect l="0" t="0" r="r" b="b"/>
              <a:pathLst>
                <a:path w="97" h="199">
                  <a:moveTo>
                    <a:pt x="75" y="0"/>
                  </a:moveTo>
                  <a:lnTo>
                    <a:pt x="82" y="4"/>
                  </a:lnTo>
                  <a:lnTo>
                    <a:pt x="87" y="9"/>
                  </a:lnTo>
                  <a:lnTo>
                    <a:pt x="92" y="9"/>
                  </a:lnTo>
                  <a:lnTo>
                    <a:pt x="94" y="10"/>
                  </a:lnTo>
                  <a:lnTo>
                    <a:pt x="97" y="15"/>
                  </a:lnTo>
                  <a:lnTo>
                    <a:pt x="97" y="18"/>
                  </a:lnTo>
                  <a:lnTo>
                    <a:pt x="93" y="26"/>
                  </a:lnTo>
                  <a:lnTo>
                    <a:pt x="93" y="32"/>
                  </a:lnTo>
                  <a:lnTo>
                    <a:pt x="94" y="41"/>
                  </a:lnTo>
                  <a:lnTo>
                    <a:pt x="92" y="50"/>
                  </a:lnTo>
                  <a:lnTo>
                    <a:pt x="83" y="69"/>
                  </a:lnTo>
                  <a:lnTo>
                    <a:pt x="79" y="95"/>
                  </a:lnTo>
                  <a:lnTo>
                    <a:pt x="76" y="114"/>
                  </a:lnTo>
                  <a:lnTo>
                    <a:pt x="68" y="131"/>
                  </a:lnTo>
                  <a:lnTo>
                    <a:pt x="57" y="150"/>
                  </a:lnTo>
                  <a:lnTo>
                    <a:pt x="51" y="159"/>
                  </a:lnTo>
                  <a:lnTo>
                    <a:pt x="48" y="168"/>
                  </a:lnTo>
                  <a:lnTo>
                    <a:pt x="40" y="199"/>
                  </a:lnTo>
                  <a:lnTo>
                    <a:pt x="36" y="195"/>
                  </a:lnTo>
                  <a:lnTo>
                    <a:pt x="33" y="182"/>
                  </a:lnTo>
                  <a:lnTo>
                    <a:pt x="25" y="170"/>
                  </a:lnTo>
                  <a:lnTo>
                    <a:pt x="16" y="163"/>
                  </a:lnTo>
                  <a:lnTo>
                    <a:pt x="6" y="147"/>
                  </a:lnTo>
                  <a:lnTo>
                    <a:pt x="1" y="122"/>
                  </a:lnTo>
                  <a:lnTo>
                    <a:pt x="0" y="102"/>
                  </a:lnTo>
                  <a:lnTo>
                    <a:pt x="2" y="92"/>
                  </a:lnTo>
                  <a:lnTo>
                    <a:pt x="9" y="76"/>
                  </a:lnTo>
                  <a:lnTo>
                    <a:pt x="48" y="17"/>
                  </a:lnTo>
                  <a:lnTo>
                    <a:pt x="65" y="7"/>
                  </a:lnTo>
                  <a:lnTo>
                    <a:pt x="68" y="3"/>
                  </a:lnTo>
                  <a:lnTo>
                    <a:pt x="75"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72" name="Group 106"/>
            <p:cNvGrpSpPr>
              <a:grpSpLocks noChangeAspect="1"/>
            </p:cNvGrpSpPr>
            <p:nvPr/>
          </p:nvGrpSpPr>
          <p:grpSpPr bwMode="gray">
            <a:xfrm>
              <a:off x="7017542" y="2807047"/>
              <a:ext cx="282575" cy="320675"/>
              <a:chOff x="3938" y="1929"/>
              <a:chExt cx="178" cy="202"/>
            </a:xfrm>
            <a:grpFill/>
          </p:grpSpPr>
          <p:sp>
            <p:nvSpPr>
              <p:cNvPr id="402" name="Freeform 107"/>
              <p:cNvSpPr>
                <a:spLocks noChangeAspect="1"/>
              </p:cNvSpPr>
              <p:nvPr/>
            </p:nvSpPr>
            <p:spPr bwMode="gray">
              <a:xfrm>
                <a:off x="4050" y="1929"/>
                <a:ext cx="66" cy="61"/>
              </a:xfrm>
              <a:custGeom>
                <a:avLst/>
                <a:gdLst/>
                <a:ahLst/>
                <a:cxnLst>
                  <a:cxn ang="0">
                    <a:pos x="301" y="94"/>
                  </a:cxn>
                  <a:cxn ang="0">
                    <a:pos x="299" y="113"/>
                  </a:cxn>
                  <a:cxn ang="0">
                    <a:pos x="294" y="141"/>
                  </a:cxn>
                  <a:cxn ang="0">
                    <a:pos x="304" y="164"/>
                  </a:cxn>
                  <a:cxn ang="0">
                    <a:pos x="330" y="159"/>
                  </a:cxn>
                  <a:cxn ang="0">
                    <a:pos x="308" y="177"/>
                  </a:cxn>
                  <a:cxn ang="0">
                    <a:pos x="283" y="191"/>
                  </a:cxn>
                  <a:cxn ang="0">
                    <a:pos x="271" y="195"/>
                  </a:cxn>
                  <a:cxn ang="0">
                    <a:pos x="238" y="195"/>
                  </a:cxn>
                  <a:cxn ang="0">
                    <a:pos x="208" y="223"/>
                  </a:cxn>
                  <a:cxn ang="0">
                    <a:pos x="195" y="259"/>
                  </a:cxn>
                  <a:cxn ang="0">
                    <a:pos x="162" y="248"/>
                  </a:cxn>
                  <a:cxn ang="0">
                    <a:pos x="114" y="224"/>
                  </a:cxn>
                  <a:cxn ang="0">
                    <a:pos x="84" y="227"/>
                  </a:cxn>
                  <a:cxn ang="0">
                    <a:pos x="63" y="235"/>
                  </a:cxn>
                  <a:cxn ang="0">
                    <a:pos x="36" y="226"/>
                  </a:cxn>
                  <a:cxn ang="0">
                    <a:pos x="34" y="251"/>
                  </a:cxn>
                  <a:cxn ang="0">
                    <a:pos x="74" y="277"/>
                  </a:cxn>
                  <a:cxn ang="0">
                    <a:pos x="59" y="283"/>
                  </a:cxn>
                  <a:cxn ang="0">
                    <a:pos x="40" y="289"/>
                  </a:cxn>
                  <a:cxn ang="0">
                    <a:pos x="22" y="307"/>
                  </a:cxn>
                  <a:cxn ang="0">
                    <a:pos x="11" y="295"/>
                  </a:cxn>
                  <a:cxn ang="0">
                    <a:pos x="0" y="247"/>
                  </a:cxn>
                  <a:cxn ang="0">
                    <a:pos x="11" y="214"/>
                  </a:cxn>
                  <a:cxn ang="0">
                    <a:pos x="34" y="195"/>
                  </a:cxn>
                  <a:cxn ang="0">
                    <a:pos x="31" y="176"/>
                  </a:cxn>
                  <a:cxn ang="0">
                    <a:pos x="47" y="171"/>
                  </a:cxn>
                  <a:cxn ang="0">
                    <a:pos x="81" y="175"/>
                  </a:cxn>
                  <a:cxn ang="0">
                    <a:pos x="87" y="146"/>
                  </a:cxn>
                  <a:cxn ang="0">
                    <a:pos x="94" y="127"/>
                  </a:cxn>
                  <a:cxn ang="0">
                    <a:pos x="102" y="90"/>
                  </a:cxn>
                  <a:cxn ang="0">
                    <a:pos x="99" y="25"/>
                  </a:cxn>
                  <a:cxn ang="0">
                    <a:pos x="110" y="3"/>
                  </a:cxn>
                  <a:cxn ang="0">
                    <a:pos x="122" y="8"/>
                  </a:cxn>
                  <a:cxn ang="0">
                    <a:pos x="135" y="22"/>
                  </a:cxn>
                  <a:cxn ang="0">
                    <a:pos x="179" y="75"/>
                  </a:cxn>
                  <a:cxn ang="0">
                    <a:pos x="222" y="103"/>
                  </a:cxn>
                  <a:cxn ang="0">
                    <a:pos x="250" y="116"/>
                  </a:cxn>
                  <a:cxn ang="0">
                    <a:pos x="272" y="118"/>
                  </a:cxn>
                </a:cxnLst>
                <a:rect l="0" t="0" r="r" b="b"/>
                <a:pathLst>
                  <a:path w="330" h="307">
                    <a:moveTo>
                      <a:pt x="285" y="108"/>
                    </a:moveTo>
                    <a:lnTo>
                      <a:pt x="301" y="94"/>
                    </a:lnTo>
                    <a:lnTo>
                      <a:pt x="305" y="97"/>
                    </a:lnTo>
                    <a:lnTo>
                      <a:pt x="299" y="113"/>
                    </a:lnTo>
                    <a:lnTo>
                      <a:pt x="291" y="129"/>
                    </a:lnTo>
                    <a:lnTo>
                      <a:pt x="294" y="141"/>
                    </a:lnTo>
                    <a:lnTo>
                      <a:pt x="304" y="148"/>
                    </a:lnTo>
                    <a:lnTo>
                      <a:pt x="304" y="164"/>
                    </a:lnTo>
                    <a:lnTo>
                      <a:pt x="315" y="164"/>
                    </a:lnTo>
                    <a:lnTo>
                      <a:pt x="330" y="159"/>
                    </a:lnTo>
                    <a:lnTo>
                      <a:pt x="325" y="170"/>
                    </a:lnTo>
                    <a:lnTo>
                      <a:pt x="308" y="177"/>
                    </a:lnTo>
                    <a:lnTo>
                      <a:pt x="293" y="188"/>
                    </a:lnTo>
                    <a:lnTo>
                      <a:pt x="283" y="191"/>
                    </a:lnTo>
                    <a:lnTo>
                      <a:pt x="277" y="187"/>
                    </a:lnTo>
                    <a:lnTo>
                      <a:pt x="271" y="195"/>
                    </a:lnTo>
                    <a:lnTo>
                      <a:pt x="254" y="193"/>
                    </a:lnTo>
                    <a:lnTo>
                      <a:pt x="238" y="195"/>
                    </a:lnTo>
                    <a:lnTo>
                      <a:pt x="223" y="204"/>
                    </a:lnTo>
                    <a:lnTo>
                      <a:pt x="208" y="223"/>
                    </a:lnTo>
                    <a:lnTo>
                      <a:pt x="199" y="241"/>
                    </a:lnTo>
                    <a:lnTo>
                      <a:pt x="195" y="259"/>
                    </a:lnTo>
                    <a:lnTo>
                      <a:pt x="189" y="268"/>
                    </a:lnTo>
                    <a:lnTo>
                      <a:pt x="162" y="248"/>
                    </a:lnTo>
                    <a:lnTo>
                      <a:pt x="142" y="241"/>
                    </a:lnTo>
                    <a:lnTo>
                      <a:pt x="114" y="224"/>
                    </a:lnTo>
                    <a:lnTo>
                      <a:pt x="97" y="221"/>
                    </a:lnTo>
                    <a:lnTo>
                      <a:pt x="84" y="227"/>
                    </a:lnTo>
                    <a:lnTo>
                      <a:pt x="74" y="236"/>
                    </a:lnTo>
                    <a:lnTo>
                      <a:pt x="63" y="235"/>
                    </a:lnTo>
                    <a:lnTo>
                      <a:pt x="52" y="225"/>
                    </a:lnTo>
                    <a:lnTo>
                      <a:pt x="36" y="226"/>
                    </a:lnTo>
                    <a:lnTo>
                      <a:pt x="28" y="240"/>
                    </a:lnTo>
                    <a:lnTo>
                      <a:pt x="34" y="251"/>
                    </a:lnTo>
                    <a:lnTo>
                      <a:pt x="57" y="262"/>
                    </a:lnTo>
                    <a:lnTo>
                      <a:pt x="74" y="277"/>
                    </a:lnTo>
                    <a:lnTo>
                      <a:pt x="71" y="284"/>
                    </a:lnTo>
                    <a:lnTo>
                      <a:pt x="59" y="283"/>
                    </a:lnTo>
                    <a:lnTo>
                      <a:pt x="50" y="283"/>
                    </a:lnTo>
                    <a:lnTo>
                      <a:pt x="40" y="289"/>
                    </a:lnTo>
                    <a:lnTo>
                      <a:pt x="35" y="297"/>
                    </a:lnTo>
                    <a:lnTo>
                      <a:pt x="22" y="307"/>
                    </a:lnTo>
                    <a:lnTo>
                      <a:pt x="14" y="305"/>
                    </a:lnTo>
                    <a:lnTo>
                      <a:pt x="11" y="295"/>
                    </a:lnTo>
                    <a:lnTo>
                      <a:pt x="18" y="264"/>
                    </a:lnTo>
                    <a:lnTo>
                      <a:pt x="0" y="247"/>
                    </a:lnTo>
                    <a:lnTo>
                      <a:pt x="2" y="224"/>
                    </a:lnTo>
                    <a:lnTo>
                      <a:pt x="11" y="214"/>
                    </a:lnTo>
                    <a:lnTo>
                      <a:pt x="24" y="207"/>
                    </a:lnTo>
                    <a:lnTo>
                      <a:pt x="34" y="195"/>
                    </a:lnTo>
                    <a:lnTo>
                      <a:pt x="38" y="184"/>
                    </a:lnTo>
                    <a:lnTo>
                      <a:pt x="31" y="176"/>
                    </a:lnTo>
                    <a:lnTo>
                      <a:pt x="34" y="167"/>
                    </a:lnTo>
                    <a:lnTo>
                      <a:pt x="47" y="171"/>
                    </a:lnTo>
                    <a:lnTo>
                      <a:pt x="60" y="175"/>
                    </a:lnTo>
                    <a:lnTo>
                      <a:pt x="81" y="175"/>
                    </a:lnTo>
                    <a:lnTo>
                      <a:pt x="88" y="160"/>
                    </a:lnTo>
                    <a:lnTo>
                      <a:pt x="87" y="146"/>
                    </a:lnTo>
                    <a:lnTo>
                      <a:pt x="87" y="135"/>
                    </a:lnTo>
                    <a:lnTo>
                      <a:pt x="94" y="127"/>
                    </a:lnTo>
                    <a:lnTo>
                      <a:pt x="100" y="110"/>
                    </a:lnTo>
                    <a:lnTo>
                      <a:pt x="102" y="90"/>
                    </a:lnTo>
                    <a:lnTo>
                      <a:pt x="109" y="58"/>
                    </a:lnTo>
                    <a:lnTo>
                      <a:pt x="99" y="25"/>
                    </a:lnTo>
                    <a:lnTo>
                      <a:pt x="99" y="15"/>
                    </a:lnTo>
                    <a:lnTo>
                      <a:pt x="110" y="3"/>
                    </a:lnTo>
                    <a:lnTo>
                      <a:pt x="115" y="0"/>
                    </a:lnTo>
                    <a:lnTo>
                      <a:pt x="122" y="8"/>
                    </a:lnTo>
                    <a:lnTo>
                      <a:pt x="126" y="15"/>
                    </a:lnTo>
                    <a:lnTo>
                      <a:pt x="135" y="22"/>
                    </a:lnTo>
                    <a:lnTo>
                      <a:pt x="158" y="54"/>
                    </a:lnTo>
                    <a:lnTo>
                      <a:pt x="179" y="75"/>
                    </a:lnTo>
                    <a:lnTo>
                      <a:pt x="199" y="92"/>
                    </a:lnTo>
                    <a:lnTo>
                      <a:pt x="222" y="103"/>
                    </a:lnTo>
                    <a:lnTo>
                      <a:pt x="244" y="108"/>
                    </a:lnTo>
                    <a:lnTo>
                      <a:pt x="250" y="116"/>
                    </a:lnTo>
                    <a:lnTo>
                      <a:pt x="261" y="121"/>
                    </a:lnTo>
                    <a:lnTo>
                      <a:pt x="272" y="118"/>
                    </a:lnTo>
                    <a:lnTo>
                      <a:pt x="285" y="10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3" name="Freeform 108"/>
              <p:cNvSpPr>
                <a:spLocks noChangeAspect="1"/>
              </p:cNvSpPr>
              <p:nvPr/>
            </p:nvSpPr>
            <p:spPr bwMode="gray">
              <a:xfrm>
                <a:off x="3952" y="1989"/>
                <a:ext cx="123" cy="110"/>
              </a:xfrm>
              <a:custGeom>
                <a:avLst/>
                <a:gdLst/>
                <a:ahLst/>
                <a:cxnLst>
                  <a:cxn ang="0">
                    <a:pos x="578" y="13"/>
                  </a:cxn>
                  <a:cxn ang="0">
                    <a:pos x="582" y="69"/>
                  </a:cxn>
                  <a:cxn ang="0">
                    <a:pos x="607" y="118"/>
                  </a:cxn>
                  <a:cxn ang="0">
                    <a:pos x="608" y="160"/>
                  </a:cxn>
                  <a:cxn ang="0">
                    <a:pos x="593" y="180"/>
                  </a:cxn>
                  <a:cxn ang="0">
                    <a:pos x="571" y="223"/>
                  </a:cxn>
                  <a:cxn ang="0">
                    <a:pos x="554" y="268"/>
                  </a:cxn>
                  <a:cxn ang="0">
                    <a:pos x="558" y="317"/>
                  </a:cxn>
                  <a:cxn ang="0">
                    <a:pos x="535" y="365"/>
                  </a:cxn>
                  <a:cxn ang="0">
                    <a:pos x="545" y="404"/>
                  </a:cxn>
                  <a:cxn ang="0">
                    <a:pos x="521" y="439"/>
                  </a:cxn>
                  <a:cxn ang="0">
                    <a:pos x="495" y="425"/>
                  </a:cxn>
                  <a:cxn ang="0">
                    <a:pos x="491" y="408"/>
                  </a:cxn>
                  <a:cxn ang="0">
                    <a:pos x="483" y="440"/>
                  </a:cxn>
                  <a:cxn ang="0">
                    <a:pos x="456" y="443"/>
                  </a:cxn>
                  <a:cxn ang="0">
                    <a:pos x="437" y="474"/>
                  </a:cxn>
                  <a:cxn ang="0">
                    <a:pos x="427" y="446"/>
                  </a:cxn>
                  <a:cxn ang="0">
                    <a:pos x="404" y="478"/>
                  </a:cxn>
                  <a:cxn ang="0">
                    <a:pos x="356" y="476"/>
                  </a:cxn>
                  <a:cxn ang="0">
                    <a:pos x="351" y="470"/>
                  </a:cxn>
                  <a:cxn ang="0">
                    <a:pos x="333" y="470"/>
                  </a:cxn>
                  <a:cxn ang="0">
                    <a:pos x="320" y="451"/>
                  </a:cxn>
                  <a:cxn ang="0">
                    <a:pos x="328" y="504"/>
                  </a:cxn>
                  <a:cxn ang="0">
                    <a:pos x="307" y="503"/>
                  </a:cxn>
                  <a:cxn ang="0">
                    <a:pos x="295" y="517"/>
                  </a:cxn>
                  <a:cxn ang="0">
                    <a:pos x="252" y="546"/>
                  </a:cxn>
                  <a:cxn ang="0">
                    <a:pos x="233" y="517"/>
                  </a:cxn>
                  <a:cxn ang="0">
                    <a:pos x="248" y="479"/>
                  </a:cxn>
                  <a:cxn ang="0">
                    <a:pos x="228" y="476"/>
                  </a:cxn>
                  <a:cxn ang="0">
                    <a:pos x="190" y="468"/>
                  </a:cxn>
                  <a:cxn ang="0">
                    <a:pos x="156" y="483"/>
                  </a:cxn>
                  <a:cxn ang="0">
                    <a:pos x="133" y="492"/>
                  </a:cxn>
                  <a:cxn ang="0">
                    <a:pos x="92" y="503"/>
                  </a:cxn>
                  <a:cxn ang="0">
                    <a:pos x="69" y="524"/>
                  </a:cxn>
                  <a:cxn ang="0">
                    <a:pos x="43" y="515"/>
                  </a:cxn>
                  <a:cxn ang="0">
                    <a:pos x="20" y="521"/>
                  </a:cxn>
                  <a:cxn ang="0">
                    <a:pos x="0" y="503"/>
                  </a:cxn>
                  <a:cxn ang="0">
                    <a:pos x="35" y="478"/>
                  </a:cxn>
                  <a:cxn ang="0">
                    <a:pos x="74" y="446"/>
                  </a:cxn>
                  <a:cxn ang="0">
                    <a:pos x="106" y="417"/>
                  </a:cxn>
                  <a:cxn ang="0">
                    <a:pos x="155" y="416"/>
                  </a:cxn>
                  <a:cxn ang="0">
                    <a:pos x="219" y="407"/>
                  </a:cxn>
                  <a:cxn ang="0">
                    <a:pos x="237" y="412"/>
                  </a:cxn>
                  <a:cxn ang="0">
                    <a:pos x="270" y="412"/>
                  </a:cxn>
                  <a:cxn ang="0">
                    <a:pos x="300" y="357"/>
                  </a:cxn>
                  <a:cxn ang="0">
                    <a:pos x="322" y="305"/>
                  </a:cxn>
                  <a:cxn ang="0">
                    <a:pos x="351" y="284"/>
                  </a:cxn>
                  <a:cxn ang="0">
                    <a:pos x="333" y="306"/>
                  </a:cxn>
                  <a:cxn ang="0">
                    <a:pos x="336" y="333"/>
                  </a:cxn>
                  <a:cxn ang="0">
                    <a:pos x="363" y="321"/>
                  </a:cxn>
                  <a:cxn ang="0">
                    <a:pos x="410" y="295"/>
                  </a:cxn>
                  <a:cxn ang="0">
                    <a:pos x="440" y="257"/>
                  </a:cxn>
                  <a:cxn ang="0">
                    <a:pos x="467" y="235"/>
                  </a:cxn>
                  <a:cxn ang="0">
                    <a:pos x="486" y="188"/>
                  </a:cxn>
                  <a:cxn ang="0">
                    <a:pos x="499" y="154"/>
                  </a:cxn>
                  <a:cxn ang="0">
                    <a:pos x="495" y="117"/>
                  </a:cxn>
                  <a:cxn ang="0">
                    <a:pos x="499" y="92"/>
                  </a:cxn>
                  <a:cxn ang="0">
                    <a:pos x="512" y="49"/>
                  </a:cxn>
                  <a:cxn ang="0">
                    <a:pos x="524" y="20"/>
                  </a:cxn>
                  <a:cxn ang="0">
                    <a:pos x="539" y="48"/>
                  </a:cxn>
                  <a:cxn ang="0">
                    <a:pos x="560" y="41"/>
                  </a:cxn>
                  <a:cxn ang="0">
                    <a:pos x="559" y="22"/>
                  </a:cxn>
                  <a:cxn ang="0">
                    <a:pos x="547" y="3"/>
                  </a:cxn>
                </a:cxnLst>
                <a:rect l="0" t="0" r="r" b="b"/>
                <a:pathLst>
                  <a:path w="613" h="552">
                    <a:moveTo>
                      <a:pt x="560" y="6"/>
                    </a:moveTo>
                    <a:lnTo>
                      <a:pt x="576" y="6"/>
                    </a:lnTo>
                    <a:lnTo>
                      <a:pt x="578" y="13"/>
                    </a:lnTo>
                    <a:lnTo>
                      <a:pt x="576" y="37"/>
                    </a:lnTo>
                    <a:lnTo>
                      <a:pt x="577" y="53"/>
                    </a:lnTo>
                    <a:lnTo>
                      <a:pt x="582" y="69"/>
                    </a:lnTo>
                    <a:lnTo>
                      <a:pt x="592" y="83"/>
                    </a:lnTo>
                    <a:lnTo>
                      <a:pt x="598" y="96"/>
                    </a:lnTo>
                    <a:lnTo>
                      <a:pt x="607" y="118"/>
                    </a:lnTo>
                    <a:lnTo>
                      <a:pt x="613" y="143"/>
                    </a:lnTo>
                    <a:lnTo>
                      <a:pt x="612" y="153"/>
                    </a:lnTo>
                    <a:lnTo>
                      <a:pt x="608" y="160"/>
                    </a:lnTo>
                    <a:lnTo>
                      <a:pt x="607" y="171"/>
                    </a:lnTo>
                    <a:lnTo>
                      <a:pt x="599" y="180"/>
                    </a:lnTo>
                    <a:lnTo>
                      <a:pt x="593" y="180"/>
                    </a:lnTo>
                    <a:lnTo>
                      <a:pt x="585" y="208"/>
                    </a:lnTo>
                    <a:lnTo>
                      <a:pt x="583" y="224"/>
                    </a:lnTo>
                    <a:lnTo>
                      <a:pt x="571" y="223"/>
                    </a:lnTo>
                    <a:lnTo>
                      <a:pt x="556" y="232"/>
                    </a:lnTo>
                    <a:lnTo>
                      <a:pt x="551" y="251"/>
                    </a:lnTo>
                    <a:lnTo>
                      <a:pt x="554" y="268"/>
                    </a:lnTo>
                    <a:lnTo>
                      <a:pt x="556" y="284"/>
                    </a:lnTo>
                    <a:lnTo>
                      <a:pt x="556" y="305"/>
                    </a:lnTo>
                    <a:lnTo>
                      <a:pt x="558" y="317"/>
                    </a:lnTo>
                    <a:lnTo>
                      <a:pt x="548" y="327"/>
                    </a:lnTo>
                    <a:lnTo>
                      <a:pt x="539" y="347"/>
                    </a:lnTo>
                    <a:lnTo>
                      <a:pt x="535" y="365"/>
                    </a:lnTo>
                    <a:lnTo>
                      <a:pt x="535" y="386"/>
                    </a:lnTo>
                    <a:lnTo>
                      <a:pt x="543" y="397"/>
                    </a:lnTo>
                    <a:lnTo>
                      <a:pt x="545" y="404"/>
                    </a:lnTo>
                    <a:lnTo>
                      <a:pt x="537" y="409"/>
                    </a:lnTo>
                    <a:lnTo>
                      <a:pt x="527" y="425"/>
                    </a:lnTo>
                    <a:lnTo>
                      <a:pt x="521" y="439"/>
                    </a:lnTo>
                    <a:lnTo>
                      <a:pt x="494" y="459"/>
                    </a:lnTo>
                    <a:lnTo>
                      <a:pt x="491" y="449"/>
                    </a:lnTo>
                    <a:lnTo>
                      <a:pt x="495" y="425"/>
                    </a:lnTo>
                    <a:lnTo>
                      <a:pt x="502" y="417"/>
                    </a:lnTo>
                    <a:lnTo>
                      <a:pt x="505" y="408"/>
                    </a:lnTo>
                    <a:lnTo>
                      <a:pt x="491" y="408"/>
                    </a:lnTo>
                    <a:lnTo>
                      <a:pt x="489" y="419"/>
                    </a:lnTo>
                    <a:lnTo>
                      <a:pt x="484" y="429"/>
                    </a:lnTo>
                    <a:lnTo>
                      <a:pt x="483" y="440"/>
                    </a:lnTo>
                    <a:lnTo>
                      <a:pt x="475" y="434"/>
                    </a:lnTo>
                    <a:lnTo>
                      <a:pt x="462" y="433"/>
                    </a:lnTo>
                    <a:lnTo>
                      <a:pt x="456" y="443"/>
                    </a:lnTo>
                    <a:lnTo>
                      <a:pt x="451" y="468"/>
                    </a:lnTo>
                    <a:lnTo>
                      <a:pt x="445" y="476"/>
                    </a:lnTo>
                    <a:lnTo>
                      <a:pt x="437" y="474"/>
                    </a:lnTo>
                    <a:lnTo>
                      <a:pt x="435" y="459"/>
                    </a:lnTo>
                    <a:lnTo>
                      <a:pt x="436" y="447"/>
                    </a:lnTo>
                    <a:lnTo>
                      <a:pt x="427" y="446"/>
                    </a:lnTo>
                    <a:lnTo>
                      <a:pt x="419" y="455"/>
                    </a:lnTo>
                    <a:lnTo>
                      <a:pt x="410" y="466"/>
                    </a:lnTo>
                    <a:lnTo>
                      <a:pt x="404" y="478"/>
                    </a:lnTo>
                    <a:lnTo>
                      <a:pt x="402" y="479"/>
                    </a:lnTo>
                    <a:lnTo>
                      <a:pt x="384" y="476"/>
                    </a:lnTo>
                    <a:lnTo>
                      <a:pt x="356" y="476"/>
                    </a:lnTo>
                    <a:lnTo>
                      <a:pt x="341" y="479"/>
                    </a:lnTo>
                    <a:lnTo>
                      <a:pt x="345" y="474"/>
                    </a:lnTo>
                    <a:lnTo>
                      <a:pt x="351" y="470"/>
                    </a:lnTo>
                    <a:lnTo>
                      <a:pt x="339" y="467"/>
                    </a:lnTo>
                    <a:lnTo>
                      <a:pt x="336" y="463"/>
                    </a:lnTo>
                    <a:lnTo>
                      <a:pt x="333" y="470"/>
                    </a:lnTo>
                    <a:lnTo>
                      <a:pt x="327" y="462"/>
                    </a:lnTo>
                    <a:lnTo>
                      <a:pt x="325" y="449"/>
                    </a:lnTo>
                    <a:lnTo>
                      <a:pt x="320" y="451"/>
                    </a:lnTo>
                    <a:lnTo>
                      <a:pt x="309" y="476"/>
                    </a:lnTo>
                    <a:lnTo>
                      <a:pt x="328" y="488"/>
                    </a:lnTo>
                    <a:lnTo>
                      <a:pt x="328" y="504"/>
                    </a:lnTo>
                    <a:lnTo>
                      <a:pt x="320" y="498"/>
                    </a:lnTo>
                    <a:lnTo>
                      <a:pt x="314" y="501"/>
                    </a:lnTo>
                    <a:lnTo>
                      <a:pt x="307" y="503"/>
                    </a:lnTo>
                    <a:lnTo>
                      <a:pt x="300" y="508"/>
                    </a:lnTo>
                    <a:lnTo>
                      <a:pt x="296" y="514"/>
                    </a:lnTo>
                    <a:lnTo>
                      <a:pt x="295" y="517"/>
                    </a:lnTo>
                    <a:lnTo>
                      <a:pt x="279" y="546"/>
                    </a:lnTo>
                    <a:lnTo>
                      <a:pt x="268" y="552"/>
                    </a:lnTo>
                    <a:lnTo>
                      <a:pt x="252" y="546"/>
                    </a:lnTo>
                    <a:lnTo>
                      <a:pt x="247" y="536"/>
                    </a:lnTo>
                    <a:lnTo>
                      <a:pt x="236" y="529"/>
                    </a:lnTo>
                    <a:lnTo>
                      <a:pt x="233" y="517"/>
                    </a:lnTo>
                    <a:lnTo>
                      <a:pt x="233" y="499"/>
                    </a:lnTo>
                    <a:lnTo>
                      <a:pt x="238" y="494"/>
                    </a:lnTo>
                    <a:lnTo>
                      <a:pt x="248" y="479"/>
                    </a:lnTo>
                    <a:lnTo>
                      <a:pt x="249" y="474"/>
                    </a:lnTo>
                    <a:lnTo>
                      <a:pt x="247" y="472"/>
                    </a:lnTo>
                    <a:lnTo>
                      <a:pt x="228" y="476"/>
                    </a:lnTo>
                    <a:lnTo>
                      <a:pt x="216" y="471"/>
                    </a:lnTo>
                    <a:lnTo>
                      <a:pt x="203" y="468"/>
                    </a:lnTo>
                    <a:lnTo>
                      <a:pt x="190" y="468"/>
                    </a:lnTo>
                    <a:lnTo>
                      <a:pt x="179" y="478"/>
                    </a:lnTo>
                    <a:lnTo>
                      <a:pt x="163" y="488"/>
                    </a:lnTo>
                    <a:lnTo>
                      <a:pt x="156" y="483"/>
                    </a:lnTo>
                    <a:lnTo>
                      <a:pt x="147" y="487"/>
                    </a:lnTo>
                    <a:lnTo>
                      <a:pt x="142" y="487"/>
                    </a:lnTo>
                    <a:lnTo>
                      <a:pt x="133" y="492"/>
                    </a:lnTo>
                    <a:lnTo>
                      <a:pt x="126" y="492"/>
                    </a:lnTo>
                    <a:lnTo>
                      <a:pt x="119" y="495"/>
                    </a:lnTo>
                    <a:lnTo>
                      <a:pt x="92" y="503"/>
                    </a:lnTo>
                    <a:lnTo>
                      <a:pt x="85" y="497"/>
                    </a:lnTo>
                    <a:lnTo>
                      <a:pt x="78" y="498"/>
                    </a:lnTo>
                    <a:lnTo>
                      <a:pt x="69" y="524"/>
                    </a:lnTo>
                    <a:lnTo>
                      <a:pt x="64" y="525"/>
                    </a:lnTo>
                    <a:lnTo>
                      <a:pt x="51" y="520"/>
                    </a:lnTo>
                    <a:lnTo>
                      <a:pt x="43" y="515"/>
                    </a:lnTo>
                    <a:lnTo>
                      <a:pt x="32" y="519"/>
                    </a:lnTo>
                    <a:lnTo>
                      <a:pt x="24" y="519"/>
                    </a:lnTo>
                    <a:lnTo>
                      <a:pt x="20" y="521"/>
                    </a:lnTo>
                    <a:lnTo>
                      <a:pt x="10" y="517"/>
                    </a:lnTo>
                    <a:lnTo>
                      <a:pt x="0" y="516"/>
                    </a:lnTo>
                    <a:lnTo>
                      <a:pt x="0" y="503"/>
                    </a:lnTo>
                    <a:lnTo>
                      <a:pt x="1" y="495"/>
                    </a:lnTo>
                    <a:lnTo>
                      <a:pt x="26" y="488"/>
                    </a:lnTo>
                    <a:lnTo>
                      <a:pt x="35" y="478"/>
                    </a:lnTo>
                    <a:lnTo>
                      <a:pt x="45" y="471"/>
                    </a:lnTo>
                    <a:lnTo>
                      <a:pt x="63" y="461"/>
                    </a:lnTo>
                    <a:lnTo>
                      <a:pt x="74" y="446"/>
                    </a:lnTo>
                    <a:lnTo>
                      <a:pt x="87" y="438"/>
                    </a:lnTo>
                    <a:lnTo>
                      <a:pt x="94" y="424"/>
                    </a:lnTo>
                    <a:lnTo>
                      <a:pt x="106" y="417"/>
                    </a:lnTo>
                    <a:lnTo>
                      <a:pt x="118" y="413"/>
                    </a:lnTo>
                    <a:lnTo>
                      <a:pt x="136" y="418"/>
                    </a:lnTo>
                    <a:lnTo>
                      <a:pt x="155" y="416"/>
                    </a:lnTo>
                    <a:lnTo>
                      <a:pt x="169" y="417"/>
                    </a:lnTo>
                    <a:lnTo>
                      <a:pt x="209" y="408"/>
                    </a:lnTo>
                    <a:lnTo>
                      <a:pt x="219" y="407"/>
                    </a:lnTo>
                    <a:lnTo>
                      <a:pt x="228" y="403"/>
                    </a:lnTo>
                    <a:lnTo>
                      <a:pt x="238" y="403"/>
                    </a:lnTo>
                    <a:lnTo>
                      <a:pt x="237" y="412"/>
                    </a:lnTo>
                    <a:lnTo>
                      <a:pt x="260" y="418"/>
                    </a:lnTo>
                    <a:lnTo>
                      <a:pt x="265" y="417"/>
                    </a:lnTo>
                    <a:lnTo>
                      <a:pt x="270" y="412"/>
                    </a:lnTo>
                    <a:lnTo>
                      <a:pt x="282" y="403"/>
                    </a:lnTo>
                    <a:lnTo>
                      <a:pt x="284" y="371"/>
                    </a:lnTo>
                    <a:lnTo>
                      <a:pt x="300" y="357"/>
                    </a:lnTo>
                    <a:lnTo>
                      <a:pt x="312" y="339"/>
                    </a:lnTo>
                    <a:lnTo>
                      <a:pt x="320" y="320"/>
                    </a:lnTo>
                    <a:lnTo>
                      <a:pt x="322" y="305"/>
                    </a:lnTo>
                    <a:lnTo>
                      <a:pt x="324" y="294"/>
                    </a:lnTo>
                    <a:lnTo>
                      <a:pt x="343" y="283"/>
                    </a:lnTo>
                    <a:lnTo>
                      <a:pt x="351" y="284"/>
                    </a:lnTo>
                    <a:lnTo>
                      <a:pt x="350" y="294"/>
                    </a:lnTo>
                    <a:lnTo>
                      <a:pt x="341" y="298"/>
                    </a:lnTo>
                    <a:lnTo>
                      <a:pt x="333" y="306"/>
                    </a:lnTo>
                    <a:lnTo>
                      <a:pt x="332" y="309"/>
                    </a:lnTo>
                    <a:lnTo>
                      <a:pt x="336" y="321"/>
                    </a:lnTo>
                    <a:lnTo>
                      <a:pt x="336" y="333"/>
                    </a:lnTo>
                    <a:lnTo>
                      <a:pt x="341" y="333"/>
                    </a:lnTo>
                    <a:lnTo>
                      <a:pt x="354" y="332"/>
                    </a:lnTo>
                    <a:lnTo>
                      <a:pt x="363" y="321"/>
                    </a:lnTo>
                    <a:lnTo>
                      <a:pt x="377" y="314"/>
                    </a:lnTo>
                    <a:lnTo>
                      <a:pt x="393" y="309"/>
                    </a:lnTo>
                    <a:lnTo>
                      <a:pt x="410" y="295"/>
                    </a:lnTo>
                    <a:lnTo>
                      <a:pt x="422" y="284"/>
                    </a:lnTo>
                    <a:lnTo>
                      <a:pt x="430" y="269"/>
                    </a:lnTo>
                    <a:lnTo>
                      <a:pt x="440" y="257"/>
                    </a:lnTo>
                    <a:lnTo>
                      <a:pt x="453" y="247"/>
                    </a:lnTo>
                    <a:lnTo>
                      <a:pt x="459" y="247"/>
                    </a:lnTo>
                    <a:lnTo>
                      <a:pt x="467" y="235"/>
                    </a:lnTo>
                    <a:lnTo>
                      <a:pt x="468" y="225"/>
                    </a:lnTo>
                    <a:lnTo>
                      <a:pt x="470" y="215"/>
                    </a:lnTo>
                    <a:lnTo>
                      <a:pt x="486" y="188"/>
                    </a:lnTo>
                    <a:lnTo>
                      <a:pt x="490" y="176"/>
                    </a:lnTo>
                    <a:lnTo>
                      <a:pt x="492" y="165"/>
                    </a:lnTo>
                    <a:lnTo>
                      <a:pt x="499" y="154"/>
                    </a:lnTo>
                    <a:lnTo>
                      <a:pt x="502" y="139"/>
                    </a:lnTo>
                    <a:lnTo>
                      <a:pt x="502" y="123"/>
                    </a:lnTo>
                    <a:lnTo>
                      <a:pt x="495" y="117"/>
                    </a:lnTo>
                    <a:lnTo>
                      <a:pt x="484" y="112"/>
                    </a:lnTo>
                    <a:lnTo>
                      <a:pt x="489" y="107"/>
                    </a:lnTo>
                    <a:lnTo>
                      <a:pt x="499" y="92"/>
                    </a:lnTo>
                    <a:lnTo>
                      <a:pt x="497" y="62"/>
                    </a:lnTo>
                    <a:lnTo>
                      <a:pt x="502" y="53"/>
                    </a:lnTo>
                    <a:lnTo>
                      <a:pt x="512" y="49"/>
                    </a:lnTo>
                    <a:lnTo>
                      <a:pt x="513" y="32"/>
                    </a:lnTo>
                    <a:lnTo>
                      <a:pt x="517" y="24"/>
                    </a:lnTo>
                    <a:lnTo>
                      <a:pt x="524" y="20"/>
                    </a:lnTo>
                    <a:lnTo>
                      <a:pt x="531" y="29"/>
                    </a:lnTo>
                    <a:lnTo>
                      <a:pt x="535" y="42"/>
                    </a:lnTo>
                    <a:lnTo>
                      <a:pt x="539" y="48"/>
                    </a:lnTo>
                    <a:lnTo>
                      <a:pt x="547" y="38"/>
                    </a:lnTo>
                    <a:lnTo>
                      <a:pt x="553" y="42"/>
                    </a:lnTo>
                    <a:lnTo>
                      <a:pt x="560" y="41"/>
                    </a:lnTo>
                    <a:lnTo>
                      <a:pt x="566" y="27"/>
                    </a:lnTo>
                    <a:lnTo>
                      <a:pt x="567" y="15"/>
                    </a:lnTo>
                    <a:lnTo>
                      <a:pt x="559" y="22"/>
                    </a:lnTo>
                    <a:lnTo>
                      <a:pt x="547" y="26"/>
                    </a:lnTo>
                    <a:lnTo>
                      <a:pt x="543" y="14"/>
                    </a:lnTo>
                    <a:lnTo>
                      <a:pt x="547" y="3"/>
                    </a:lnTo>
                    <a:lnTo>
                      <a:pt x="551" y="0"/>
                    </a:lnTo>
                    <a:lnTo>
                      <a:pt x="560" y="6"/>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4" name="Freeform 109"/>
              <p:cNvSpPr>
                <a:spLocks noChangeAspect="1"/>
              </p:cNvSpPr>
              <p:nvPr/>
            </p:nvSpPr>
            <p:spPr bwMode="gray">
              <a:xfrm>
                <a:off x="3966" y="2088"/>
                <a:ext cx="28" cy="21"/>
              </a:xfrm>
              <a:custGeom>
                <a:avLst/>
                <a:gdLst/>
                <a:ahLst/>
                <a:cxnLst>
                  <a:cxn ang="0">
                    <a:pos x="113" y="70"/>
                  </a:cxn>
                  <a:cxn ang="0">
                    <a:pos x="102" y="63"/>
                  </a:cxn>
                  <a:cxn ang="0">
                    <a:pos x="88" y="58"/>
                  </a:cxn>
                  <a:cxn ang="0">
                    <a:pos x="74" y="62"/>
                  </a:cxn>
                  <a:cxn ang="0">
                    <a:pos x="66" y="68"/>
                  </a:cxn>
                  <a:cxn ang="0">
                    <a:pos x="59" y="80"/>
                  </a:cxn>
                  <a:cxn ang="0">
                    <a:pos x="50" y="95"/>
                  </a:cxn>
                  <a:cxn ang="0">
                    <a:pos x="48" y="106"/>
                  </a:cxn>
                  <a:cxn ang="0">
                    <a:pos x="39" y="107"/>
                  </a:cxn>
                  <a:cxn ang="0">
                    <a:pos x="30" y="100"/>
                  </a:cxn>
                  <a:cxn ang="0">
                    <a:pos x="26" y="95"/>
                  </a:cxn>
                  <a:cxn ang="0">
                    <a:pos x="19" y="82"/>
                  </a:cxn>
                  <a:cxn ang="0">
                    <a:pos x="20" y="76"/>
                  </a:cxn>
                  <a:cxn ang="0">
                    <a:pos x="16" y="69"/>
                  </a:cxn>
                  <a:cxn ang="0">
                    <a:pos x="10" y="64"/>
                  </a:cxn>
                  <a:cxn ang="0">
                    <a:pos x="0" y="64"/>
                  </a:cxn>
                  <a:cxn ang="0">
                    <a:pos x="15" y="53"/>
                  </a:cxn>
                  <a:cxn ang="0">
                    <a:pos x="37" y="23"/>
                  </a:cxn>
                  <a:cxn ang="0">
                    <a:pos x="50" y="25"/>
                  </a:cxn>
                  <a:cxn ang="0">
                    <a:pos x="57" y="28"/>
                  </a:cxn>
                  <a:cxn ang="0">
                    <a:pos x="68" y="26"/>
                  </a:cxn>
                  <a:cxn ang="0">
                    <a:pos x="78" y="21"/>
                  </a:cxn>
                  <a:cxn ang="0">
                    <a:pos x="82" y="14"/>
                  </a:cxn>
                  <a:cxn ang="0">
                    <a:pos x="95" y="1"/>
                  </a:cxn>
                  <a:cxn ang="0">
                    <a:pos x="102" y="0"/>
                  </a:cxn>
                  <a:cxn ang="0">
                    <a:pos x="112" y="3"/>
                  </a:cxn>
                  <a:cxn ang="0">
                    <a:pos x="123" y="9"/>
                  </a:cxn>
                  <a:cxn ang="0">
                    <a:pos x="132" y="10"/>
                  </a:cxn>
                  <a:cxn ang="0">
                    <a:pos x="138" y="33"/>
                  </a:cxn>
                  <a:cxn ang="0">
                    <a:pos x="140" y="36"/>
                  </a:cxn>
                  <a:cxn ang="0">
                    <a:pos x="134" y="44"/>
                  </a:cxn>
                  <a:cxn ang="0">
                    <a:pos x="128" y="47"/>
                  </a:cxn>
                  <a:cxn ang="0">
                    <a:pos x="123" y="54"/>
                  </a:cxn>
                  <a:cxn ang="0">
                    <a:pos x="118" y="63"/>
                  </a:cxn>
                  <a:cxn ang="0">
                    <a:pos x="113" y="70"/>
                  </a:cxn>
                </a:cxnLst>
                <a:rect l="0" t="0" r="r" b="b"/>
                <a:pathLst>
                  <a:path w="140" h="107">
                    <a:moveTo>
                      <a:pt x="113" y="70"/>
                    </a:moveTo>
                    <a:lnTo>
                      <a:pt x="102" y="63"/>
                    </a:lnTo>
                    <a:lnTo>
                      <a:pt x="88" y="58"/>
                    </a:lnTo>
                    <a:lnTo>
                      <a:pt x="74" y="62"/>
                    </a:lnTo>
                    <a:lnTo>
                      <a:pt x="66" y="68"/>
                    </a:lnTo>
                    <a:lnTo>
                      <a:pt x="59" y="80"/>
                    </a:lnTo>
                    <a:lnTo>
                      <a:pt x="50" y="95"/>
                    </a:lnTo>
                    <a:lnTo>
                      <a:pt x="48" y="106"/>
                    </a:lnTo>
                    <a:lnTo>
                      <a:pt x="39" y="107"/>
                    </a:lnTo>
                    <a:lnTo>
                      <a:pt x="30" y="100"/>
                    </a:lnTo>
                    <a:lnTo>
                      <a:pt x="26" y="95"/>
                    </a:lnTo>
                    <a:lnTo>
                      <a:pt x="19" y="82"/>
                    </a:lnTo>
                    <a:lnTo>
                      <a:pt x="20" y="76"/>
                    </a:lnTo>
                    <a:lnTo>
                      <a:pt x="16" y="69"/>
                    </a:lnTo>
                    <a:lnTo>
                      <a:pt x="10" y="64"/>
                    </a:lnTo>
                    <a:lnTo>
                      <a:pt x="0" y="64"/>
                    </a:lnTo>
                    <a:lnTo>
                      <a:pt x="15" y="53"/>
                    </a:lnTo>
                    <a:lnTo>
                      <a:pt x="37" y="23"/>
                    </a:lnTo>
                    <a:lnTo>
                      <a:pt x="50" y="25"/>
                    </a:lnTo>
                    <a:lnTo>
                      <a:pt x="57" y="28"/>
                    </a:lnTo>
                    <a:lnTo>
                      <a:pt x="68" y="26"/>
                    </a:lnTo>
                    <a:lnTo>
                      <a:pt x="78" y="21"/>
                    </a:lnTo>
                    <a:lnTo>
                      <a:pt x="82" y="14"/>
                    </a:lnTo>
                    <a:lnTo>
                      <a:pt x="95" y="1"/>
                    </a:lnTo>
                    <a:lnTo>
                      <a:pt x="102" y="0"/>
                    </a:lnTo>
                    <a:lnTo>
                      <a:pt x="112" y="3"/>
                    </a:lnTo>
                    <a:lnTo>
                      <a:pt x="123" y="9"/>
                    </a:lnTo>
                    <a:lnTo>
                      <a:pt x="132" y="10"/>
                    </a:lnTo>
                    <a:lnTo>
                      <a:pt x="138" y="33"/>
                    </a:lnTo>
                    <a:lnTo>
                      <a:pt x="140" y="36"/>
                    </a:lnTo>
                    <a:lnTo>
                      <a:pt x="134" y="44"/>
                    </a:lnTo>
                    <a:lnTo>
                      <a:pt x="128" y="47"/>
                    </a:lnTo>
                    <a:lnTo>
                      <a:pt x="123" y="54"/>
                    </a:lnTo>
                    <a:lnTo>
                      <a:pt x="118" y="63"/>
                    </a:lnTo>
                    <a:lnTo>
                      <a:pt x="113" y="7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5" name="Freeform 110"/>
              <p:cNvSpPr>
                <a:spLocks noChangeAspect="1"/>
              </p:cNvSpPr>
              <p:nvPr/>
            </p:nvSpPr>
            <p:spPr bwMode="gray">
              <a:xfrm>
                <a:off x="3938" y="2093"/>
                <a:ext cx="26" cy="38"/>
              </a:xfrm>
              <a:custGeom>
                <a:avLst/>
                <a:gdLst/>
                <a:ahLst/>
                <a:cxnLst>
                  <a:cxn ang="0">
                    <a:pos x="69" y="2"/>
                  </a:cxn>
                  <a:cxn ang="0">
                    <a:pos x="56" y="4"/>
                  </a:cxn>
                  <a:cxn ang="0">
                    <a:pos x="42" y="22"/>
                  </a:cxn>
                  <a:cxn ang="0">
                    <a:pos x="29" y="29"/>
                  </a:cxn>
                  <a:cxn ang="0">
                    <a:pos x="18" y="29"/>
                  </a:cxn>
                  <a:cxn ang="0">
                    <a:pos x="0" y="48"/>
                  </a:cxn>
                  <a:cxn ang="0">
                    <a:pos x="16" y="64"/>
                  </a:cxn>
                  <a:cxn ang="0">
                    <a:pos x="11" y="62"/>
                  </a:cxn>
                  <a:cxn ang="0">
                    <a:pos x="9" y="88"/>
                  </a:cxn>
                  <a:cxn ang="0">
                    <a:pos x="27" y="78"/>
                  </a:cxn>
                  <a:cxn ang="0">
                    <a:pos x="41" y="75"/>
                  </a:cxn>
                  <a:cxn ang="0">
                    <a:pos x="32" y="65"/>
                  </a:cxn>
                  <a:cxn ang="0">
                    <a:pos x="37" y="50"/>
                  </a:cxn>
                  <a:cxn ang="0">
                    <a:pos x="51" y="74"/>
                  </a:cxn>
                  <a:cxn ang="0">
                    <a:pos x="53" y="86"/>
                  </a:cxn>
                  <a:cxn ang="0">
                    <a:pos x="47" y="112"/>
                  </a:cxn>
                  <a:cxn ang="0">
                    <a:pos x="36" y="128"/>
                  </a:cxn>
                  <a:cxn ang="0">
                    <a:pos x="38" y="159"/>
                  </a:cxn>
                  <a:cxn ang="0">
                    <a:pos x="41" y="174"/>
                  </a:cxn>
                  <a:cxn ang="0">
                    <a:pos x="58" y="166"/>
                  </a:cxn>
                  <a:cxn ang="0">
                    <a:pos x="57" y="145"/>
                  </a:cxn>
                  <a:cxn ang="0">
                    <a:pos x="62" y="151"/>
                  </a:cxn>
                  <a:cxn ang="0">
                    <a:pos x="63" y="172"/>
                  </a:cxn>
                  <a:cxn ang="0">
                    <a:pos x="70" y="185"/>
                  </a:cxn>
                  <a:cxn ang="0">
                    <a:pos x="79" y="169"/>
                  </a:cxn>
                  <a:cxn ang="0">
                    <a:pos x="94" y="164"/>
                  </a:cxn>
                  <a:cxn ang="0">
                    <a:pos x="107" y="117"/>
                  </a:cxn>
                  <a:cxn ang="0">
                    <a:pos x="120" y="89"/>
                  </a:cxn>
                  <a:cxn ang="0">
                    <a:pos x="131" y="69"/>
                  </a:cxn>
                  <a:cxn ang="0">
                    <a:pos x="124" y="48"/>
                  </a:cxn>
                  <a:cxn ang="0">
                    <a:pos x="110" y="40"/>
                  </a:cxn>
                  <a:cxn ang="0">
                    <a:pos x="112" y="19"/>
                  </a:cxn>
                  <a:cxn ang="0">
                    <a:pos x="86" y="22"/>
                  </a:cxn>
                  <a:cxn ang="0">
                    <a:pos x="77" y="3"/>
                  </a:cxn>
                </a:cxnLst>
                <a:rect l="0" t="0" r="r" b="b"/>
                <a:pathLst>
                  <a:path w="131" h="187">
                    <a:moveTo>
                      <a:pt x="67" y="2"/>
                    </a:moveTo>
                    <a:lnTo>
                      <a:pt x="69" y="2"/>
                    </a:lnTo>
                    <a:lnTo>
                      <a:pt x="64" y="0"/>
                    </a:lnTo>
                    <a:lnTo>
                      <a:pt x="56" y="4"/>
                    </a:lnTo>
                    <a:lnTo>
                      <a:pt x="47" y="13"/>
                    </a:lnTo>
                    <a:lnTo>
                      <a:pt x="42" y="22"/>
                    </a:lnTo>
                    <a:lnTo>
                      <a:pt x="35" y="22"/>
                    </a:lnTo>
                    <a:lnTo>
                      <a:pt x="29" y="29"/>
                    </a:lnTo>
                    <a:lnTo>
                      <a:pt x="21" y="32"/>
                    </a:lnTo>
                    <a:lnTo>
                      <a:pt x="18" y="29"/>
                    </a:lnTo>
                    <a:lnTo>
                      <a:pt x="11" y="34"/>
                    </a:lnTo>
                    <a:lnTo>
                      <a:pt x="0" y="48"/>
                    </a:lnTo>
                    <a:lnTo>
                      <a:pt x="10" y="56"/>
                    </a:lnTo>
                    <a:lnTo>
                      <a:pt x="16" y="64"/>
                    </a:lnTo>
                    <a:lnTo>
                      <a:pt x="16" y="72"/>
                    </a:lnTo>
                    <a:lnTo>
                      <a:pt x="11" y="62"/>
                    </a:lnTo>
                    <a:lnTo>
                      <a:pt x="5" y="62"/>
                    </a:lnTo>
                    <a:lnTo>
                      <a:pt x="9" y="88"/>
                    </a:lnTo>
                    <a:lnTo>
                      <a:pt x="14" y="81"/>
                    </a:lnTo>
                    <a:lnTo>
                      <a:pt x="27" y="78"/>
                    </a:lnTo>
                    <a:lnTo>
                      <a:pt x="37" y="84"/>
                    </a:lnTo>
                    <a:lnTo>
                      <a:pt x="41" y="75"/>
                    </a:lnTo>
                    <a:lnTo>
                      <a:pt x="35" y="72"/>
                    </a:lnTo>
                    <a:lnTo>
                      <a:pt x="32" y="65"/>
                    </a:lnTo>
                    <a:lnTo>
                      <a:pt x="32" y="54"/>
                    </a:lnTo>
                    <a:lnTo>
                      <a:pt x="37" y="50"/>
                    </a:lnTo>
                    <a:lnTo>
                      <a:pt x="43" y="63"/>
                    </a:lnTo>
                    <a:lnTo>
                      <a:pt x="51" y="74"/>
                    </a:lnTo>
                    <a:lnTo>
                      <a:pt x="51" y="85"/>
                    </a:lnTo>
                    <a:lnTo>
                      <a:pt x="53" y="86"/>
                    </a:lnTo>
                    <a:lnTo>
                      <a:pt x="53" y="100"/>
                    </a:lnTo>
                    <a:lnTo>
                      <a:pt x="47" y="112"/>
                    </a:lnTo>
                    <a:lnTo>
                      <a:pt x="41" y="118"/>
                    </a:lnTo>
                    <a:lnTo>
                      <a:pt x="36" y="128"/>
                    </a:lnTo>
                    <a:lnTo>
                      <a:pt x="35" y="143"/>
                    </a:lnTo>
                    <a:lnTo>
                      <a:pt x="38" y="159"/>
                    </a:lnTo>
                    <a:lnTo>
                      <a:pt x="35" y="167"/>
                    </a:lnTo>
                    <a:lnTo>
                      <a:pt x="41" y="174"/>
                    </a:lnTo>
                    <a:lnTo>
                      <a:pt x="54" y="180"/>
                    </a:lnTo>
                    <a:lnTo>
                      <a:pt x="58" y="166"/>
                    </a:lnTo>
                    <a:lnTo>
                      <a:pt x="53" y="155"/>
                    </a:lnTo>
                    <a:lnTo>
                      <a:pt x="57" y="145"/>
                    </a:lnTo>
                    <a:lnTo>
                      <a:pt x="65" y="148"/>
                    </a:lnTo>
                    <a:lnTo>
                      <a:pt x="62" y="151"/>
                    </a:lnTo>
                    <a:lnTo>
                      <a:pt x="61" y="160"/>
                    </a:lnTo>
                    <a:lnTo>
                      <a:pt x="63" y="172"/>
                    </a:lnTo>
                    <a:lnTo>
                      <a:pt x="63" y="187"/>
                    </a:lnTo>
                    <a:lnTo>
                      <a:pt x="70" y="185"/>
                    </a:lnTo>
                    <a:lnTo>
                      <a:pt x="79" y="177"/>
                    </a:lnTo>
                    <a:lnTo>
                      <a:pt x="79" y="169"/>
                    </a:lnTo>
                    <a:lnTo>
                      <a:pt x="88" y="160"/>
                    </a:lnTo>
                    <a:lnTo>
                      <a:pt x="94" y="164"/>
                    </a:lnTo>
                    <a:lnTo>
                      <a:pt x="100" y="148"/>
                    </a:lnTo>
                    <a:lnTo>
                      <a:pt x="107" y="117"/>
                    </a:lnTo>
                    <a:lnTo>
                      <a:pt x="113" y="100"/>
                    </a:lnTo>
                    <a:lnTo>
                      <a:pt x="120" y="89"/>
                    </a:lnTo>
                    <a:lnTo>
                      <a:pt x="127" y="78"/>
                    </a:lnTo>
                    <a:lnTo>
                      <a:pt x="131" y="69"/>
                    </a:lnTo>
                    <a:lnTo>
                      <a:pt x="129" y="59"/>
                    </a:lnTo>
                    <a:lnTo>
                      <a:pt x="124" y="48"/>
                    </a:lnTo>
                    <a:lnTo>
                      <a:pt x="111" y="45"/>
                    </a:lnTo>
                    <a:lnTo>
                      <a:pt x="110" y="40"/>
                    </a:lnTo>
                    <a:lnTo>
                      <a:pt x="115" y="26"/>
                    </a:lnTo>
                    <a:lnTo>
                      <a:pt x="112" y="19"/>
                    </a:lnTo>
                    <a:lnTo>
                      <a:pt x="104" y="21"/>
                    </a:lnTo>
                    <a:lnTo>
                      <a:pt x="86" y="22"/>
                    </a:lnTo>
                    <a:lnTo>
                      <a:pt x="77" y="9"/>
                    </a:lnTo>
                    <a:lnTo>
                      <a:pt x="77" y="3"/>
                    </a:lnTo>
                    <a:lnTo>
                      <a:pt x="67" y="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73" name="Freeform 111"/>
            <p:cNvSpPr>
              <a:spLocks noChangeAspect="1"/>
            </p:cNvSpPr>
            <p:nvPr/>
          </p:nvSpPr>
          <p:spPr bwMode="gray">
            <a:xfrm>
              <a:off x="6955630" y="2968972"/>
              <a:ext cx="60325" cy="90488"/>
            </a:xfrm>
            <a:custGeom>
              <a:avLst/>
              <a:gdLst/>
              <a:ahLst/>
              <a:cxnLst>
                <a:cxn ang="0">
                  <a:pos x="130" y="5"/>
                </a:cxn>
                <a:cxn ang="0">
                  <a:pos x="156" y="46"/>
                </a:cxn>
                <a:cxn ang="0">
                  <a:pos x="173" y="73"/>
                </a:cxn>
                <a:cxn ang="0">
                  <a:pos x="184" y="113"/>
                </a:cxn>
                <a:cxn ang="0">
                  <a:pos x="184" y="170"/>
                </a:cxn>
                <a:cxn ang="0">
                  <a:pos x="181" y="201"/>
                </a:cxn>
                <a:cxn ang="0">
                  <a:pos x="163" y="228"/>
                </a:cxn>
                <a:cxn ang="0">
                  <a:pos x="142" y="233"/>
                </a:cxn>
                <a:cxn ang="0">
                  <a:pos x="131" y="235"/>
                </a:cxn>
                <a:cxn ang="0">
                  <a:pos x="120" y="252"/>
                </a:cxn>
                <a:cxn ang="0">
                  <a:pos x="111" y="245"/>
                </a:cxn>
                <a:cxn ang="0">
                  <a:pos x="95" y="241"/>
                </a:cxn>
                <a:cxn ang="0">
                  <a:pos x="88" y="252"/>
                </a:cxn>
                <a:cxn ang="0">
                  <a:pos x="79" y="263"/>
                </a:cxn>
                <a:cxn ang="0">
                  <a:pos x="72" y="252"/>
                </a:cxn>
                <a:cxn ang="0">
                  <a:pos x="66" y="272"/>
                </a:cxn>
                <a:cxn ang="0">
                  <a:pos x="57" y="269"/>
                </a:cxn>
                <a:cxn ang="0">
                  <a:pos x="66" y="257"/>
                </a:cxn>
                <a:cxn ang="0">
                  <a:pos x="51" y="264"/>
                </a:cxn>
                <a:cxn ang="0">
                  <a:pos x="38" y="276"/>
                </a:cxn>
                <a:cxn ang="0">
                  <a:pos x="31" y="274"/>
                </a:cxn>
                <a:cxn ang="0">
                  <a:pos x="20" y="274"/>
                </a:cxn>
                <a:cxn ang="0">
                  <a:pos x="8" y="285"/>
                </a:cxn>
                <a:cxn ang="0">
                  <a:pos x="9" y="273"/>
                </a:cxn>
                <a:cxn ang="0">
                  <a:pos x="22" y="267"/>
                </a:cxn>
                <a:cxn ang="0">
                  <a:pos x="24" y="253"/>
                </a:cxn>
                <a:cxn ang="0">
                  <a:pos x="13" y="256"/>
                </a:cxn>
                <a:cxn ang="0">
                  <a:pos x="15" y="235"/>
                </a:cxn>
                <a:cxn ang="0">
                  <a:pos x="20" y="212"/>
                </a:cxn>
                <a:cxn ang="0">
                  <a:pos x="23" y="199"/>
                </a:cxn>
                <a:cxn ang="0">
                  <a:pos x="34" y="186"/>
                </a:cxn>
                <a:cxn ang="0">
                  <a:pos x="30" y="174"/>
                </a:cxn>
                <a:cxn ang="0">
                  <a:pos x="23" y="155"/>
                </a:cxn>
                <a:cxn ang="0">
                  <a:pos x="19" y="129"/>
                </a:cxn>
                <a:cxn ang="0">
                  <a:pos x="15" y="139"/>
                </a:cxn>
                <a:cxn ang="0">
                  <a:pos x="4" y="132"/>
                </a:cxn>
                <a:cxn ang="0">
                  <a:pos x="1" y="123"/>
                </a:cxn>
                <a:cxn ang="0">
                  <a:pos x="17" y="115"/>
                </a:cxn>
                <a:cxn ang="0">
                  <a:pos x="39" y="117"/>
                </a:cxn>
                <a:cxn ang="0">
                  <a:pos x="38" y="108"/>
                </a:cxn>
                <a:cxn ang="0">
                  <a:pos x="34" y="95"/>
                </a:cxn>
                <a:cxn ang="0">
                  <a:pos x="38" y="86"/>
                </a:cxn>
                <a:cxn ang="0">
                  <a:pos x="29" y="83"/>
                </a:cxn>
                <a:cxn ang="0">
                  <a:pos x="24" y="72"/>
                </a:cxn>
                <a:cxn ang="0">
                  <a:pos x="22" y="64"/>
                </a:cxn>
                <a:cxn ang="0">
                  <a:pos x="19" y="53"/>
                </a:cxn>
                <a:cxn ang="0">
                  <a:pos x="36" y="45"/>
                </a:cxn>
                <a:cxn ang="0">
                  <a:pos x="76" y="21"/>
                </a:cxn>
                <a:cxn ang="0">
                  <a:pos x="108" y="16"/>
                </a:cxn>
              </a:cxnLst>
              <a:rect l="0" t="0" r="r" b="b"/>
              <a:pathLst>
                <a:path w="190" h="285">
                  <a:moveTo>
                    <a:pt x="125" y="0"/>
                  </a:moveTo>
                  <a:lnTo>
                    <a:pt x="130" y="5"/>
                  </a:lnTo>
                  <a:lnTo>
                    <a:pt x="146" y="36"/>
                  </a:lnTo>
                  <a:lnTo>
                    <a:pt x="156" y="46"/>
                  </a:lnTo>
                  <a:lnTo>
                    <a:pt x="165" y="58"/>
                  </a:lnTo>
                  <a:lnTo>
                    <a:pt x="173" y="73"/>
                  </a:lnTo>
                  <a:lnTo>
                    <a:pt x="180" y="91"/>
                  </a:lnTo>
                  <a:lnTo>
                    <a:pt x="184" y="113"/>
                  </a:lnTo>
                  <a:lnTo>
                    <a:pt x="183" y="150"/>
                  </a:lnTo>
                  <a:lnTo>
                    <a:pt x="184" y="170"/>
                  </a:lnTo>
                  <a:lnTo>
                    <a:pt x="190" y="171"/>
                  </a:lnTo>
                  <a:lnTo>
                    <a:pt x="181" y="201"/>
                  </a:lnTo>
                  <a:lnTo>
                    <a:pt x="174" y="217"/>
                  </a:lnTo>
                  <a:lnTo>
                    <a:pt x="163" y="228"/>
                  </a:lnTo>
                  <a:lnTo>
                    <a:pt x="154" y="230"/>
                  </a:lnTo>
                  <a:lnTo>
                    <a:pt x="142" y="233"/>
                  </a:lnTo>
                  <a:lnTo>
                    <a:pt x="135" y="230"/>
                  </a:lnTo>
                  <a:lnTo>
                    <a:pt x="131" y="235"/>
                  </a:lnTo>
                  <a:lnTo>
                    <a:pt x="127" y="242"/>
                  </a:lnTo>
                  <a:lnTo>
                    <a:pt x="120" y="252"/>
                  </a:lnTo>
                  <a:lnTo>
                    <a:pt x="116" y="245"/>
                  </a:lnTo>
                  <a:lnTo>
                    <a:pt x="111" y="245"/>
                  </a:lnTo>
                  <a:lnTo>
                    <a:pt x="101" y="240"/>
                  </a:lnTo>
                  <a:lnTo>
                    <a:pt x="95" y="241"/>
                  </a:lnTo>
                  <a:lnTo>
                    <a:pt x="83" y="246"/>
                  </a:lnTo>
                  <a:lnTo>
                    <a:pt x="88" y="252"/>
                  </a:lnTo>
                  <a:lnTo>
                    <a:pt x="86" y="260"/>
                  </a:lnTo>
                  <a:lnTo>
                    <a:pt x="79" y="263"/>
                  </a:lnTo>
                  <a:lnTo>
                    <a:pt x="76" y="256"/>
                  </a:lnTo>
                  <a:lnTo>
                    <a:pt x="72" y="252"/>
                  </a:lnTo>
                  <a:lnTo>
                    <a:pt x="71" y="268"/>
                  </a:lnTo>
                  <a:lnTo>
                    <a:pt x="66" y="272"/>
                  </a:lnTo>
                  <a:lnTo>
                    <a:pt x="61" y="273"/>
                  </a:lnTo>
                  <a:lnTo>
                    <a:pt x="57" y="269"/>
                  </a:lnTo>
                  <a:lnTo>
                    <a:pt x="65" y="263"/>
                  </a:lnTo>
                  <a:lnTo>
                    <a:pt x="66" y="257"/>
                  </a:lnTo>
                  <a:lnTo>
                    <a:pt x="60" y="260"/>
                  </a:lnTo>
                  <a:lnTo>
                    <a:pt x="51" y="264"/>
                  </a:lnTo>
                  <a:lnTo>
                    <a:pt x="41" y="276"/>
                  </a:lnTo>
                  <a:lnTo>
                    <a:pt x="38" y="276"/>
                  </a:lnTo>
                  <a:lnTo>
                    <a:pt x="35" y="269"/>
                  </a:lnTo>
                  <a:lnTo>
                    <a:pt x="31" y="274"/>
                  </a:lnTo>
                  <a:lnTo>
                    <a:pt x="22" y="283"/>
                  </a:lnTo>
                  <a:lnTo>
                    <a:pt x="20" y="274"/>
                  </a:lnTo>
                  <a:lnTo>
                    <a:pt x="12" y="277"/>
                  </a:lnTo>
                  <a:lnTo>
                    <a:pt x="8" y="285"/>
                  </a:lnTo>
                  <a:lnTo>
                    <a:pt x="4" y="282"/>
                  </a:lnTo>
                  <a:lnTo>
                    <a:pt x="9" y="273"/>
                  </a:lnTo>
                  <a:lnTo>
                    <a:pt x="11" y="263"/>
                  </a:lnTo>
                  <a:lnTo>
                    <a:pt x="22" y="267"/>
                  </a:lnTo>
                  <a:lnTo>
                    <a:pt x="20" y="261"/>
                  </a:lnTo>
                  <a:lnTo>
                    <a:pt x="24" y="253"/>
                  </a:lnTo>
                  <a:lnTo>
                    <a:pt x="19" y="250"/>
                  </a:lnTo>
                  <a:lnTo>
                    <a:pt x="13" y="256"/>
                  </a:lnTo>
                  <a:lnTo>
                    <a:pt x="11" y="247"/>
                  </a:lnTo>
                  <a:lnTo>
                    <a:pt x="15" y="235"/>
                  </a:lnTo>
                  <a:lnTo>
                    <a:pt x="15" y="225"/>
                  </a:lnTo>
                  <a:lnTo>
                    <a:pt x="20" y="212"/>
                  </a:lnTo>
                  <a:lnTo>
                    <a:pt x="27" y="203"/>
                  </a:lnTo>
                  <a:lnTo>
                    <a:pt x="23" y="199"/>
                  </a:lnTo>
                  <a:lnTo>
                    <a:pt x="31" y="193"/>
                  </a:lnTo>
                  <a:lnTo>
                    <a:pt x="34" y="186"/>
                  </a:lnTo>
                  <a:lnTo>
                    <a:pt x="30" y="180"/>
                  </a:lnTo>
                  <a:lnTo>
                    <a:pt x="30" y="174"/>
                  </a:lnTo>
                  <a:lnTo>
                    <a:pt x="24" y="167"/>
                  </a:lnTo>
                  <a:lnTo>
                    <a:pt x="23" y="155"/>
                  </a:lnTo>
                  <a:lnTo>
                    <a:pt x="20" y="143"/>
                  </a:lnTo>
                  <a:lnTo>
                    <a:pt x="19" y="129"/>
                  </a:lnTo>
                  <a:lnTo>
                    <a:pt x="13" y="127"/>
                  </a:lnTo>
                  <a:lnTo>
                    <a:pt x="15" y="139"/>
                  </a:lnTo>
                  <a:lnTo>
                    <a:pt x="11" y="142"/>
                  </a:lnTo>
                  <a:lnTo>
                    <a:pt x="4" y="132"/>
                  </a:lnTo>
                  <a:lnTo>
                    <a:pt x="0" y="132"/>
                  </a:lnTo>
                  <a:lnTo>
                    <a:pt x="1" y="123"/>
                  </a:lnTo>
                  <a:lnTo>
                    <a:pt x="8" y="115"/>
                  </a:lnTo>
                  <a:lnTo>
                    <a:pt x="17" y="115"/>
                  </a:lnTo>
                  <a:lnTo>
                    <a:pt x="29" y="110"/>
                  </a:lnTo>
                  <a:lnTo>
                    <a:pt x="39" y="117"/>
                  </a:lnTo>
                  <a:lnTo>
                    <a:pt x="43" y="118"/>
                  </a:lnTo>
                  <a:lnTo>
                    <a:pt x="38" y="108"/>
                  </a:lnTo>
                  <a:lnTo>
                    <a:pt x="38" y="100"/>
                  </a:lnTo>
                  <a:lnTo>
                    <a:pt x="34" y="95"/>
                  </a:lnTo>
                  <a:lnTo>
                    <a:pt x="35" y="89"/>
                  </a:lnTo>
                  <a:lnTo>
                    <a:pt x="38" y="86"/>
                  </a:lnTo>
                  <a:lnTo>
                    <a:pt x="31" y="81"/>
                  </a:lnTo>
                  <a:lnTo>
                    <a:pt x="29" y="83"/>
                  </a:lnTo>
                  <a:lnTo>
                    <a:pt x="25" y="77"/>
                  </a:lnTo>
                  <a:lnTo>
                    <a:pt x="24" y="72"/>
                  </a:lnTo>
                  <a:lnTo>
                    <a:pt x="28" y="72"/>
                  </a:lnTo>
                  <a:lnTo>
                    <a:pt x="22" y="64"/>
                  </a:lnTo>
                  <a:lnTo>
                    <a:pt x="19" y="58"/>
                  </a:lnTo>
                  <a:lnTo>
                    <a:pt x="19" y="53"/>
                  </a:lnTo>
                  <a:lnTo>
                    <a:pt x="23" y="56"/>
                  </a:lnTo>
                  <a:lnTo>
                    <a:pt x="36" y="45"/>
                  </a:lnTo>
                  <a:lnTo>
                    <a:pt x="58" y="22"/>
                  </a:lnTo>
                  <a:lnTo>
                    <a:pt x="76" y="21"/>
                  </a:lnTo>
                  <a:lnTo>
                    <a:pt x="93" y="22"/>
                  </a:lnTo>
                  <a:lnTo>
                    <a:pt x="108" y="16"/>
                  </a:lnTo>
                  <a:lnTo>
                    <a:pt x="125"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Freeform 112"/>
            <p:cNvSpPr>
              <a:spLocks noChangeAspect="1"/>
            </p:cNvSpPr>
            <p:nvPr/>
          </p:nvSpPr>
          <p:spPr bwMode="gray">
            <a:xfrm>
              <a:off x="6288880" y="2629247"/>
              <a:ext cx="550863" cy="269875"/>
            </a:xfrm>
            <a:custGeom>
              <a:avLst/>
              <a:gdLst/>
              <a:ahLst/>
              <a:cxnLst>
                <a:cxn ang="0">
                  <a:pos x="46" y="227"/>
                </a:cxn>
                <a:cxn ang="0">
                  <a:pos x="129" y="180"/>
                </a:cxn>
                <a:cxn ang="0">
                  <a:pos x="243" y="132"/>
                </a:cxn>
                <a:cxn ang="0">
                  <a:pos x="313" y="149"/>
                </a:cxn>
                <a:cxn ang="0">
                  <a:pos x="387" y="187"/>
                </a:cxn>
                <a:cxn ang="0">
                  <a:pos x="508" y="190"/>
                </a:cxn>
                <a:cxn ang="0">
                  <a:pos x="552" y="160"/>
                </a:cxn>
                <a:cxn ang="0">
                  <a:pos x="554" y="99"/>
                </a:cxn>
                <a:cxn ang="0">
                  <a:pos x="582" y="33"/>
                </a:cxn>
                <a:cxn ang="0">
                  <a:pos x="645" y="6"/>
                </a:cxn>
                <a:cxn ang="0">
                  <a:pos x="731" y="47"/>
                </a:cxn>
                <a:cxn ang="0">
                  <a:pos x="787" y="103"/>
                </a:cxn>
                <a:cxn ang="0">
                  <a:pos x="830" y="154"/>
                </a:cxn>
                <a:cxn ang="0">
                  <a:pos x="944" y="132"/>
                </a:cxn>
                <a:cxn ang="0">
                  <a:pos x="1034" y="169"/>
                </a:cxn>
                <a:cxn ang="0">
                  <a:pos x="1104" y="201"/>
                </a:cxn>
                <a:cxn ang="0">
                  <a:pos x="1200" y="249"/>
                </a:cxn>
                <a:cxn ang="0">
                  <a:pos x="1317" y="237"/>
                </a:cxn>
                <a:cxn ang="0">
                  <a:pos x="1439" y="179"/>
                </a:cxn>
                <a:cxn ang="0">
                  <a:pos x="1528" y="199"/>
                </a:cxn>
                <a:cxn ang="0">
                  <a:pos x="1565" y="195"/>
                </a:cxn>
                <a:cxn ang="0">
                  <a:pos x="1525" y="255"/>
                </a:cxn>
                <a:cxn ang="0">
                  <a:pos x="1517" y="325"/>
                </a:cxn>
                <a:cxn ang="0">
                  <a:pos x="1570" y="391"/>
                </a:cxn>
                <a:cxn ang="0">
                  <a:pos x="1667" y="348"/>
                </a:cxn>
                <a:cxn ang="0">
                  <a:pos x="1721" y="415"/>
                </a:cxn>
                <a:cxn ang="0">
                  <a:pos x="1734" y="458"/>
                </a:cxn>
                <a:cxn ang="0">
                  <a:pos x="1663" y="461"/>
                </a:cxn>
                <a:cxn ang="0">
                  <a:pos x="1576" y="482"/>
                </a:cxn>
                <a:cxn ang="0">
                  <a:pos x="1489" y="551"/>
                </a:cxn>
                <a:cxn ang="0">
                  <a:pos x="1411" y="611"/>
                </a:cxn>
                <a:cxn ang="0">
                  <a:pos x="1344" y="588"/>
                </a:cxn>
                <a:cxn ang="0">
                  <a:pos x="1298" y="646"/>
                </a:cxn>
                <a:cxn ang="0">
                  <a:pos x="1255" y="752"/>
                </a:cxn>
                <a:cxn ang="0">
                  <a:pos x="1163" y="789"/>
                </a:cxn>
                <a:cxn ang="0">
                  <a:pos x="1088" y="788"/>
                </a:cxn>
                <a:cxn ang="0">
                  <a:pos x="1014" y="815"/>
                </a:cxn>
                <a:cxn ang="0">
                  <a:pos x="942" y="847"/>
                </a:cxn>
                <a:cxn ang="0">
                  <a:pos x="903" y="834"/>
                </a:cxn>
                <a:cxn ang="0">
                  <a:pos x="801" y="805"/>
                </a:cxn>
                <a:cxn ang="0">
                  <a:pos x="744" y="767"/>
                </a:cxn>
                <a:cxn ang="0">
                  <a:pos x="527" y="766"/>
                </a:cxn>
                <a:cxn ang="0">
                  <a:pos x="463" y="730"/>
                </a:cxn>
                <a:cxn ang="0">
                  <a:pos x="421" y="659"/>
                </a:cxn>
                <a:cxn ang="0">
                  <a:pos x="353" y="625"/>
                </a:cxn>
                <a:cxn ang="0">
                  <a:pos x="280" y="590"/>
                </a:cxn>
                <a:cxn ang="0">
                  <a:pos x="211" y="584"/>
                </a:cxn>
                <a:cxn ang="0">
                  <a:pos x="158" y="552"/>
                </a:cxn>
                <a:cxn ang="0">
                  <a:pos x="163" y="470"/>
                </a:cxn>
                <a:cxn ang="0">
                  <a:pos x="124" y="372"/>
                </a:cxn>
                <a:cxn ang="0">
                  <a:pos x="70" y="369"/>
                </a:cxn>
                <a:cxn ang="0">
                  <a:pos x="3" y="288"/>
                </a:cxn>
              </a:cxnLst>
              <a:rect l="0" t="0" r="r" b="b"/>
              <a:pathLst>
                <a:path w="1734" h="848">
                  <a:moveTo>
                    <a:pt x="0" y="273"/>
                  </a:moveTo>
                  <a:lnTo>
                    <a:pt x="12" y="251"/>
                  </a:lnTo>
                  <a:lnTo>
                    <a:pt x="28" y="234"/>
                  </a:lnTo>
                  <a:lnTo>
                    <a:pt x="46" y="227"/>
                  </a:lnTo>
                  <a:lnTo>
                    <a:pt x="65" y="221"/>
                  </a:lnTo>
                  <a:lnTo>
                    <a:pt x="84" y="208"/>
                  </a:lnTo>
                  <a:lnTo>
                    <a:pt x="104" y="192"/>
                  </a:lnTo>
                  <a:lnTo>
                    <a:pt x="129" y="180"/>
                  </a:lnTo>
                  <a:lnTo>
                    <a:pt x="154" y="158"/>
                  </a:lnTo>
                  <a:lnTo>
                    <a:pt x="195" y="146"/>
                  </a:lnTo>
                  <a:lnTo>
                    <a:pt x="220" y="135"/>
                  </a:lnTo>
                  <a:lnTo>
                    <a:pt x="243" y="132"/>
                  </a:lnTo>
                  <a:lnTo>
                    <a:pt x="265" y="136"/>
                  </a:lnTo>
                  <a:lnTo>
                    <a:pt x="281" y="142"/>
                  </a:lnTo>
                  <a:lnTo>
                    <a:pt x="294" y="153"/>
                  </a:lnTo>
                  <a:lnTo>
                    <a:pt x="313" y="149"/>
                  </a:lnTo>
                  <a:lnTo>
                    <a:pt x="334" y="148"/>
                  </a:lnTo>
                  <a:lnTo>
                    <a:pt x="351" y="151"/>
                  </a:lnTo>
                  <a:lnTo>
                    <a:pt x="382" y="180"/>
                  </a:lnTo>
                  <a:lnTo>
                    <a:pt x="387" y="187"/>
                  </a:lnTo>
                  <a:lnTo>
                    <a:pt x="404" y="190"/>
                  </a:lnTo>
                  <a:lnTo>
                    <a:pt x="451" y="183"/>
                  </a:lnTo>
                  <a:lnTo>
                    <a:pt x="464" y="189"/>
                  </a:lnTo>
                  <a:lnTo>
                    <a:pt x="508" y="190"/>
                  </a:lnTo>
                  <a:lnTo>
                    <a:pt x="546" y="185"/>
                  </a:lnTo>
                  <a:lnTo>
                    <a:pt x="556" y="180"/>
                  </a:lnTo>
                  <a:lnTo>
                    <a:pt x="556" y="172"/>
                  </a:lnTo>
                  <a:lnTo>
                    <a:pt x="552" y="160"/>
                  </a:lnTo>
                  <a:lnTo>
                    <a:pt x="555" y="146"/>
                  </a:lnTo>
                  <a:lnTo>
                    <a:pt x="565" y="130"/>
                  </a:lnTo>
                  <a:lnTo>
                    <a:pt x="565" y="114"/>
                  </a:lnTo>
                  <a:lnTo>
                    <a:pt x="554" y="99"/>
                  </a:lnTo>
                  <a:lnTo>
                    <a:pt x="550" y="81"/>
                  </a:lnTo>
                  <a:lnTo>
                    <a:pt x="552" y="63"/>
                  </a:lnTo>
                  <a:lnTo>
                    <a:pt x="568" y="49"/>
                  </a:lnTo>
                  <a:lnTo>
                    <a:pt x="582" y="33"/>
                  </a:lnTo>
                  <a:lnTo>
                    <a:pt x="600" y="18"/>
                  </a:lnTo>
                  <a:lnTo>
                    <a:pt x="611" y="1"/>
                  </a:lnTo>
                  <a:lnTo>
                    <a:pt x="625" y="0"/>
                  </a:lnTo>
                  <a:lnTo>
                    <a:pt x="645" y="6"/>
                  </a:lnTo>
                  <a:lnTo>
                    <a:pt x="659" y="17"/>
                  </a:lnTo>
                  <a:lnTo>
                    <a:pt x="696" y="27"/>
                  </a:lnTo>
                  <a:lnTo>
                    <a:pt x="707" y="41"/>
                  </a:lnTo>
                  <a:lnTo>
                    <a:pt x="731" y="47"/>
                  </a:lnTo>
                  <a:lnTo>
                    <a:pt x="755" y="50"/>
                  </a:lnTo>
                  <a:lnTo>
                    <a:pt x="772" y="57"/>
                  </a:lnTo>
                  <a:lnTo>
                    <a:pt x="782" y="73"/>
                  </a:lnTo>
                  <a:lnTo>
                    <a:pt x="787" y="103"/>
                  </a:lnTo>
                  <a:lnTo>
                    <a:pt x="787" y="124"/>
                  </a:lnTo>
                  <a:lnTo>
                    <a:pt x="792" y="124"/>
                  </a:lnTo>
                  <a:lnTo>
                    <a:pt x="807" y="138"/>
                  </a:lnTo>
                  <a:lnTo>
                    <a:pt x="830" y="154"/>
                  </a:lnTo>
                  <a:lnTo>
                    <a:pt x="864" y="165"/>
                  </a:lnTo>
                  <a:lnTo>
                    <a:pt x="892" y="159"/>
                  </a:lnTo>
                  <a:lnTo>
                    <a:pt x="919" y="144"/>
                  </a:lnTo>
                  <a:lnTo>
                    <a:pt x="944" y="132"/>
                  </a:lnTo>
                  <a:lnTo>
                    <a:pt x="975" y="140"/>
                  </a:lnTo>
                  <a:lnTo>
                    <a:pt x="1023" y="157"/>
                  </a:lnTo>
                  <a:lnTo>
                    <a:pt x="1033" y="169"/>
                  </a:lnTo>
                  <a:lnTo>
                    <a:pt x="1034" y="169"/>
                  </a:lnTo>
                  <a:lnTo>
                    <a:pt x="1040" y="174"/>
                  </a:lnTo>
                  <a:lnTo>
                    <a:pt x="1062" y="186"/>
                  </a:lnTo>
                  <a:lnTo>
                    <a:pt x="1083" y="192"/>
                  </a:lnTo>
                  <a:lnTo>
                    <a:pt x="1104" y="201"/>
                  </a:lnTo>
                  <a:lnTo>
                    <a:pt x="1118" y="221"/>
                  </a:lnTo>
                  <a:lnTo>
                    <a:pt x="1145" y="237"/>
                  </a:lnTo>
                  <a:lnTo>
                    <a:pt x="1177" y="242"/>
                  </a:lnTo>
                  <a:lnTo>
                    <a:pt x="1200" y="249"/>
                  </a:lnTo>
                  <a:lnTo>
                    <a:pt x="1218" y="250"/>
                  </a:lnTo>
                  <a:lnTo>
                    <a:pt x="1243" y="248"/>
                  </a:lnTo>
                  <a:lnTo>
                    <a:pt x="1261" y="256"/>
                  </a:lnTo>
                  <a:lnTo>
                    <a:pt x="1317" y="237"/>
                  </a:lnTo>
                  <a:lnTo>
                    <a:pt x="1351" y="229"/>
                  </a:lnTo>
                  <a:lnTo>
                    <a:pt x="1378" y="224"/>
                  </a:lnTo>
                  <a:lnTo>
                    <a:pt x="1415" y="195"/>
                  </a:lnTo>
                  <a:lnTo>
                    <a:pt x="1439" y="179"/>
                  </a:lnTo>
                  <a:lnTo>
                    <a:pt x="1464" y="170"/>
                  </a:lnTo>
                  <a:lnTo>
                    <a:pt x="1489" y="180"/>
                  </a:lnTo>
                  <a:lnTo>
                    <a:pt x="1507" y="195"/>
                  </a:lnTo>
                  <a:lnTo>
                    <a:pt x="1528" y="199"/>
                  </a:lnTo>
                  <a:lnTo>
                    <a:pt x="1545" y="195"/>
                  </a:lnTo>
                  <a:lnTo>
                    <a:pt x="1559" y="187"/>
                  </a:lnTo>
                  <a:lnTo>
                    <a:pt x="1565" y="190"/>
                  </a:lnTo>
                  <a:lnTo>
                    <a:pt x="1565" y="195"/>
                  </a:lnTo>
                  <a:lnTo>
                    <a:pt x="1556" y="203"/>
                  </a:lnTo>
                  <a:lnTo>
                    <a:pt x="1540" y="232"/>
                  </a:lnTo>
                  <a:lnTo>
                    <a:pt x="1529" y="246"/>
                  </a:lnTo>
                  <a:lnTo>
                    <a:pt x="1525" y="255"/>
                  </a:lnTo>
                  <a:lnTo>
                    <a:pt x="1525" y="271"/>
                  </a:lnTo>
                  <a:lnTo>
                    <a:pt x="1528" y="288"/>
                  </a:lnTo>
                  <a:lnTo>
                    <a:pt x="1525" y="308"/>
                  </a:lnTo>
                  <a:lnTo>
                    <a:pt x="1517" y="325"/>
                  </a:lnTo>
                  <a:lnTo>
                    <a:pt x="1517" y="347"/>
                  </a:lnTo>
                  <a:lnTo>
                    <a:pt x="1520" y="367"/>
                  </a:lnTo>
                  <a:lnTo>
                    <a:pt x="1529" y="382"/>
                  </a:lnTo>
                  <a:lnTo>
                    <a:pt x="1570" y="391"/>
                  </a:lnTo>
                  <a:lnTo>
                    <a:pt x="1595" y="389"/>
                  </a:lnTo>
                  <a:lnTo>
                    <a:pt x="1620" y="382"/>
                  </a:lnTo>
                  <a:lnTo>
                    <a:pt x="1638" y="369"/>
                  </a:lnTo>
                  <a:lnTo>
                    <a:pt x="1667" y="348"/>
                  </a:lnTo>
                  <a:lnTo>
                    <a:pt x="1673" y="362"/>
                  </a:lnTo>
                  <a:lnTo>
                    <a:pt x="1686" y="377"/>
                  </a:lnTo>
                  <a:lnTo>
                    <a:pt x="1715" y="401"/>
                  </a:lnTo>
                  <a:lnTo>
                    <a:pt x="1721" y="415"/>
                  </a:lnTo>
                  <a:lnTo>
                    <a:pt x="1719" y="428"/>
                  </a:lnTo>
                  <a:lnTo>
                    <a:pt x="1719" y="437"/>
                  </a:lnTo>
                  <a:lnTo>
                    <a:pt x="1733" y="445"/>
                  </a:lnTo>
                  <a:lnTo>
                    <a:pt x="1734" y="458"/>
                  </a:lnTo>
                  <a:lnTo>
                    <a:pt x="1724" y="464"/>
                  </a:lnTo>
                  <a:lnTo>
                    <a:pt x="1707" y="461"/>
                  </a:lnTo>
                  <a:lnTo>
                    <a:pt x="1688" y="456"/>
                  </a:lnTo>
                  <a:lnTo>
                    <a:pt x="1663" y="461"/>
                  </a:lnTo>
                  <a:lnTo>
                    <a:pt x="1638" y="465"/>
                  </a:lnTo>
                  <a:lnTo>
                    <a:pt x="1613" y="464"/>
                  </a:lnTo>
                  <a:lnTo>
                    <a:pt x="1592" y="468"/>
                  </a:lnTo>
                  <a:lnTo>
                    <a:pt x="1576" y="482"/>
                  </a:lnTo>
                  <a:lnTo>
                    <a:pt x="1525" y="538"/>
                  </a:lnTo>
                  <a:lnTo>
                    <a:pt x="1507" y="550"/>
                  </a:lnTo>
                  <a:lnTo>
                    <a:pt x="1500" y="552"/>
                  </a:lnTo>
                  <a:lnTo>
                    <a:pt x="1489" y="551"/>
                  </a:lnTo>
                  <a:lnTo>
                    <a:pt x="1477" y="551"/>
                  </a:lnTo>
                  <a:lnTo>
                    <a:pt x="1457" y="573"/>
                  </a:lnTo>
                  <a:lnTo>
                    <a:pt x="1438" y="594"/>
                  </a:lnTo>
                  <a:lnTo>
                    <a:pt x="1411" y="611"/>
                  </a:lnTo>
                  <a:lnTo>
                    <a:pt x="1393" y="611"/>
                  </a:lnTo>
                  <a:lnTo>
                    <a:pt x="1372" y="606"/>
                  </a:lnTo>
                  <a:lnTo>
                    <a:pt x="1360" y="593"/>
                  </a:lnTo>
                  <a:lnTo>
                    <a:pt x="1344" y="588"/>
                  </a:lnTo>
                  <a:lnTo>
                    <a:pt x="1323" y="594"/>
                  </a:lnTo>
                  <a:lnTo>
                    <a:pt x="1314" y="611"/>
                  </a:lnTo>
                  <a:lnTo>
                    <a:pt x="1301" y="631"/>
                  </a:lnTo>
                  <a:lnTo>
                    <a:pt x="1298" y="646"/>
                  </a:lnTo>
                  <a:lnTo>
                    <a:pt x="1320" y="675"/>
                  </a:lnTo>
                  <a:lnTo>
                    <a:pt x="1323" y="689"/>
                  </a:lnTo>
                  <a:lnTo>
                    <a:pt x="1265" y="738"/>
                  </a:lnTo>
                  <a:lnTo>
                    <a:pt x="1255" y="752"/>
                  </a:lnTo>
                  <a:lnTo>
                    <a:pt x="1235" y="767"/>
                  </a:lnTo>
                  <a:lnTo>
                    <a:pt x="1221" y="776"/>
                  </a:lnTo>
                  <a:lnTo>
                    <a:pt x="1191" y="787"/>
                  </a:lnTo>
                  <a:lnTo>
                    <a:pt x="1163" y="789"/>
                  </a:lnTo>
                  <a:lnTo>
                    <a:pt x="1158" y="792"/>
                  </a:lnTo>
                  <a:lnTo>
                    <a:pt x="1130" y="783"/>
                  </a:lnTo>
                  <a:lnTo>
                    <a:pt x="1114" y="789"/>
                  </a:lnTo>
                  <a:lnTo>
                    <a:pt x="1088" y="788"/>
                  </a:lnTo>
                  <a:lnTo>
                    <a:pt x="1070" y="795"/>
                  </a:lnTo>
                  <a:lnTo>
                    <a:pt x="1033" y="802"/>
                  </a:lnTo>
                  <a:lnTo>
                    <a:pt x="1022" y="805"/>
                  </a:lnTo>
                  <a:lnTo>
                    <a:pt x="1014" y="815"/>
                  </a:lnTo>
                  <a:lnTo>
                    <a:pt x="1003" y="819"/>
                  </a:lnTo>
                  <a:lnTo>
                    <a:pt x="990" y="821"/>
                  </a:lnTo>
                  <a:lnTo>
                    <a:pt x="960" y="832"/>
                  </a:lnTo>
                  <a:lnTo>
                    <a:pt x="942" y="847"/>
                  </a:lnTo>
                  <a:lnTo>
                    <a:pt x="932" y="848"/>
                  </a:lnTo>
                  <a:lnTo>
                    <a:pt x="920" y="845"/>
                  </a:lnTo>
                  <a:lnTo>
                    <a:pt x="909" y="836"/>
                  </a:lnTo>
                  <a:lnTo>
                    <a:pt x="903" y="834"/>
                  </a:lnTo>
                  <a:lnTo>
                    <a:pt x="874" y="832"/>
                  </a:lnTo>
                  <a:lnTo>
                    <a:pt x="852" y="825"/>
                  </a:lnTo>
                  <a:lnTo>
                    <a:pt x="834" y="815"/>
                  </a:lnTo>
                  <a:lnTo>
                    <a:pt x="801" y="805"/>
                  </a:lnTo>
                  <a:lnTo>
                    <a:pt x="778" y="795"/>
                  </a:lnTo>
                  <a:lnTo>
                    <a:pt x="763" y="782"/>
                  </a:lnTo>
                  <a:lnTo>
                    <a:pt x="754" y="771"/>
                  </a:lnTo>
                  <a:lnTo>
                    <a:pt x="744" y="767"/>
                  </a:lnTo>
                  <a:lnTo>
                    <a:pt x="710" y="756"/>
                  </a:lnTo>
                  <a:lnTo>
                    <a:pt x="693" y="754"/>
                  </a:lnTo>
                  <a:lnTo>
                    <a:pt x="675" y="756"/>
                  </a:lnTo>
                  <a:lnTo>
                    <a:pt x="527" y="766"/>
                  </a:lnTo>
                  <a:lnTo>
                    <a:pt x="506" y="766"/>
                  </a:lnTo>
                  <a:lnTo>
                    <a:pt x="492" y="760"/>
                  </a:lnTo>
                  <a:lnTo>
                    <a:pt x="476" y="746"/>
                  </a:lnTo>
                  <a:lnTo>
                    <a:pt x="463" y="730"/>
                  </a:lnTo>
                  <a:lnTo>
                    <a:pt x="451" y="716"/>
                  </a:lnTo>
                  <a:lnTo>
                    <a:pt x="439" y="696"/>
                  </a:lnTo>
                  <a:lnTo>
                    <a:pt x="432" y="676"/>
                  </a:lnTo>
                  <a:lnTo>
                    <a:pt x="421" y="659"/>
                  </a:lnTo>
                  <a:lnTo>
                    <a:pt x="410" y="644"/>
                  </a:lnTo>
                  <a:lnTo>
                    <a:pt x="398" y="643"/>
                  </a:lnTo>
                  <a:lnTo>
                    <a:pt x="385" y="633"/>
                  </a:lnTo>
                  <a:lnTo>
                    <a:pt x="353" y="625"/>
                  </a:lnTo>
                  <a:lnTo>
                    <a:pt x="337" y="616"/>
                  </a:lnTo>
                  <a:lnTo>
                    <a:pt x="322" y="606"/>
                  </a:lnTo>
                  <a:lnTo>
                    <a:pt x="292" y="596"/>
                  </a:lnTo>
                  <a:lnTo>
                    <a:pt x="280" y="590"/>
                  </a:lnTo>
                  <a:lnTo>
                    <a:pt x="267" y="590"/>
                  </a:lnTo>
                  <a:lnTo>
                    <a:pt x="254" y="595"/>
                  </a:lnTo>
                  <a:lnTo>
                    <a:pt x="245" y="595"/>
                  </a:lnTo>
                  <a:lnTo>
                    <a:pt x="211" y="584"/>
                  </a:lnTo>
                  <a:lnTo>
                    <a:pt x="180" y="581"/>
                  </a:lnTo>
                  <a:lnTo>
                    <a:pt x="164" y="574"/>
                  </a:lnTo>
                  <a:lnTo>
                    <a:pt x="157" y="567"/>
                  </a:lnTo>
                  <a:lnTo>
                    <a:pt x="158" y="552"/>
                  </a:lnTo>
                  <a:lnTo>
                    <a:pt x="166" y="536"/>
                  </a:lnTo>
                  <a:lnTo>
                    <a:pt x="167" y="517"/>
                  </a:lnTo>
                  <a:lnTo>
                    <a:pt x="163" y="498"/>
                  </a:lnTo>
                  <a:lnTo>
                    <a:pt x="163" y="470"/>
                  </a:lnTo>
                  <a:lnTo>
                    <a:pt x="151" y="427"/>
                  </a:lnTo>
                  <a:lnTo>
                    <a:pt x="141" y="410"/>
                  </a:lnTo>
                  <a:lnTo>
                    <a:pt x="134" y="388"/>
                  </a:lnTo>
                  <a:lnTo>
                    <a:pt x="124" y="372"/>
                  </a:lnTo>
                  <a:lnTo>
                    <a:pt x="108" y="369"/>
                  </a:lnTo>
                  <a:lnTo>
                    <a:pt x="93" y="361"/>
                  </a:lnTo>
                  <a:lnTo>
                    <a:pt x="77" y="358"/>
                  </a:lnTo>
                  <a:lnTo>
                    <a:pt x="70" y="369"/>
                  </a:lnTo>
                  <a:lnTo>
                    <a:pt x="55" y="358"/>
                  </a:lnTo>
                  <a:lnTo>
                    <a:pt x="44" y="337"/>
                  </a:lnTo>
                  <a:lnTo>
                    <a:pt x="14" y="314"/>
                  </a:lnTo>
                  <a:lnTo>
                    <a:pt x="3" y="288"/>
                  </a:lnTo>
                  <a:lnTo>
                    <a:pt x="0" y="277"/>
                  </a:lnTo>
                  <a:lnTo>
                    <a:pt x="0" y="273"/>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 name="Freeform 113"/>
            <p:cNvSpPr>
              <a:spLocks noChangeAspect="1"/>
            </p:cNvSpPr>
            <p:nvPr/>
          </p:nvSpPr>
          <p:spPr bwMode="gray">
            <a:xfrm>
              <a:off x="6650830" y="3335684"/>
              <a:ext cx="41275" cy="36513"/>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 name="Freeform 114"/>
            <p:cNvSpPr>
              <a:spLocks noChangeAspect="1"/>
            </p:cNvSpPr>
            <p:nvPr/>
          </p:nvSpPr>
          <p:spPr bwMode="gray">
            <a:xfrm>
              <a:off x="6041230" y="2592734"/>
              <a:ext cx="1066800" cy="741363"/>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solidFill>
              <a:srgbClr val="00B0F0"/>
            </a:solid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 name="Freeform 115"/>
            <p:cNvSpPr>
              <a:spLocks noChangeAspect="1"/>
            </p:cNvSpPr>
            <p:nvPr/>
          </p:nvSpPr>
          <p:spPr bwMode="gray">
            <a:xfrm>
              <a:off x="6925467" y="2867372"/>
              <a:ext cx="109538" cy="120650"/>
            </a:xfrm>
            <a:custGeom>
              <a:avLst/>
              <a:gdLst/>
              <a:ahLst/>
              <a:cxnLst>
                <a:cxn ang="0">
                  <a:pos x="220" y="310"/>
                </a:cxn>
                <a:cxn ang="0">
                  <a:pos x="185" y="277"/>
                </a:cxn>
                <a:cxn ang="0">
                  <a:pos x="169" y="266"/>
                </a:cxn>
                <a:cxn ang="0">
                  <a:pos x="174" y="262"/>
                </a:cxn>
                <a:cxn ang="0">
                  <a:pos x="174" y="236"/>
                </a:cxn>
                <a:cxn ang="0">
                  <a:pos x="186" y="226"/>
                </a:cxn>
                <a:cxn ang="0">
                  <a:pos x="199" y="212"/>
                </a:cxn>
                <a:cxn ang="0">
                  <a:pos x="235" y="200"/>
                </a:cxn>
                <a:cxn ang="0">
                  <a:pos x="257" y="181"/>
                </a:cxn>
                <a:cxn ang="0">
                  <a:pos x="289" y="155"/>
                </a:cxn>
                <a:cxn ang="0">
                  <a:pos x="297" y="121"/>
                </a:cxn>
                <a:cxn ang="0">
                  <a:pos x="295" y="101"/>
                </a:cxn>
                <a:cxn ang="0">
                  <a:pos x="308" y="80"/>
                </a:cxn>
                <a:cxn ang="0">
                  <a:pos x="342" y="46"/>
                </a:cxn>
                <a:cxn ang="0">
                  <a:pos x="347" y="41"/>
                </a:cxn>
                <a:cxn ang="0">
                  <a:pos x="343" y="27"/>
                </a:cxn>
                <a:cxn ang="0">
                  <a:pos x="327" y="11"/>
                </a:cxn>
                <a:cxn ang="0">
                  <a:pos x="305" y="9"/>
                </a:cxn>
                <a:cxn ang="0">
                  <a:pos x="288" y="44"/>
                </a:cxn>
                <a:cxn ang="0">
                  <a:pos x="233" y="74"/>
                </a:cxn>
                <a:cxn ang="0">
                  <a:pos x="208" y="83"/>
                </a:cxn>
                <a:cxn ang="0">
                  <a:pos x="172" y="118"/>
                </a:cxn>
                <a:cxn ang="0">
                  <a:pos x="139" y="103"/>
                </a:cxn>
                <a:cxn ang="0">
                  <a:pos x="102" y="142"/>
                </a:cxn>
                <a:cxn ang="0">
                  <a:pos x="45" y="178"/>
                </a:cxn>
                <a:cxn ang="0">
                  <a:pos x="2" y="220"/>
                </a:cxn>
                <a:cxn ang="0">
                  <a:pos x="13" y="235"/>
                </a:cxn>
                <a:cxn ang="0">
                  <a:pos x="30" y="239"/>
                </a:cxn>
                <a:cxn ang="0">
                  <a:pos x="57" y="245"/>
                </a:cxn>
                <a:cxn ang="0">
                  <a:pos x="59" y="258"/>
                </a:cxn>
                <a:cxn ang="0">
                  <a:pos x="50" y="301"/>
                </a:cxn>
                <a:cxn ang="0">
                  <a:pos x="59" y="307"/>
                </a:cxn>
                <a:cxn ang="0">
                  <a:pos x="43" y="320"/>
                </a:cxn>
                <a:cxn ang="0">
                  <a:pos x="32" y="339"/>
                </a:cxn>
                <a:cxn ang="0">
                  <a:pos x="40" y="353"/>
                </a:cxn>
                <a:cxn ang="0">
                  <a:pos x="48" y="355"/>
                </a:cxn>
                <a:cxn ang="0">
                  <a:pos x="40" y="361"/>
                </a:cxn>
                <a:cxn ang="0">
                  <a:pos x="47" y="366"/>
                </a:cxn>
                <a:cxn ang="0">
                  <a:pos x="53" y="377"/>
                </a:cxn>
                <a:cxn ang="0">
                  <a:pos x="64" y="372"/>
                </a:cxn>
                <a:cxn ang="0">
                  <a:pos x="74" y="360"/>
                </a:cxn>
                <a:cxn ang="0">
                  <a:pos x="78" y="356"/>
                </a:cxn>
                <a:cxn ang="0">
                  <a:pos x="91" y="368"/>
                </a:cxn>
                <a:cxn ang="0">
                  <a:pos x="102" y="369"/>
                </a:cxn>
                <a:cxn ang="0">
                  <a:pos x="121" y="374"/>
                </a:cxn>
                <a:cxn ang="0">
                  <a:pos x="156" y="340"/>
                </a:cxn>
                <a:cxn ang="0">
                  <a:pos x="191" y="340"/>
                </a:cxn>
                <a:cxn ang="0">
                  <a:pos x="223" y="318"/>
                </a:cxn>
              </a:cxnLst>
              <a:rect l="0" t="0" r="r" b="b"/>
              <a:pathLst>
                <a:path w="349" h="377">
                  <a:moveTo>
                    <a:pt x="223" y="318"/>
                  </a:moveTo>
                  <a:lnTo>
                    <a:pt x="220" y="310"/>
                  </a:lnTo>
                  <a:lnTo>
                    <a:pt x="196" y="290"/>
                  </a:lnTo>
                  <a:lnTo>
                    <a:pt x="185" y="277"/>
                  </a:lnTo>
                  <a:lnTo>
                    <a:pt x="171" y="272"/>
                  </a:lnTo>
                  <a:lnTo>
                    <a:pt x="169" y="266"/>
                  </a:lnTo>
                  <a:lnTo>
                    <a:pt x="174" y="253"/>
                  </a:lnTo>
                  <a:lnTo>
                    <a:pt x="174" y="262"/>
                  </a:lnTo>
                  <a:lnTo>
                    <a:pt x="175" y="255"/>
                  </a:lnTo>
                  <a:lnTo>
                    <a:pt x="174" y="236"/>
                  </a:lnTo>
                  <a:lnTo>
                    <a:pt x="175" y="229"/>
                  </a:lnTo>
                  <a:lnTo>
                    <a:pt x="186" y="226"/>
                  </a:lnTo>
                  <a:lnTo>
                    <a:pt x="196" y="220"/>
                  </a:lnTo>
                  <a:lnTo>
                    <a:pt x="199" y="212"/>
                  </a:lnTo>
                  <a:lnTo>
                    <a:pt x="223" y="209"/>
                  </a:lnTo>
                  <a:lnTo>
                    <a:pt x="235" y="200"/>
                  </a:lnTo>
                  <a:lnTo>
                    <a:pt x="239" y="194"/>
                  </a:lnTo>
                  <a:lnTo>
                    <a:pt x="257" y="181"/>
                  </a:lnTo>
                  <a:lnTo>
                    <a:pt x="274" y="162"/>
                  </a:lnTo>
                  <a:lnTo>
                    <a:pt x="289" y="155"/>
                  </a:lnTo>
                  <a:lnTo>
                    <a:pt x="295" y="150"/>
                  </a:lnTo>
                  <a:lnTo>
                    <a:pt x="297" y="121"/>
                  </a:lnTo>
                  <a:lnTo>
                    <a:pt x="293" y="112"/>
                  </a:lnTo>
                  <a:lnTo>
                    <a:pt x="295" y="101"/>
                  </a:lnTo>
                  <a:lnTo>
                    <a:pt x="304" y="87"/>
                  </a:lnTo>
                  <a:lnTo>
                    <a:pt x="308" y="80"/>
                  </a:lnTo>
                  <a:lnTo>
                    <a:pt x="335" y="49"/>
                  </a:lnTo>
                  <a:lnTo>
                    <a:pt x="342" y="46"/>
                  </a:lnTo>
                  <a:lnTo>
                    <a:pt x="349" y="48"/>
                  </a:lnTo>
                  <a:lnTo>
                    <a:pt x="347" y="41"/>
                  </a:lnTo>
                  <a:lnTo>
                    <a:pt x="343" y="33"/>
                  </a:lnTo>
                  <a:lnTo>
                    <a:pt x="343" y="27"/>
                  </a:lnTo>
                  <a:lnTo>
                    <a:pt x="335" y="26"/>
                  </a:lnTo>
                  <a:lnTo>
                    <a:pt x="327" y="11"/>
                  </a:lnTo>
                  <a:lnTo>
                    <a:pt x="316" y="0"/>
                  </a:lnTo>
                  <a:lnTo>
                    <a:pt x="305" y="9"/>
                  </a:lnTo>
                  <a:lnTo>
                    <a:pt x="298" y="29"/>
                  </a:lnTo>
                  <a:lnTo>
                    <a:pt x="288" y="44"/>
                  </a:lnTo>
                  <a:lnTo>
                    <a:pt x="257" y="68"/>
                  </a:lnTo>
                  <a:lnTo>
                    <a:pt x="233" y="74"/>
                  </a:lnTo>
                  <a:lnTo>
                    <a:pt x="213" y="74"/>
                  </a:lnTo>
                  <a:lnTo>
                    <a:pt x="208" y="83"/>
                  </a:lnTo>
                  <a:lnTo>
                    <a:pt x="214" y="114"/>
                  </a:lnTo>
                  <a:lnTo>
                    <a:pt x="172" y="118"/>
                  </a:lnTo>
                  <a:lnTo>
                    <a:pt x="158" y="108"/>
                  </a:lnTo>
                  <a:lnTo>
                    <a:pt x="139" y="103"/>
                  </a:lnTo>
                  <a:lnTo>
                    <a:pt x="127" y="113"/>
                  </a:lnTo>
                  <a:lnTo>
                    <a:pt x="102" y="142"/>
                  </a:lnTo>
                  <a:lnTo>
                    <a:pt x="84" y="157"/>
                  </a:lnTo>
                  <a:lnTo>
                    <a:pt x="45" y="178"/>
                  </a:lnTo>
                  <a:lnTo>
                    <a:pt x="30" y="185"/>
                  </a:lnTo>
                  <a:lnTo>
                    <a:pt x="2" y="220"/>
                  </a:lnTo>
                  <a:lnTo>
                    <a:pt x="0" y="224"/>
                  </a:lnTo>
                  <a:lnTo>
                    <a:pt x="13" y="235"/>
                  </a:lnTo>
                  <a:lnTo>
                    <a:pt x="16" y="246"/>
                  </a:lnTo>
                  <a:lnTo>
                    <a:pt x="30" y="239"/>
                  </a:lnTo>
                  <a:lnTo>
                    <a:pt x="42" y="243"/>
                  </a:lnTo>
                  <a:lnTo>
                    <a:pt x="57" y="245"/>
                  </a:lnTo>
                  <a:lnTo>
                    <a:pt x="63" y="248"/>
                  </a:lnTo>
                  <a:lnTo>
                    <a:pt x="59" y="258"/>
                  </a:lnTo>
                  <a:lnTo>
                    <a:pt x="56" y="278"/>
                  </a:lnTo>
                  <a:lnTo>
                    <a:pt x="50" y="301"/>
                  </a:lnTo>
                  <a:lnTo>
                    <a:pt x="52" y="307"/>
                  </a:lnTo>
                  <a:lnTo>
                    <a:pt x="59" y="307"/>
                  </a:lnTo>
                  <a:lnTo>
                    <a:pt x="45" y="315"/>
                  </a:lnTo>
                  <a:lnTo>
                    <a:pt x="43" y="320"/>
                  </a:lnTo>
                  <a:lnTo>
                    <a:pt x="37" y="323"/>
                  </a:lnTo>
                  <a:lnTo>
                    <a:pt x="32" y="339"/>
                  </a:lnTo>
                  <a:lnTo>
                    <a:pt x="24" y="352"/>
                  </a:lnTo>
                  <a:lnTo>
                    <a:pt x="40" y="353"/>
                  </a:lnTo>
                  <a:lnTo>
                    <a:pt x="50" y="350"/>
                  </a:lnTo>
                  <a:lnTo>
                    <a:pt x="48" y="355"/>
                  </a:lnTo>
                  <a:lnTo>
                    <a:pt x="45" y="361"/>
                  </a:lnTo>
                  <a:lnTo>
                    <a:pt x="40" y="361"/>
                  </a:lnTo>
                  <a:lnTo>
                    <a:pt x="41" y="368"/>
                  </a:lnTo>
                  <a:lnTo>
                    <a:pt x="47" y="366"/>
                  </a:lnTo>
                  <a:lnTo>
                    <a:pt x="51" y="376"/>
                  </a:lnTo>
                  <a:lnTo>
                    <a:pt x="53" y="377"/>
                  </a:lnTo>
                  <a:lnTo>
                    <a:pt x="61" y="377"/>
                  </a:lnTo>
                  <a:lnTo>
                    <a:pt x="64" y="372"/>
                  </a:lnTo>
                  <a:lnTo>
                    <a:pt x="71" y="370"/>
                  </a:lnTo>
                  <a:lnTo>
                    <a:pt x="74" y="360"/>
                  </a:lnTo>
                  <a:lnTo>
                    <a:pt x="72" y="355"/>
                  </a:lnTo>
                  <a:lnTo>
                    <a:pt x="78" y="356"/>
                  </a:lnTo>
                  <a:lnTo>
                    <a:pt x="84" y="365"/>
                  </a:lnTo>
                  <a:lnTo>
                    <a:pt x="91" y="368"/>
                  </a:lnTo>
                  <a:lnTo>
                    <a:pt x="99" y="374"/>
                  </a:lnTo>
                  <a:lnTo>
                    <a:pt x="102" y="369"/>
                  </a:lnTo>
                  <a:lnTo>
                    <a:pt x="113" y="365"/>
                  </a:lnTo>
                  <a:lnTo>
                    <a:pt x="121" y="374"/>
                  </a:lnTo>
                  <a:lnTo>
                    <a:pt x="134" y="363"/>
                  </a:lnTo>
                  <a:lnTo>
                    <a:pt x="156" y="340"/>
                  </a:lnTo>
                  <a:lnTo>
                    <a:pt x="174" y="339"/>
                  </a:lnTo>
                  <a:lnTo>
                    <a:pt x="191" y="340"/>
                  </a:lnTo>
                  <a:lnTo>
                    <a:pt x="206" y="334"/>
                  </a:lnTo>
                  <a:lnTo>
                    <a:pt x="223" y="31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78" name="Group 116"/>
            <p:cNvGrpSpPr>
              <a:grpSpLocks noChangeAspect="1"/>
            </p:cNvGrpSpPr>
            <p:nvPr/>
          </p:nvGrpSpPr>
          <p:grpSpPr bwMode="gray">
            <a:xfrm>
              <a:off x="5099842" y="1268760"/>
              <a:ext cx="2973388" cy="1638300"/>
              <a:chOff x="2730" y="960"/>
              <a:chExt cx="1873" cy="1032"/>
            </a:xfrm>
            <a:grpFill/>
          </p:grpSpPr>
          <p:grpSp>
            <p:nvGrpSpPr>
              <p:cNvPr id="385" name="Group 117"/>
              <p:cNvGrpSpPr>
                <a:grpSpLocks noChangeAspect="1"/>
              </p:cNvGrpSpPr>
              <p:nvPr/>
            </p:nvGrpSpPr>
            <p:grpSpPr bwMode="gray">
              <a:xfrm>
                <a:off x="3044" y="960"/>
                <a:ext cx="1473" cy="481"/>
                <a:chOff x="3044" y="960"/>
                <a:chExt cx="1473" cy="481"/>
              </a:xfrm>
              <a:grpFill/>
            </p:grpSpPr>
            <p:sp>
              <p:nvSpPr>
                <p:cNvPr id="389" name="Freeform 118"/>
                <p:cNvSpPr>
                  <a:spLocks noChangeAspect="1"/>
                </p:cNvSpPr>
                <p:nvPr/>
              </p:nvSpPr>
              <p:spPr bwMode="gray">
                <a:xfrm>
                  <a:off x="3044" y="1416"/>
                  <a:ext cx="23" cy="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0" name="Freeform 119"/>
                <p:cNvSpPr>
                  <a:spLocks noChangeAspect="1"/>
                </p:cNvSpPr>
                <p:nvPr/>
              </p:nvSpPr>
              <p:spPr bwMode="gray">
                <a:xfrm>
                  <a:off x="3605" y="995"/>
                  <a:ext cx="67" cy="84"/>
                </a:xfrm>
                <a:custGeom>
                  <a:avLst/>
                  <a:gdLst/>
                  <a:ahLst/>
                  <a:cxnLst>
                    <a:cxn ang="0">
                      <a:pos x="42" y="277"/>
                    </a:cxn>
                    <a:cxn ang="0">
                      <a:pos x="52" y="238"/>
                    </a:cxn>
                    <a:cxn ang="0">
                      <a:pos x="66" y="185"/>
                    </a:cxn>
                    <a:cxn ang="0">
                      <a:pos x="96" y="201"/>
                    </a:cxn>
                    <a:cxn ang="0">
                      <a:pos x="80" y="149"/>
                    </a:cxn>
                    <a:cxn ang="0">
                      <a:pos x="92" y="119"/>
                    </a:cxn>
                    <a:cxn ang="0">
                      <a:pos x="93" y="115"/>
                    </a:cxn>
                    <a:cxn ang="0">
                      <a:pos x="100" y="94"/>
                    </a:cxn>
                    <a:cxn ang="0">
                      <a:pos x="105" y="88"/>
                    </a:cxn>
                    <a:cxn ang="0">
                      <a:pos x="124" y="52"/>
                    </a:cxn>
                    <a:cxn ang="0">
                      <a:pos x="124" y="29"/>
                    </a:cxn>
                    <a:cxn ang="0">
                      <a:pos x="136" y="39"/>
                    </a:cxn>
                    <a:cxn ang="0">
                      <a:pos x="155" y="62"/>
                    </a:cxn>
                    <a:cxn ang="0">
                      <a:pos x="155" y="16"/>
                    </a:cxn>
                    <a:cxn ang="0">
                      <a:pos x="194" y="12"/>
                    </a:cxn>
                    <a:cxn ang="0">
                      <a:pos x="195" y="29"/>
                    </a:cxn>
                    <a:cxn ang="0">
                      <a:pos x="208" y="30"/>
                    </a:cxn>
                    <a:cxn ang="0">
                      <a:pos x="195" y="73"/>
                    </a:cxn>
                    <a:cxn ang="0">
                      <a:pos x="194" y="108"/>
                    </a:cxn>
                    <a:cxn ang="0">
                      <a:pos x="209" y="103"/>
                    </a:cxn>
                    <a:cxn ang="0">
                      <a:pos x="219" y="66"/>
                    </a:cxn>
                    <a:cxn ang="0">
                      <a:pos x="233" y="79"/>
                    </a:cxn>
                    <a:cxn ang="0">
                      <a:pos x="238" y="99"/>
                    </a:cxn>
                    <a:cxn ang="0">
                      <a:pos x="249" y="72"/>
                    </a:cxn>
                    <a:cxn ang="0">
                      <a:pos x="262" y="95"/>
                    </a:cxn>
                    <a:cxn ang="0">
                      <a:pos x="261" y="119"/>
                    </a:cxn>
                    <a:cxn ang="0">
                      <a:pos x="273" y="131"/>
                    </a:cxn>
                    <a:cxn ang="0">
                      <a:pos x="279" y="110"/>
                    </a:cxn>
                    <a:cxn ang="0">
                      <a:pos x="292" y="163"/>
                    </a:cxn>
                    <a:cxn ang="0">
                      <a:pos x="334" y="195"/>
                    </a:cxn>
                    <a:cxn ang="0">
                      <a:pos x="337" y="234"/>
                    </a:cxn>
                    <a:cxn ang="0">
                      <a:pos x="337" y="259"/>
                    </a:cxn>
                    <a:cxn ang="0">
                      <a:pos x="318" y="312"/>
                    </a:cxn>
                    <a:cxn ang="0">
                      <a:pos x="301" y="317"/>
                    </a:cxn>
                    <a:cxn ang="0">
                      <a:pos x="242" y="344"/>
                    </a:cxn>
                    <a:cxn ang="0">
                      <a:pos x="216" y="347"/>
                    </a:cxn>
                    <a:cxn ang="0">
                      <a:pos x="200" y="346"/>
                    </a:cxn>
                    <a:cxn ang="0">
                      <a:pos x="190" y="360"/>
                    </a:cxn>
                    <a:cxn ang="0">
                      <a:pos x="149" y="352"/>
                    </a:cxn>
                    <a:cxn ang="0">
                      <a:pos x="133" y="352"/>
                    </a:cxn>
                    <a:cxn ang="0">
                      <a:pos x="92" y="368"/>
                    </a:cxn>
                    <a:cxn ang="0">
                      <a:pos x="77" y="385"/>
                    </a:cxn>
                    <a:cxn ang="0">
                      <a:pos x="41" y="409"/>
                    </a:cxn>
                    <a:cxn ang="0">
                      <a:pos x="6" y="416"/>
                    </a:cxn>
                    <a:cxn ang="0">
                      <a:pos x="12" y="398"/>
                    </a:cxn>
                    <a:cxn ang="0">
                      <a:pos x="0" y="393"/>
                    </a:cxn>
                    <a:cxn ang="0">
                      <a:pos x="9" y="355"/>
                    </a:cxn>
                    <a:cxn ang="0">
                      <a:pos x="33" y="297"/>
                    </a:cxn>
                  </a:cxnLst>
                  <a:rect l="0" t="0" r="r" b="b"/>
                  <a:pathLst>
                    <a:path w="337" h="418">
                      <a:moveTo>
                        <a:pt x="33" y="286"/>
                      </a:moveTo>
                      <a:lnTo>
                        <a:pt x="42" y="277"/>
                      </a:lnTo>
                      <a:lnTo>
                        <a:pt x="42" y="269"/>
                      </a:lnTo>
                      <a:lnTo>
                        <a:pt x="52" y="238"/>
                      </a:lnTo>
                      <a:lnTo>
                        <a:pt x="49" y="228"/>
                      </a:lnTo>
                      <a:lnTo>
                        <a:pt x="66" y="185"/>
                      </a:lnTo>
                      <a:lnTo>
                        <a:pt x="85" y="202"/>
                      </a:lnTo>
                      <a:lnTo>
                        <a:pt x="96" y="201"/>
                      </a:lnTo>
                      <a:lnTo>
                        <a:pt x="80" y="183"/>
                      </a:lnTo>
                      <a:lnTo>
                        <a:pt x="80" y="149"/>
                      </a:lnTo>
                      <a:lnTo>
                        <a:pt x="81" y="131"/>
                      </a:lnTo>
                      <a:lnTo>
                        <a:pt x="92" y="119"/>
                      </a:lnTo>
                      <a:lnTo>
                        <a:pt x="100" y="118"/>
                      </a:lnTo>
                      <a:lnTo>
                        <a:pt x="93" y="115"/>
                      </a:lnTo>
                      <a:lnTo>
                        <a:pt x="93" y="103"/>
                      </a:lnTo>
                      <a:lnTo>
                        <a:pt x="100" y="94"/>
                      </a:lnTo>
                      <a:lnTo>
                        <a:pt x="109" y="92"/>
                      </a:lnTo>
                      <a:lnTo>
                        <a:pt x="105" y="88"/>
                      </a:lnTo>
                      <a:lnTo>
                        <a:pt x="105" y="73"/>
                      </a:lnTo>
                      <a:lnTo>
                        <a:pt x="124" y="52"/>
                      </a:lnTo>
                      <a:lnTo>
                        <a:pt x="125" y="44"/>
                      </a:lnTo>
                      <a:lnTo>
                        <a:pt x="124" y="29"/>
                      </a:lnTo>
                      <a:lnTo>
                        <a:pt x="130" y="24"/>
                      </a:lnTo>
                      <a:lnTo>
                        <a:pt x="136" y="39"/>
                      </a:lnTo>
                      <a:lnTo>
                        <a:pt x="139" y="56"/>
                      </a:lnTo>
                      <a:lnTo>
                        <a:pt x="155" y="62"/>
                      </a:lnTo>
                      <a:lnTo>
                        <a:pt x="157" y="48"/>
                      </a:lnTo>
                      <a:lnTo>
                        <a:pt x="155" y="16"/>
                      </a:lnTo>
                      <a:lnTo>
                        <a:pt x="166" y="0"/>
                      </a:lnTo>
                      <a:lnTo>
                        <a:pt x="194" y="12"/>
                      </a:lnTo>
                      <a:lnTo>
                        <a:pt x="194" y="36"/>
                      </a:lnTo>
                      <a:lnTo>
                        <a:pt x="195" y="29"/>
                      </a:lnTo>
                      <a:lnTo>
                        <a:pt x="200" y="23"/>
                      </a:lnTo>
                      <a:lnTo>
                        <a:pt x="208" y="30"/>
                      </a:lnTo>
                      <a:lnTo>
                        <a:pt x="208" y="43"/>
                      </a:lnTo>
                      <a:lnTo>
                        <a:pt x="195" y="73"/>
                      </a:lnTo>
                      <a:lnTo>
                        <a:pt x="197" y="94"/>
                      </a:lnTo>
                      <a:lnTo>
                        <a:pt x="194" y="108"/>
                      </a:lnTo>
                      <a:lnTo>
                        <a:pt x="194" y="122"/>
                      </a:lnTo>
                      <a:lnTo>
                        <a:pt x="209" y="103"/>
                      </a:lnTo>
                      <a:lnTo>
                        <a:pt x="219" y="84"/>
                      </a:lnTo>
                      <a:lnTo>
                        <a:pt x="219" y="66"/>
                      </a:lnTo>
                      <a:lnTo>
                        <a:pt x="224" y="65"/>
                      </a:lnTo>
                      <a:lnTo>
                        <a:pt x="233" y="79"/>
                      </a:lnTo>
                      <a:lnTo>
                        <a:pt x="236" y="94"/>
                      </a:lnTo>
                      <a:lnTo>
                        <a:pt x="238" y="99"/>
                      </a:lnTo>
                      <a:lnTo>
                        <a:pt x="245" y="88"/>
                      </a:lnTo>
                      <a:lnTo>
                        <a:pt x="249" y="72"/>
                      </a:lnTo>
                      <a:lnTo>
                        <a:pt x="258" y="77"/>
                      </a:lnTo>
                      <a:lnTo>
                        <a:pt x="262" y="95"/>
                      </a:lnTo>
                      <a:lnTo>
                        <a:pt x="259" y="110"/>
                      </a:lnTo>
                      <a:lnTo>
                        <a:pt x="261" y="119"/>
                      </a:lnTo>
                      <a:lnTo>
                        <a:pt x="267" y="131"/>
                      </a:lnTo>
                      <a:lnTo>
                        <a:pt x="273" y="131"/>
                      </a:lnTo>
                      <a:lnTo>
                        <a:pt x="272" y="118"/>
                      </a:lnTo>
                      <a:lnTo>
                        <a:pt x="279" y="110"/>
                      </a:lnTo>
                      <a:lnTo>
                        <a:pt x="284" y="137"/>
                      </a:lnTo>
                      <a:lnTo>
                        <a:pt x="292" y="163"/>
                      </a:lnTo>
                      <a:lnTo>
                        <a:pt x="326" y="184"/>
                      </a:lnTo>
                      <a:lnTo>
                        <a:pt x="334" y="195"/>
                      </a:lnTo>
                      <a:lnTo>
                        <a:pt x="337" y="217"/>
                      </a:lnTo>
                      <a:lnTo>
                        <a:pt x="337" y="234"/>
                      </a:lnTo>
                      <a:lnTo>
                        <a:pt x="333" y="245"/>
                      </a:lnTo>
                      <a:lnTo>
                        <a:pt x="337" y="259"/>
                      </a:lnTo>
                      <a:lnTo>
                        <a:pt x="337" y="276"/>
                      </a:lnTo>
                      <a:lnTo>
                        <a:pt x="318" y="312"/>
                      </a:lnTo>
                      <a:lnTo>
                        <a:pt x="307" y="323"/>
                      </a:lnTo>
                      <a:lnTo>
                        <a:pt x="301" y="317"/>
                      </a:lnTo>
                      <a:lnTo>
                        <a:pt x="280" y="321"/>
                      </a:lnTo>
                      <a:lnTo>
                        <a:pt x="242" y="344"/>
                      </a:lnTo>
                      <a:lnTo>
                        <a:pt x="226" y="341"/>
                      </a:lnTo>
                      <a:lnTo>
                        <a:pt x="216" y="347"/>
                      </a:lnTo>
                      <a:lnTo>
                        <a:pt x="205" y="344"/>
                      </a:lnTo>
                      <a:lnTo>
                        <a:pt x="200" y="346"/>
                      </a:lnTo>
                      <a:lnTo>
                        <a:pt x="199" y="355"/>
                      </a:lnTo>
                      <a:lnTo>
                        <a:pt x="190" y="360"/>
                      </a:lnTo>
                      <a:lnTo>
                        <a:pt x="176" y="342"/>
                      </a:lnTo>
                      <a:lnTo>
                        <a:pt x="149" y="352"/>
                      </a:lnTo>
                      <a:lnTo>
                        <a:pt x="143" y="346"/>
                      </a:lnTo>
                      <a:lnTo>
                        <a:pt x="133" y="352"/>
                      </a:lnTo>
                      <a:lnTo>
                        <a:pt x="98" y="350"/>
                      </a:lnTo>
                      <a:lnTo>
                        <a:pt x="92" y="368"/>
                      </a:lnTo>
                      <a:lnTo>
                        <a:pt x="86" y="371"/>
                      </a:lnTo>
                      <a:lnTo>
                        <a:pt x="77" y="385"/>
                      </a:lnTo>
                      <a:lnTo>
                        <a:pt x="53" y="396"/>
                      </a:lnTo>
                      <a:lnTo>
                        <a:pt x="41" y="409"/>
                      </a:lnTo>
                      <a:lnTo>
                        <a:pt x="33" y="418"/>
                      </a:lnTo>
                      <a:lnTo>
                        <a:pt x="6" y="416"/>
                      </a:lnTo>
                      <a:lnTo>
                        <a:pt x="7" y="409"/>
                      </a:lnTo>
                      <a:lnTo>
                        <a:pt x="12" y="398"/>
                      </a:lnTo>
                      <a:lnTo>
                        <a:pt x="11" y="387"/>
                      </a:lnTo>
                      <a:lnTo>
                        <a:pt x="0" y="393"/>
                      </a:lnTo>
                      <a:lnTo>
                        <a:pt x="4" y="366"/>
                      </a:lnTo>
                      <a:lnTo>
                        <a:pt x="9" y="355"/>
                      </a:lnTo>
                      <a:lnTo>
                        <a:pt x="38" y="302"/>
                      </a:lnTo>
                      <a:lnTo>
                        <a:pt x="33" y="297"/>
                      </a:lnTo>
                      <a:lnTo>
                        <a:pt x="33" y="286"/>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1" name="Freeform 120"/>
                <p:cNvSpPr>
                  <a:spLocks noChangeAspect="1"/>
                </p:cNvSpPr>
                <p:nvPr/>
              </p:nvSpPr>
              <p:spPr bwMode="gray">
                <a:xfrm>
                  <a:off x="4015" y="1163"/>
                  <a:ext cx="73" cy="67"/>
                </a:xfrm>
                <a:custGeom>
                  <a:avLst/>
                  <a:gdLst/>
                  <a:ahLst/>
                  <a:cxnLst>
                    <a:cxn ang="0">
                      <a:pos x="179" y="89"/>
                    </a:cxn>
                    <a:cxn ang="0">
                      <a:pos x="185" y="89"/>
                    </a:cxn>
                    <a:cxn ang="0">
                      <a:pos x="200" y="103"/>
                    </a:cxn>
                    <a:cxn ang="0">
                      <a:pos x="194" y="120"/>
                    </a:cxn>
                    <a:cxn ang="0">
                      <a:pos x="195" y="127"/>
                    </a:cxn>
                    <a:cxn ang="0">
                      <a:pos x="205" y="132"/>
                    </a:cxn>
                    <a:cxn ang="0">
                      <a:pos x="216" y="133"/>
                    </a:cxn>
                    <a:cxn ang="0">
                      <a:pos x="228" y="133"/>
                    </a:cxn>
                    <a:cxn ang="0">
                      <a:pos x="233" y="103"/>
                    </a:cxn>
                    <a:cxn ang="0">
                      <a:pos x="225" y="60"/>
                    </a:cxn>
                    <a:cxn ang="0">
                      <a:pos x="235" y="34"/>
                    </a:cxn>
                    <a:cxn ang="0">
                      <a:pos x="268" y="49"/>
                    </a:cxn>
                    <a:cxn ang="0">
                      <a:pos x="290" y="89"/>
                    </a:cxn>
                    <a:cxn ang="0">
                      <a:pos x="307" y="109"/>
                    </a:cxn>
                    <a:cxn ang="0">
                      <a:pos x="314" y="127"/>
                    </a:cxn>
                    <a:cxn ang="0">
                      <a:pos x="309" y="151"/>
                    </a:cxn>
                    <a:cxn ang="0">
                      <a:pos x="300" y="170"/>
                    </a:cxn>
                    <a:cxn ang="0">
                      <a:pos x="296" y="191"/>
                    </a:cxn>
                    <a:cxn ang="0">
                      <a:pos x="309" y="234"/>
                    </a:cxn>
                    <a:cxn ang="0">
                      <a:pos x="344" y="259"/>
                    </a:cxn>
                    <a:cxn ang="0">
                      <a:pos x="365" y="280"/>
                    </a:cxn>
                    <a:cxn ang="0">
                      <a:pos x="343" y="289"/>
                    </a:cxn>
                    <a:cxn ang="0">
                      <a:pos x="314" y="287"/>
                    </a:cxn>
                    <a:cxn ang="0">
                      <a:pos x="305" y="302"/>
                    </a:cxn>
                    <a:cxn ang="0">
                      <a:pos x="287" y="272"/>
                    </a:cxn>
                    <a:cxn ang="0">
                      <a:pos x="279" y="253"/>
                    </a:cxn>
                    <a:cxn ang="0">
                      <a:pos x="238" y="280"/>
                    </a:cxn>
                    <a:cxn ang="0">
                      <a:pos x="211" y="301"/>
                    </a:cxn>
                    <a:cxn ang="0">
                      <a:pos x="174" y="310"/>
                    </a:cxn>
                    <a:cxn ang="0">
                      <a:pos x="172" y="303"/>
                    </a:cxn>
                    <a:cxn ang="0">
                      <a:pos x="169" y="289"/>
                    </a:cxn>
                    <a:cxn ang="0">
                      <a:pos x="162" y="256"/>
                    </a:cxn>
                    <a:cxn ang="0">
                      <a:pos x="146" y="288"/>
                    </a:cxn>
                    <a:cxn ang="0">
                      <a:pos x="150" y="298"/>
                    </a:cxn>
                    <a:cxn ang="0">
                      <a:pos x="140" y="331"/>
                    </a:cxn>
                    <a:cxn ang="0">
                      <a:pos x="113" y="324"/>
                    </a:cxn>
                    <a:cxn ang="0">
                      <a:pos x="70" y="307"/>
                    </a:cxn>
                    <a:cxn ang="0">
                      <a:pos x="54" y="260"/>
                    </a:cxn>
                    <a:cxn ang="0">
                      <a:pos x="15" y="242"/>
                    </a:cxn>
                    <a:cxn ang="0">
                      <a:pos x="0" y="196"/>
                    </a:cxn>
                    <a:cxn ang="0">
                      <a:pos x="20" y="196"/>
                    </a:cxn>
                    <a:cxn ang="0">
                      <a:pos x="27" y="179"/>
                    </a:cxn>
                    <a:cxn ang="0">
                      <a:pos x="15" y="176"/>
                    </a:cxn>
                    <a:cxn ang="0">
                      <a:pos x="26" y="173"/>
                    </a:cxn>
                    <a:cxn ang="0">
                      <a:pos x="13" y="152"/>
                    </a:cxn>
                    <a:cxn ang="0">
                      <a:pos x="8" y="140"/>
                    </a:cxn>
                    <a:cxn ang="0">
                      <a:pos x="21" y="143"/>
                    </a:cxn>
                    <a:cxn ang="0">
                      <a:pos x="17" y="122"/>
                    </a:cxn>
                    <a:cxn ang="0">
                      <a:pos x="26" y="99"/>
                    </a:cxn>
                    <a:cxn ang="0">
                      <a:pos x="44" y="95"/>
                    </a:cxn>
                    <a:cxn ang="0">
                      <a:pos x="33" y="88"/>
                    </a:cxn>
                    <a:cxn ang="0">
                      <a:pos x="26" y="67"/>
                    </a:cxn>
                    <a:cxn ang="0">
                      <a:pos x="36" y="51"/>
                    </a:cxn>
                    <a:cxn ang="0">
                      <a:pos x="67" y="43"/>
                    </a:cxn>
                    <a:cxn ang="0">
                      <a:pos x="80" y="22"/>
                    </a:cxn>
                    <a:cxn ang="0">
                      <a:pos x="119" y="0"/>
                    </a:cxn>
                    <a:cxn ang="0">
                      <a:pos x="117" y="13"/>
                    </a:cxn>
                    <a:cxn ang="0">
                      <a:pos x="146" y="54"/>
                    </a:cxn>
                    <a:cxn ang="0">
                      <a:pos x="160" y="54"/>
                    </a:cxn>
                    <a:cxn ang="0">
                      <a:pos x="169" y="68"/>
                    </a:cxn>
                    <a:cxn ang="0">
                      <a:pos x="168" y="87"/>
                    </a:cxn>
                  </a:cxnLst>
                  <a:rect l="0" t="0" r="r" b="b"/>
                  <a:pathLst>
                    <a:path w="365" h="334">
                      <a:moveTo>
                        <a:pt x="178" y="86"/>
                      </a:moveTo>
                      <a:lnTo>
                        <a:pt x="179" y="89"/>
                      </a:lnTo>
                      <a:lnTo>
                        <a:pt x="180" y="95"/>
                      </a:lnTo>
                      <a:lnTo>
                        <a:pt x="185" y="89"/>
                      </a:lnTo>
                      <a:lnTo>
                        <a:pt x="201" y="94"/>
                      </a:lnTo>
                      <a:lnTo>
                        <a:pt x="200" y="103"/>
                      </a:lnTo>
                      <a:lnTo>
                        <a:pt x="201" y="106"/>
                      </a:lnTo>
                      <a:lnTo>
                        <a:pt x="194" y="120"/>
                      </a:lnTo>
                      <a:lnTo>
                        <a:pt x="196" y="121"/>
                      </a:lnTo>
                      <a:lnTo>
                        <a:pt x="195" y="127"/>
                      </a:lnTo>
                      <a:lnTo>
                        <a:pt x="198" y="135"/>
                      </a:lnTo>
                      <a:lnTo>
                        <a:pt x="205" y="132"/>
                      </a:lnTo>
                      <a:lnTo>
                        <a:pt x="210" y="138"/>
                      </a:lnTo>
                      <a:lnTo>
                        <a:pt x="216" y="133"/>
                      </a:lnTo>
                      <a:lnTo>
                        <a:pt x="226" y="137"/>
                      </a:lnTo>
                      <a:lnTo>
                        <a:pt x="228" y="133"/>
                      </a:lnTo>
                      <a:lnTo>
                        <a:pt x="228" y="109"/>
                      </a:lnTo>
                      <a:lnTo>
                        <a:pt x="233" y="103"/>
                      </a:lnTo>
                      <a:lnTo>
                        <a:pt x="226" y="92"/>
                      </a:lnTo>
                      <a:lnTo>
                        <a:pt x="225" y="60"/>
                      </a:lnTo>
                      <a:lnTo>
                        <a:pt x="225" y="47"/>
                      </a:lnTo>
                      <a:lnTo>
                        <a:pt x="235" y="34"/>
                      </a:lnTo>
                      <a:lnTo>
                        <a:pt x="242" y="30"/>
                      </a:lnTo>
                      <a:lnTo>
                        <a:pt x="268" y="49"/>
                      </a:lnTo>
                      <a:lnTo>
                        <a:pt x="287" y="78"/>
                      </a:lnTo>
                      <a:lnTo>
                        <a:pt x="290" y="89"/>
                      </a:lnTo>
                      <a:lnTo>
                        <a:pt x="297" y="109"/>
                      </a:lnTo>
                      <a:lnTo>
                        <a:pt x="307" y="109"/>
                      </a:lnTo>
                      <a:lnTo>
                        <a:pt x="314" y="115"/>
                      </a:lnTo>
                      <a:lnTo>
                        <a:pt x="314" y="127"/>
                      </a:lnTo>
                      <a:lnTo>
                        <a:pt x="311" y="138"/>
                      </a:lnTo>
                      <a:lnTo>
                        <a:pt x="309" y="151"/>
                      </a:lnTo>
                      <a:lnTo>
                        <a:pt x="305" y="163"/>
                      </a:lnTo>
                      <a:lnTo>
                        <a:pt x="300" y="170"/>
                      </a:lnTo>
                      <a:lnTo>
                        <a:pt x="296" y="181"/>
                      </a:lnTo>
                      <a:lnTo>
                        <a:pt x="296" y="191"/>
                      </a:lnTo>
                      <a:lnTo>
                        <a:pt x="298" y="201"/>
                      </a:lnTo>
                      <a:lnTo>
                        <a:pt x="309" y="234"/>
                      </a:lnTo>
                      <a:lnTo>
                        <a:pt x="323" y="254"/>
                      </a:lnTo>
                      <a:lnTo>
                        <a:pt x="344" y="259"/>
                      </a:lnTo>
                      <a:lnTo>
                        <a:pt x="361" y="272"/>
                      </a:lnTo>
                      <a:lnTo>
                        <a:pt x="365" y="280"/>
                      </a:lnTo>
                      <a:lnTo>
                        <a:pt x="364" y="283"/>
                      </a:lnTo>
                      <a:lnTo>
                        <a:pt x="343" y="289"/>
                      </a:lnTo>
                      <a:lnTo>
                        <a:pt x="317" y="277"/>
                      </a:lnTo>
                      <a:lnTo>
                        <a:pt x="314" y="287"/>
                      </a:lnTo>
                      <a:lnTo>
                        <a:pt x="314" y="296"/>
                      </a:lnTo>
                      <a:lnTo>
                        <a:pt x="305" y="302"/>
                      </a:lnTo>
                      <a:lnTo>
                        <a:pt x="281" y="273"/>
                      </a:lnTo>
                      <a:lnTo>
                        <a:pt x="287" y="272"/>
                      </a:lnTo>
                      <a:lnTo>
                        <a:pt x="289" y="261"/>
                      </a:lnTo>
                      <a:lnTo>
                        <a:pt x="279" y="253"/>
                      </a:lnTo>
                      <a:lnTo>
                        <a:pt x="265" y="272"/>
                      </a:lnTo>
                      <a:lnTo>
                        <a:pt x="238" y="280"/>
                      </a:lnTo>
                      <a:lnTo>
                        <a:pt x="225" y="287"/>
                      </a:lnTo>
                      <a:lnTo>
                        <a:pt x="211" y="301"/>
                      </a:lnTo>
                      <a:lnTo>
                        <a:pt x="183" y="312"/>
                      </a:lnTo>
                      <a:lnTo>
                        <a:pt x="174" y="310"/>
                      </a:lnTo>
                      <a:lnTo>
                        <a:pt x="165" y="302"/>
                      </a:lnTo>
                      <a:lnTo>
                        <a:pt x="172" y="303"/>
                      </a:lnTo>
                      <a:lnTo>
                        <a:pt x="179" y="296"/>
                      </a:lnTo>
                      <a:lnTo>
                        <a:pt x="169" y="289"/>
                      </a:lnTo>
                      <a:lnTo>
                        <a:pt x="162" y="276"/>
                      </a:lnTo>
                      <a:lnTo>
                        <a:pt x="162" y="256"/>
                      </a:lnTo>
                      <a:lnTo>
                        <a:pt x="149" y="265"/>
                      </a:lnTo>
                      <a:lnTo>
                        <a:pt x="146" y="288"/>
                      </a:lnTo>
                      <a:lnTo>
                        <a:pt x="155" y="285"/>
                      </a:lnTo>
                      <a:lnTo>
                        <a:pt x="150" y="298"/>
                      </a:lnTo>
                      <a:lnTo>
                        <a:pt x="146" y="320"/>
                      </a:lnTo>
                      <a:lnTo>
                        <a:pt x="140" y="331"/>
                      </a:lnTo>
                      <a:lnTo>
                        <a:pt x="130" y="334"/>
                      </a:lnTo>
                      <a:lnTo>
                        <a:pt x="113" y="324"/>
                      </a:lnTo>
                      <a:lnTo>
                        <a:pt x="90" y="320"/>
                      </a:lnTo>
                      <a:lnTo>
                        <a:pt x="70" y="307"/>
                      </a:lnTo>
                      <a:lnTo>
                        <a:pt x="61" y="289"/>
                      </a:lnTo>
                      <a:lnTo>
                        <a:pt x="54" y="260"/>
                      </a:lnTo>
                      <a:lnTo>
                        <a:pt x="42" y="262"/>
                      </a:lnTo>
                      <a:lnTo>
                        <a:pt x="15" y="242"/>
                      </a:lnTo>
                      <a:lnTo>
                        <a:pt x="10" y="223"/>
                      </a:lnTo>
                      <a:lnTo>
                        <a:pt x="0" y="196"/>
                      </a:lnTo>
                      <a:lnTo>
                        <a:pt x="10" y="190"/>
                      </a:lnTo>
                      <a:lnTo>
                        <a:pt x="20" y="196"/>
                      </a:lnTo>
                      <a:lnTo>
                        <a:pt x="32" y="190"/>
                      </a:lnTo>
                      <a:lnTo>
                        <a:pt x="27" y="179"/>
                      </a:lnTo>
                      <a:lnTo>
                        <a:pt x="17" y="181"/>
                      </a:lnTo>
                      <a:lnTo>
                        <a:pt x="15" y="176"/>
                      </a:lnTo>
                      <a:lnTo>
                        <a:pt x="17" y="173"/>
                      </a:lnTo>
                      <a:lnTo>
                        <a:pt x="26" y="173"/>
                      </a:lnTo>
                      <a:lnTo>
                        <a:pt x="24" y="159"/>
                      </a:lnTo>
                      <a:lnTo>
                        <a:pt x="13" y="152"/>
                      </a:lnTo>
                      <a:lnTo>
                        <a:pt x="7" y="141"/>
                      </a:lnTo>
                      <a:lnTo>
                        <a:pt x="8" y="140"/>
                      </a:lnTo>
                      <a:lnTo>
                        <a:pt x="17" y="151"/>
                      </a:lnTo>
                      <a:lnTo>
                        <a:pt x="21" y="143"/>
                      </a:lnTo>
                      <a:lnTo>
                        <a:pt x="22" y="132"/>
                      </a:lnTo>
                      <a:lnTo>
                        <a:pt x="17" y="122"/>
                      </a:lnTo>
                      <a:lnTo>
                        <a:pt x="17" y="106"/>
                      </a:lnTo>
                      <a:lnTo>
                        <a:pt x="26" y="99"/>
                      </a:lnTo>
                      <a:lnTo>
                        <a:pt x="39" y="103"/>
                      </a:lnTo>
                      <a:lnTo>
                        <a:pt x="44" y="95"/>
                      </a:lnTo>
                      <a:lnTo>
                        <a:pt x="38" y="83"/>
                      </a:lnTo>
                      <a:lnTo>
                        <a:pt x="33" y="88"/>
                      </a:lnTo>
                      <a:lnTo>
                        <a:pt x="29" y="82"/>
                      </a:lnTo>
                      <a:lnTo>
                        <a:pt x="26" y="67"/>
                      </a:lnTo>
                      <a:lnTo>
                        <a:pt x="28" y="62"/>
                      </a:lnTo>
                      <a:lnTo>
                        <a:pt x="36" y="51"/>
                      </a:lnTo>
                      <a:lnTo>
                        <a:pt x="42" y="55"/>
                      </a:lnTo>
                      <a:lnTo>
                        <a:pt x="67" y="43"/>
                      </a:lnTo>
                      <a:lnTo>
                        <a:pt x="77" y="18"/>
                      </a:lnTo>
                      <a:lnTo>
                        <a:pt x="80" y="22"/>
                      </a:lnTo>
                      <a:lnTo>
                        <a:pt x="103" y="4"/>
                      </a:lnTo>
                      <a:lnTo>
                        <a:pt x="119" y="0"/>
                      </a:lnTo>
                      <a:lnTo>
                        <a:pt x="123" y="1"/>
                      </a:lnTo>
                      <a:lnTo>
                        <a:pt x="117" y="13"/>
                      </a:lnTo>
                      <a:lnTo>
                        <a:pt x="119" y="24"/>
                      </a:lnTo>
                      <a:lnTo>
                        <a:pt x="146" y="54"/>
                      </a:lnTo>
                      <a:lnTo>
                        <a:pt x="151" y="57"/>
                      </a:lnTo>
                      <a:lnTo>
                        <a:pt x="160" y="54"/>
                      </a:lnTo>
                      <a:lnTo>
                        <a:pt x="162" y="62"/>
                      </a:lnTo>
                      <a:lnTo>
                        <a:pt x="169" y="68"/>
                      </a:lnTo>
                      <a:lnTo>
                        <a:pt x="163" y="78"/>
                      </a:lnTo>
                      <a:lnTo>
                        <a:pt x="168" y="87"/>
                      </a:lnTo>
                      <a:lnTo>
                        <a:pt x="178" y="86"/>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2" name="Freeform 121"/>
                <p:cNvSpPr>
                  <a:spLocks noChangeAspect="1"/>
                </p:cNvSpPr>
                <p:nvPr/>
              </p:nvSpPr>
              <p:spPr bwMode="gray">
                <a:xfrm>
                  <a:off x="4066" y="1166"/>
                  <a:ext cx="44" cy="50"/>
                </a:xfrm>
                <a:custGeom>
                  <a:avLst/>
                  <a:gdLst/>
                  <a:ahLst/>
                  <a:cxnLst>
                    <a:cxn ang="0">
                      <a:pos x="0" y="0"/>
                    </a:cxn>
                    <a:cxn ang="0">
                      <a:pos x="16" y="8"/>
                    </a:cxn>
                    <a:cxn ang="0">
                      <a:pos x="32" y="30"/>
                    </a:cxn>
                    <a:cxn ang="0">
                      <a:pos x="42" y="38"/>
                    </a:cxn>
                    <a:cxn ang="0">
                      <a:pos x="56" y="59"/>
                    </a:cxn>
                    <a:cxn ang="0">
                      <a:pos x="64" y="66"/>
                    </a:cxn>
                    <a:cxn ang="0">
                      <a:pos x="89" y="71"/>
                    </a:cxn>
                    <a:cxn ang="0">
                      <a:pos x="106" y="59"/>
                    </a:cxn>
                    <a:cxn ang="0">
                      <a:pos x="116" y="56"/>
                    </a:cxn>
                    <a:cxn ang="0">
                      <a:pos x="138" y="64"/>
                    </a:cxn>
                    <a:cxn ang="0">
                      <a:pos x="152" y="89"/>
                    </a:cxn>
                    <a:cxn ang="0">
                      <a:pos x="169" y="97"/>
                    </a:cxn>
                    <a:cxn ang="0">
                      <a:pos x="182" y="110"/>
                    </a:cxn>
                    <a:cxn ang="0">
                      <a:pos x="201" y="120"/>
                    </a:cxn>
                    <a:cxn ang="0">
                      <a:pos x="215" y="136"/>
                    </a:cxn>
                    <a:cxn ang="0">
                      <a:pos x="222" y="136"/>
                    </a:cxn>
                    <a:cxn ang="0">
                      <a:pos x="224" y="145"/>
                    </a:cxn>
                    <a:cxn ang="0">
                      <a:pos x="206" y="142"/>
                    </a:cxn>
                    <a:cxn ang="0">
                      <a:pos x="197" y="146"/>
                    </a:cxn>
                    <a:cxn ang="0">
                      <a:pos x="193" y="155"/>
                    </a:cxn>
                    <a:cxn ang="0">
                      <a:pos x="181" y="156"/>
                    </a:cxn>
                    <a:cxn ang="0">
                      <a:pos x="185" y="161"/>
                    </a:cxn>
                    <a:cxn ang="0">
                      <a:pos x="182" y="169"/>
                    </a:cxn>
                    <a:cxn ang="0">
                      <a:pos x="182" y="183"/>
                    </a:cxn>
                    <a:cxn ang="0">
                      <a:pos x="188" y="194"/>
                    </a:cxn>
                    <a:cxn ang="0">
                      <a:pos x="183" y="200"/>
                    </a:cxn>
                    <a:cxn ang="0">
                      <a:pos x="180" y="217"/>
                    </a:cxn>
                    <a:cxn ang="0">
                      <a:pos x="167" y="226"/>
                    </a:cxn>
                    <a:cxn ang="0">
                      <a:pos x="163" y="232"/>
                    </a:cxn>
                    <a:cxn ang="0">
                      <a:pos x="138" y="248"/>
                    </a:cxn>
                    <a:cxn ang="0">
                      <a:pos x="128" y="241"/>
                    </a:cxn>
                    <a:cxn ang="0">
                      <a:pos x="91" y="233"/>
                    </a:cxn>
                    <a:cxn ang="0">
                      <a:pos x="77" y="222"/>
                    </a:cxn>
                    <a:cxn ang="0">
                      <a:pos x="54" y="164"/>
                    </a:cxn>
                    <a:cxn ang="0">
                      <a:pos x="56" y="147"/>
                    </a:cxn>
                    <a:cxn ang="0">
                      <a:pos x="69" y="108"/>
                    </a:cxn>
                    <a:cxn ang="0">
                      <a:pos x="73" y="85"/>
                    </a:cxn>
                    <a:cxn ang="0">
                      <a:pos x="64" y="85"/>
                    </a:cxn>
                    <a:cxn ang="0">
                      <a:pos x="61" y="73"/>
                    </a:cxn>
                    <a:cxn ang="0">
                      <a:pos x="16" y="19"/>
                    </a:cxn>
                    <a:cxn ang="0">
                      <a:pos x="8" y="12"/>
                    </a:cxn>
                    <a:cxn ang="0">
                      <a:pos x="0" y="0"/>
                    </a:cxn>
                  </a:cxnLst>
                  <a:rect l="0" t="0" r="r" b="b"/>
                  <a:pathLst>
                    <a:path w="224" h="248">
                      <a:moveTo>
                        <a:pt x="0" y="0"/>
                      </a:moveTo>
                      <a:lnTo>
                        <a:pt x="16" y="8"/>
                      </a:lnTo>
                      <a:lnTo>
                        <a:pt x="32" y="30"/>
                      </a:lnTo>
                      <a:lnTo>
                        <a:pt x="42" y="38"/>
                      </a:lnTo>
                      <a:lnTo>
                        <a:pt x="56" y="59"/>
                      </a:lnTo>
                      <a:lnTo>
                        <a:pt x="64" y="66"/>
                      </a:lnTo>
                      <a:lnTo>
                        <a:pt x="89" y="71"/>
                      </a:lnTo>
                      <a:lnTo>
                        <a:pt x="106" y="59"/>
                      </a:lnTo>
                      <a:lnTo>
                        <a:pt x="116" y="56"/>
                      </a:lnTo>
                      <a:lnTo>
                        <a:pt x="138" y="64"/>
                      </a:lnTo>
                      <a:lnTo>
                        <a:pt x="152" y="89"/>
                      </a:lnTo>
                      <a:lnTo>
                        <a:pt x="169" y="97"/>
                      </a:lnTo>
                      <a:lnTo>
                        <a:pt x="182" y="110"/>
                      </a:lnTo>
                      <a:lnTo>
                        <a:pt x="201" y="120"/>
                      </a:lnTo>
                      <a:lnTo>
                        <a:pt x="215" y="136"/>
                      </a:lnTo>
                      <a:lnTo>
                        <a:pt x="222" y="136"/>
                      </a:lnTo>
                      <a:lnTo>
                        <a:pt x="224" y="145"/>
                      </a:lnTo>
                      <a:lnTo>
                        <a:pt x="206" y="142"/>
                      </a:lnTo>
                      <a:lnTo>
                        <a:pt x="197" y="146"/>
                      </a:lnTo>
                      <a:lnTo>
                        <a:pt x="193" y="155"/>
                      </a:lnTo>
                      <a:lnTo>
                        <a:pt x="181" y="156"/>
                      </a:lnTo>
                      <a:lnTo>
                        <a:pt x="185" y="161"/>
                      </a:lnTo>
                      <a:lnTo>
                        <a:pt x="182" y="169"/>
                      </a:lnTo>
                      <a:lnTo>
                        <a:pt x="182" y="183"/>
                      </a:lnTo>
                      <a:lnTo>
                        <a:pt x="188" y="194"/>
                      </a:lnTo>
                      <a:lnTo>
                        <a:pt x="183" y="200"/>
                      </a:lnTo>
                      <a:lnTo>
                        <a:pt x="180" y="217"/>
                      </a:lnTo>
                      <a:lnTo>
                        <a:pt x="167" y="226"/>
                      </a:lnTo>
                      <a:lnTo>
                        <a:pt x="163" y="232"/>
                      </a:lnTo>
                      <a:lnTo>
                        <a:pt x="138" y="248"/>
                      </a:lnTo>
                      <a:lnTo>
                        <a:pt x="128" y="241"/>
                      </a:lnTo>
                      <a:lnTo>
                        <a:pt x="91" y="233"/>
                      </a:lnTo>
                      <a:lnTo>
                        <a:pt x="77" y="222"/>
                      </a:lnTo>
                      <a:lnTo>
                        <a:pt x="54" y="164"/>
                      </a:lnTo>
                      <a:lnTo>
                        <a:pt x="56" y="147"/>
                      </a:lnTo>
                      <a:lnTo>
                        <a:pt x="69" y="108"/>
                      </a:lnTo>
                      <a:lnTo>
                        <a:pt x="73" y="85"/>
                      </a:lnTo>
                      <a:lnTo>
                        <a:pt x="64" y="85"/>
                      </a:lnTo>
                      <a:lnTo>
                        <a:pt x="61" y="73"/>
                      </a:lnTo>
                      <a:lnTo>
                        <a:pt x="16" y="19"/>
                      </a:lnTo>
                      <a:lnTo>
                        <a:pt x="8" y="12"/>
                      </a:lnTo>
                      <a:lnTo>
                        <a:pt x="0"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3" name="Freeform 122"/>
                <p:cNvSpPr>
                  <a:spLocks noChangeAspect="1"/>
                </p:cNvSpPr>
                <p:nvPr/>
              </p:nvSpPr>
              <p:spPr bwMode="gray">
                <a:xfrm>
                  <a:off x="4119" y="1193"/>
                  <a:ext cx="54" cy="36"/>
                </a:xfrm>
                <a:custGeom>
                  <a:avLst/>
                  <a:gdLst/>
                  <a:ahLst/>
                  <a:cxnLst>
                    <a:cxn ang="0">
                      <a:pos x="3" y="0"/>
                    </a:cxn>
                    <a:cxn ang="0">
                      <a:pos x="9" y="6"/>
                    </a:cxn>
                    <a:cxn ang="0">
                      <a:pos x="19" y="10"/>
                    </a:cxn>
                    <a:cxn ang="0">
                      <a:pos x="24" y="15"/>
                    </a:cxn>
                    <a:cxn ang="0">
                      <a:pos x="26" y="25"/>
                    </a:cxn>
                    <a:cxn ang="0">
                      <a:pos x="36" y="30"/>
                    </a:cxn>
                    <a:cxn ang="0">
                      <a:pos x="51" y="33"/>
                    </a:cxn>
                    <a:cxn ang="0">
                      <a:pos x="66" y="35"/>
                    </a:cxn>
                    <a:cxn ang="0">
                      <a:pos x="73" y="31"/>
                    </a:cxn>
                    <a:cxn ang="0">
                      <a:pos x="127" y="41"/>
                    </a:cxn>
                    <a:cxn ang="0">
                      <a:pos x="129" y="49"/>
                    </a:cxn>
                    <a:cxn ang="0">
                      <a:pos x="122" y="49"/>
                    </a:cxn>
                    <a:cxn ang="0">
                      <a:pos x="121" y="55"/>
                    </a:cxn>
                    <a:cxn ang="0">
                      <a:pos x="109" y="67"/>
                    </a:cxn>
                    <a:cxn ang="0">
                      <a:pos x="132" y="64"/>
                    </a:cxn>
                    <a:cxn ang="0">
                      <a:pos x="154" y="68"/>
                    </a:cxn>
                    <a:cxn ang="0">
                      <a:pos x="163" y="62"/>
                    </a:cxn>
                    <a:cxn ang="0">
                      <a:pos x="172" y="62"/>
                    </a:cxn>
                    <a:cxn ang="0">
                      <a:pos x="182" y="68"/>
                    </a:cxn>
                    <a:cxn ang="0">
                      <a:pos x="188" y="79"/>
                    </a:cxn>
                    <a:cxn ang="0">
                      <a:pos x="207" y="75"/>
                    </a:cxn>
                    <a:cxn ang="0">
                      <a:pos x="218" y="79"/>
                    </a:cxn>
                    <a:cxn ang="0">
                      <a:pos x="225" y="91"/>
                    </a:cxn>
                    <a:cxn ang="0">
                      <a:pos x="266" y="100"/>
                    </a:cxn>
                    <a:cxn ang="0">
                      <a:pos x="256" y="108"/>
                    </a:cxn>
                    <a:cxn ang="0">
                      <a:pos x="257" y="135"/>
                    </a:cxn>
                    <a:cxn ang="0">
                      <a:pos x="245" y="154"/>
                    </a:cxn>
                    <a:cxn ang="0">
                      <a:pos x="208" y="176"/>
                    </a:cxn>
                    <a:cxn ang="0">
                      <a:pos x="198" y="180"/>
                    </a:cxn>
                    <a:cxn ang="0">
                      <a:pos x="191" y="171"/>
                    </a:cxn>
                    <a:cxn ang="0">
                      <a:pos x="186" y="176"/>
                    </a:cxn>
                    <a:cxn ang="0">
                      <a:pos x="179" y="173"/>
                    </a:cxn>
                    <a:cxn ang="0">
                      <a:pos x="174" y="164"/>
                    </a:cxn>
                    <a:cxn ang="0">
                      <a:pos x="171" y="175"/>
                    </a:cxn>
                    <a:cxn ang="0">
                      <a:pos x="160" y="175"/>
                    </a:cxn>
                    <a:cxn ang="0">
                      <a:pos x="144" y="170"/>
                    </a:cxn>
                    <a:cxn ang="0">
                      <a:pos x="133" y="156"/>
                    </a:cxn>
                    <a:cxn ang="0">
                      <a:pos x="117" y="156"/>
                    </a:cxn>
                    <a:cxn ang="0">
                      <a:pos x="104" y="151"/>
                    </a:cxn>
                    <a:cxn ang="0">
                      <a:pos x="95" y="140"/>
                    </a:cxn>
                    <a:cxn ang="0">
                      <a:pos x="85" y="135"/>
                    </a:cxn>
                    <a:cxn ang="0">
                      <a:pos x="75" y="123"/>
                    </a:cxn>
                    <a:cxn ang="0">
                      <a:pos x="57" y="118"/>
                    </a:cxn>
                    <a:cxn ang="0">
                      <a:pos x="46" y="110"/>
                    </a:cxn>
                    <a:cxn ang="0">
                      <a:pos x="45" y="81"/>
                    </a:cxn>
                    <a:cxn ang="0">
                      <a:pos x="31" y="67"/>
                    </a:cxn>
                    <a:cxn ang="0">
                      <a:pos x="26" y="47"/>
                    </a:cxn>
                    <a:cxn ang="0">
                      <a:pos x="5" y="20"/>
                    </a:cxn>
                    <a:cxn ang="0">
                      <a:pos x="0" y="3"/>
                    </a:cxn>
                    <a:cxn ang="0">
                      <a:pos x="3" y="0"/>
                    </a:cxn>
                  </a:cxnLst>
                  <a:rect l="0" t="0" r="r" b="b"/>
                  <a:pathLst>
                    <a:path w="266" h="180">
                      <a:moveTo>
                        <a:pt x="3" y="0"/>
                      </a:moveTo>
                      <a:lnTo>
                        <a:pt x="9" y="6"/>
                      </a:lnTo>
                      <a:lnTo>
                        <a:pt x="19" y="10"/>
                      </a:lnTo>
                      <a:lnTo>
                        <a:pt x="24" y="15"/>
                      </a:lnTo>
                      <a:lnTo>
                        <a:pt x="26" y="25"/>
                      </a:lnTo>
                      <a:lnTo>
                        <a:pt x="36" y="30"/>
                      </a:lnTo>
                      <a:lnTo>
                        <a:pt x="51" y="33"/>
                      </a:lnTo>
                      <a:lnTo>
                        <a:pt x="66" y="35"/>
                      </a:lnTo>
                      <a:lnTo>
                        <a:pt x="73" y="31"/>
                      </a:lnTo>
                      <a:lnTo>
                        <a:pt x="127" y="41"/>
                      </a:lnTo>
                      <a:lnTo>
                        <a:pt x="129" y="49"/>
                      </a:lnTo>
                      <a:lnTo>
                        <a:pt x="122" y="49"/>
                      </a:lnTo>
                      <a:lnTo>
                        <a:pt x="121" y="55"/>
                      </a:lnTo>
                      <a:lnTo>
                        <a:pt x="109" y="67"/>
                      </a:lnTo>
                      <a:lnTo>
                        <a:pt x="132" y="64"/>
                      </a:lnTo>
                      <a:lnTo>
                        <a:pt x="154" y="68"/>
                      </a:lnTo>
                      <a:lnTo>
                        <a:pt x="163" y="62"/>
                      </a:lnTo>
                      <a:lnTo>
                        <a:pt x="172" y="62"/>
                      </a:lnTo>
                      <a:lnTo>
                        <a:pt x="182" y="68"/>
                      </a:lnTo>
                      <a:lnTo>
                        <a:pt x="188" y="79"/>
                      </a:lnTo>
                      <a:lnTo>
                        <a:pt x="207" y="75"/>
                      </a:lnTo>
                      <a:lnTo>
                        <a:pt x="218" y="79"/>
                      </a:lnTo>
                      <a:lnTo>
                        <a:pt x="225" y="91"/>
                      </a:lnTo>
                      <a:lnTo>
                        <a:pt x="266" y="100"/>
                      </a:lnTo>
                      <a:lnTo>
                        <a:pt x="256" y="108"/>
                      </a:lnTo>
                      <a:lnTo>
                        <a:pt x="257" y="135"/>
                      </a:lnTo>
                      <a:lnTo>
                        <a:pt x="245" y="154"/>
                      </a:lnTo>
                      <a:lnTo>
                        <a:pt x="208" y="176"/>
                      </a:lnTo>
                      <a:lnTo>
                        <a:pt x="198" y="180"/>
                      </a:lnTo>
                      <a:lnTo>
                        <a:pt x="191" y="171"/>
                      </a:lnTo>
                      <a:lnTo>
                        <a:pt x="186" y="176"/>
                      </a:lnTo>
                      <a:lnTo>
                        <a:pt x="179" y="173"/>
                      </a:lnTo>
                      <a:lnTo>
                        <a:pt x="174" y="164"/>
                      </a:lnTo>
                      <a:lnTo>
                        <a:pt x="171" y="175"/>
                      </a:lnTo>
                      <a:lnTo>
                        <a:pt x="160" y="175"/>
                      </a:lnTo>
                      <a:lnTo>
                        <a:pt x="144" y="170"/>
                      </a:lnTo>
                      <a:lnTo>
                        <a:pt x="133" y="156"/>
                      </a:lnTo>
                      <a:lnTo>
                        <a:pt x="117" y="156"/>
                      </a:lnTo>
                      <a:lnTo>
                        <a:pt x="104" y="151"/>
                      </a:lnTo>
                      <a:lnTo>
                        <a:pt x="95" y="140"/>
                      </a:lnTo>
                      <a:lnTo>
                        <a:pt x="85" y="135"/>
                      </a:lnTo>
                      <a:lnTo>
                        <a:pt x="75" y="123"/>
                      </a:lnTo>
                      <a:lnTo>
                        <a:pt x="57" y="118"/>
                      </a:lnTo>
                      <a:lnTo>
                        <a:pt x="46" y="110"/>
                      </a:lnTo>
                      <a:lnTo>
                        <a:pt x="45" y="81"/>
                      </a:lnTo>
                      <a:lnTo>
                        <a:pt x="31" y="67"/>
                      </a:lnTo>
                      <a:lnTo>
                        <a:pt x="26" y="47"/>
                      </a:lnTo>
                      <a:lnTo>
                        <a:pt x="5" y="20"/>
                      </a:lnTo>
                      <a:lnTo>
                        <a:pt x="0" y="3"/>
                      </a:lnTo>
                      <a:lnTo>
                        <a:pt x="3"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4" name="Freeform 123"/>
                <p:cNvSpPr>
                  <a:spLocks noChangeAspect="1"/>
                </p:cNvSpPr>
                <p:nvPr/>
              </p:nvSpPr>
              <p:spPr bwMode="gray">
                <a:xfrm>
                  <a:off x="4047" y="1261"/>
                  <a:ext cx="43" cy="27"/>
                </a:xfrm>
                <a:custGeom>
                  <a:avLst/>
                  <a:gdLst/>
                  <a:ahLst/>
                  <a:cxnLst>
                    <a:cxn ang="0">
                      <a:pos x="92" y="7"/>
                    </a:cxn>
                    <a:cxn ang="0">
                      <a:pos x="110" y="0"/>
                    </a:cxn>
                    <a:cxn ang="0">
                      <a:pos x="126" y="2"/>
                    </a:cxn>
                    <a:cxn ang="0">
                      <a:pos x="137" y="5"/>
                    </a:cxn>
                    <a:cxn ang="0">
                      <a:pos x="148" y="16"/>
                    </a:cxn>
                    <a:cxn ang="0">
                      <a:pos x="156" y="18"/>
                    </a:cxn>
                    <a:cxn ang="0">
                      <a:pos x="169" y="36"/>
                    </a:cxn>
                    <a:cxn ang="0">
                      <a:pos x="187" y="51"/>
                    </a:cxn>
                    <a:cxn ang="0">
                      <a:pos x="203" y="78"/>
                    </a:cxn>
                    <a:cxn ang="0">
                      <a:pos x="207" y="93"/>
                    </a:cxn>
                    <a:cxn ang="0">
                      <a:pos x="207" y="112"/>
                    </a:cxn>
                    <a:cxn ang="0">
                      <a:pos x="212" y="126"/>
                    </a:cxn>
                    <a:cxn ang="0">
                      <a:pos x="212" y="136"/>
                    </a:cxn>
                    <a:cxn ang="0">
                      <a:pos x="202" y="132"/>
                    </a:cxn>
                    <a:cxn ang="0">
                      <a:pos x="193" y="136"/>
                    </a:cxn>
                    <a:cxn ang="0">
                      <a:pos x="181" y="134"/>
                    </a:cxn>
                    <a:cxn ang="0">
                      <a:pos x="167" y="127"/>
                    </a:cxn>
                    <a:cxn ang="0">
                      <a:pos x="139" y="128"/>
                    </a:cxn>
                    <a:cxn ang="0">
                      <a:pos x="122" y="120"/>
                    </a:cxn>
                    <a:cxn ang="0">
                      <a:pos x="115" y="112"/>
                    </a:cxn>
                    <a:cxn ang="0">
                      <a:pos x="102" y="115"/>
                    </a:cxn>
                    <a:cxn ang="0">
                      <a:pos x="85" y="110"/>
                    </a:cxn>
                    <a:cxn ang="0">
                      <a:pos x="68" y="99"/>
                    </a:cxn>
                    <a:cxn ang="0">
                      <a:pos x="48" y="95"/>
                    </a:cxn>
                    <a:cxn ang="0">
                      <a:pos x="21" y="110"/>
                    </a:cxn>
                    <a:cxn ang="0">
                      <a:pos x="10" y="109"/>
                    </a:cxn>
                    <a:cxn ang="0">
                      <a:pos x="0" y="95"/>
                    </a:cxn>
                    <a:cxn ang="0">
                      <a:pos x="8" y="89"/>
                    </a:cxn>
                    <a:cxn ang="0">
                      <a:pos x="37" y="86"/>
                    </a:cxn>
                    <a:cxn ang="0">
                      <a:pos x="41" y="79"/>
                    </a:cxn>
                    <a:cxn ang="0">
                      <a:pos x="48" y="62"/>
                    </a:cxn>
                    <a:cxn ang="0">
                      <a:pos x="60" y="31"/>
                    </a:cxn>
                    <a:cxn ang="0">
                      <a:pos x="60" y="19"/>
                    </a:cxn>
                    <a:cxn ang="0">
                      <a:pos x="65" y="10"/>
                    </a:cxn>
                    <a:cxn ang="0">
                      <a:pos x="92" y="7"/>
                    </a:cxn>
                  </a:cxnLst>
                  <a:rect l="0" t="0" r="r" b="b"/>
                  <a:pathLst>
                    <a:path w="212" h="136">
                      <a:moveTo>
                        <a:pt x="92" y="7"/>
                      </a:moveTo>
                      <a:lnTo>
                        <a:pt x="110" y="0"/>
                      </a:lnTo>
                      <a:lnTo>
                        <a:pt x="126" y="2"/>
                      </a:lnTo>
                      <a:lnTo>
                        <a:pt x="137" y="5"/>
                      </a:lnTo>
                      <a:lnTo>
                        <a:pt x="148" y="16"/>
                      </a:lnTo>
                      <a:lnTo>
                        <a:pt x="156" y="18"/>
                      </a:lnTo>
                      <a:lnTo>
                        <a:pt x="169" y="36"/>
                      </a:lnTo>
                      <a:lnTo>
                        <a:pt x="187" y="51"/>
                      </a:lnTo>
                      <a:lnTo>
                        <a:pt x="203" y="78"/>
                      </a:lnTo>
                      <a:lnTo>
                        <a:pt x="207" y="93"/>
                      </a:lnTo>
                      <a:lnTo>
                        <a:pt x="207" y="112"/>
                      </a:lnTo>
                      <a:lnTo>
                        <a:pt x="212" y="126"/>
                      </a:lnTo>
                      <a:lnTo>
                        <a:pt x="212" y="136"/>
                      </a:lnTo>
                      <a:lnTo>
                        <a:pt x="202" y="132"/>
                      </a:lnTo>
                      <a:lnTo>
                        <a:pt x="193" y="136"/>
                      </a:lnTo>
                      <a:lnTo>
                        <a:pt x="181" y="134"/>
                      </a:lnTo>
                      <a:lnTo>
                        <a:pt x="167" y="127"/>
                      </a:lnTo>
                      <a:lnTo>
                        <a:pt x="139" y="128"/>
                      </a:lnTo>
                      <a:lnTo>
                        <a:pt x="122" y="120"/>
                      </a:lnTo>
                      <a:lnTo>
                        <a:pt x="115" y="112"/>
                      </a:lnTo>
                      <a:lnTo>
                        <a:pt x="102" y="115"/>
                      </a:lnTo>
                      <a:lnTo>
                        <a:pt x="85" y="110"/>
                      </a:lnTo>
                      <a:lnTo>
                        <a:pt x="68" y="99"/>
                      </a:lnTo>
                      <a:lnTo>
                        <a:pt x="48" y="95"/>
                      </a:lnTo>
                      <a:lnTo>
                        <a:pt x="21" y="110"/>
                      </a:lnTo>
                      <a:lnTo>
                        <a:pt x="10" y="109"/>
                      </a:lnTo>
                      <a:lnTo>
                        <a:pt x="0" y="95"/>
                      </a:lnTo>
                      <a:lnTo>
                        <a:pt x="8" y="89"/>
                      </a:lnTo>
                      <a:lnTo>
                        <a:pt x="37" y="86"/>
                      </a:lnTo>
                      <a:lnTo>
                        <a:pt x="41" y="79"/>
                      </a:lnTo>
                      <a:lnTo>
                        <a:pt x="48" y="62"/>
                      </a:lnTo>
                      <a:lnTo>
                        <a:pt x="60" y="31"/>
                      </a:lnTo>
                      <a:lnTo>
                        <a:pt x="60" y="19"/>
                      </a:lnTo>
                      <a:lnTo>
                        <a:pt x="65" y="10"/>
                      </a:lnTo>
                      <a:lnTo>
                        <a:pt x="92" y="7"/>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5" name="Freeform 124"/>
                <p:cNvSpPr>
                  <a:spLocks noChangeAspect="1"/>
                </p:cNvSpPr>
                <p:nvPr/>
              </p:nvSpPr>
              <p:spPr bwMode="gray">
                <a:xfrm>
                  <a:off x="3080" y="1282"/>
                  <a:ext cx="68" cy="102"/>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6" name="Freeform 125"/>
                <p:cNvSpPr>
                  <a:spLocks noChangeAspect="1"/>
                </p:cNvSpPr>
                <p:nvPr/>
              </p:nvSpPr>
              <p:spPr bwMode="gray">
                <a:xfrm>
                  <a:off x="3104" y="1129"/>
                  <a:ext cx="169" cy="159"/>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7" name="Freeform 126"/>
                <p:cNvSpPr>
                  <a:spLocks noChangeAspect="1"/>
                </p:cNvSpPr>
                <p:nvPr/>
              </p:nvSpPr>
              <p:spPr bwMode="gray">
                <a:xfrm>
                  <a:off x="3090" y="1355"/>
                  <a:ext cx="9" cy="16"/>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8" name="Freeform 127"/>
                <p:cNvSpPr>
                  <a:spLocks noChangeAspect="1"/>
                </p:cNvSpPr>
                <p:nvPr/>
              </p:nvSpPr>
              <p:spPr bwMode="gray">
                <a:xfrm>
                  <a:off x="4042" y="1314"/>
                  <a:ext cx="17" cy="13"/>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9" name="Freeform 128"/>
                <p:cNvSpPr>
                  <a:spLocks noChangeAspect="1"/>
                </p:cNvSpPr>
                <p:nvPr/>
              </p:nvSpPr>
              <p:spPr bwMode="gray">
                <a:xfrm>
                  <a:off x="3158" y="1386"/>
                  <a:ext cx="22" cy="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0" name="Freeform 129"/>
                <p:cNvSpPr>
                  <a:spLocks noChangeAspect="1"/>
                </p:cNvSpPr>
                <p:nvPr/>
              </p:nvSpPr>
              <p:spPr bwMode="gray">
                <a:xfrm>
                  <a:off x="3534" y="960"/>
                  <a:ext cx="81" cy="75"/>
                </a:xfrm>
                <a:custGeom>
                  <a:avLst/>
                  <a:gdLst/>
                  <a:ahLst/>
                  <a:cxnLst>
                    <a:cxn ang="0">
                      <a:pos x="81" y="49"/>
                    </a:cxn>
                    <a:cxn ang="0">
                      <a:pos x="90" y="63"/>
                    </a:cxn>
                    <a:cxn ang="0">
                      <a:pos x="54" y="79"/>
                    </a:cxn>
                    <a:cxn ang="0">
                      <a:pos x="47" y="106"/>
                    </a:cxn>
                    <a:cxn ang="0">
                      <a:pos x="0" y="138"/>
                    </a:cxn>
                    <a:cxn ang="0">
                      <a:pos x="17" y="168"/>
                    </a:cxn>
                    <a:cxn ang="0">
                      <a:pos x="19" y="154"/>
                    </a:cxn>
                    <a:cxn ang="0">
                      <a:pos x="31" y="142"/>
                    </a:cxn>
                    <a:cxn ang="0">
                      <a:pos x="45" y="154"/>
                    </a:cxn>
                    <a:cxn ang="0">
                      <a:pos x="51" y="168"/>
                    </a:cxn>
                    <a:cxn ang="0">
                      <a:pos x="71" y="160"/>
                    </a:cxn>
                    <a:cxn ang="0">
                      <a:pos x="75" y="181"/>
                    </a:cxn>
                    <a:cxn ang="0">
                      <a:pos x="76" y="220"/>
                    </a:cxn>
                    <a:cxn ang="0">
                      <a:pos x="83" y="247"/>
                    </a:cxn>
                    <a:cxn ang="0">
                      <a:pos x="103" y="276"/>
                    </a:cxn>
                    <a:cxn ang="0">
                      <a:pos x="120" y="302"/>
                    </a:cxn>
                    <a:cxn ang="0">
                      <a:pos x="157" y="255"/>
                    </a:cxn>
                    <a:cxn ang="0">
                      <a:pos x="161" y="298"/>
                    </a:cxn>
                    <a:cxn ang="0">
                      <a:pos x="176" y="300"/>
                    </a:cxn>
                    <a:cxn ang="0">
                      <a:pos x="185" y="313"/>
                    </a:cxn>
                    <a:cxn ang="0">
                      <a:pos x="233" y="338"/>
                    </a:cxn>
                    <a:cxn ang="0">
                      <a:pos x="260" y="354"/>
                    </a:cxn>
                    <a:cxn ang="0">
                      <a:pos x="327" y="373"/>
                    </a:cxn>
                    <a:cxn ang="0">
                      <a:pos x="350" y="366"/>
                    </a:cxn>
                    <a:cxn ang="0">
                      <a:pos x="365" y="348"/>
                    </a:cxn>
                    <a:cxn ang="0">
                      <a:pos x="375" y="322"/>
                    </a:cxn>
                    <a:cxn ang="0">
                      <a:pos x="377" y="295"/>
                    </a:cxn>
                    <a:cxn ang="0">
                      <a:pos x="366" y="262"/>
                    </a:cxn>
                    <a:cxn ang="0">
                      <a:pos x="339" y="232"/>
                    </a:cxn>
                    <a:cxn ang="0">
                      <a:pos x="371" y="232"/>
                    </a:cxn>
                    <a:cxn ang="0">
                      <a:pos x="376" y="190"/>
                    </a:cxn>
                    <a:cxn ang="0">
                      <a:pos x="377" y="160"/>
                    </a:cxn>
                    <a:cxn ang="0">
                      <a:pos x="383" y="139"/>
                    </a:cxn>
                    <a:cxn ang="0">
                      <a:pos x="405" y="107"/>
                    </a:cxn>
                    <a:cxn ang="0">
                      <a:pos x="386" y="103"/>
                    </a:cxn>
                    <a:cxn ang="0">
                      <a:pos x="390" y="72"/>
                    </a:cxn>
                    <a:cxn ang="0">
                      <a:pos x="384" y="65"/>
                    </a:cxn>
                    <a:cxn ang="0">
                      <a:pos x="367" y="18"/>
                    </a:cxn>
                    <a:cxn ang="0">
                      <a:pos x="359" y="0"/>
                    </a:cxn>
                    <a:cxn ang="0">
                      <a:pos x="335" y="2"/>
                    </a:cxn>
                    <a:cxn ang="0">
                      <a:pos x="306" y="0"/>
                    </a:cxn>
                    <a:cxn ang="0">
                      <a:pos x="306" y="32"/>
                    </a:cxn>
                    <a:cxn ang="0">
                      <a:pos x="269" y="75"/>
                    </a:cxn>
                    <a:cxn ang="0">
                      <a:pos x="237" y="95"/>
                    </a:cxn>
                    <a:cxn ang="0">
                      <a:pos x="255" y="66"/>
                    </a:cxn>
                    <a:cxn ang="0">
                      <a:pos x="265" y="45"/>
                    </a:cxn>
                    <a:cxn ang="0">
                      <a:pos x="291" y="2"/>
                    </a:cxn>
                    <a:cxn ang="0">
                      <a:pos x="97" y="0"/>
                    </a:cxn>
                    <a:cxn ang="0">
                      <a:pos x="77" y="32"/>
                    </a:cxn>
                  </a:cxnLst>
                  <a:rect l="0" t="0" r="r" b="b"/>
                  <a:pathLst>
                    <a:path w="405" h="373">
                      <a:moveTo>
                        <a:pt x="77" y="32"/>
                      </a:moveTo>
                      <a:lnTo>
                        <a:pt x="81" y="49"/>
                      </a:lnTo>
                      <a:lnTo>
                        <a:pt x="91" y="55"/>
                      </a:lnTo>
                      <a:lnTo>
                        <a:pt x="90" y="63"/>
                      </a:lnTo>
                      <a:lnTo>
                        <a:pt x="80" y="72"/>
                      </a:lnTo>
                      <a:lnTo>
                        <a:pt x="54" y="79"/>
                      </a:lnTo>
                      <a:lnTo>
                        <a:pt x="49" y="91"/>
                      </a:lnTo>
                      <a:lnTo>
                        <a:pt x="47" y="106"/>
                      </a:lnTo>
                      <a:lnTo>
                        <a:pt x="16" y="141"/>
                      </a:lnTo>
                      <a:lnTo>
                        <a:pt x="0" y="138"/>
                      </a:lnTo>
                      <a:lnTo>
                        <a:pt x="13" y="149"/>
                      </a:lnTo>
                      <a:lnTo>
                        <a:pt x="17" y="168"/>
                      </a:lnTo>
                      <a:lnTo>
                        <a:pt x="21" y="163"/>
                      </a:lnTo>
                      <a:lnTo>
                        <a:pt x="19" y="154"/>
                      </a:lnTo>
                      <a:lnTo>
                        <a:pt x="21" y="146"/>
                      </a:lnTo>
                      <a:lnTo>
                        <a:pt x="31" y="142"/>
                      </a:lnTo>
                      <a:lnTo>
                        <a:pt x="38" y="160"/>
                      </a:lnTo>
                      <a:lnTo>
                        <a:pt x="45" y="154"/>
                      </a:lnTo>
                      <a:lnTo>
                        <a:pt x="50" y="158"/>
                      </a:lnTo>
                      <a:lnTo>
                        <a:pt x="51" y="168"/>
                      </a:lnTo>
                      <a:lnTo>
                        <a:pt x="64" y="160"/>
                      </a:lnTo>
                      <a:lnTo>
                        <a:pt x="71" y="160"/>
                      </a:lnTo>
                      <a:lnTo>
                        <a:pt x="71" y="168"/>
                      </a:lnTo>
                      <a:lnTo>
                        <a:pt x="75" y="181"/>
                      </a:lnTo>
                      <a:lnTo>
                        <a:pt x="76" y="192"/>
                      </a:lnTo>
                      <a:lnTo>
                        <a:pt x="76" y="220"/>
                      </a:lnTo>
                      <a:lnTo>
                        <a:pt x="77" y="236"/>
                      </a:lnTo>
                      <a:lnTo>
                        <a:pt x="83" y="247"/>
                      </a:lnTo>
                      <a:lnTo>
                        <a:pt x="97" y="257"/>
                      </a:lnTo>
                      <a:lnTo>
                        <a:pt x="103" y="276"/>
                      </a:lnTo>
                      <a:lnTo>
                        <a:pt x="115" y="289"/>
                      </a:lnTo>
                      <a:lnTo>
                        <a:pt x="120" y="302"/>
                      </a:lnTo>
                      <a:lnTo>
                        <a:pt x="144" y="278"/>
                      </a:lnTo>
                      <a:lnTo>
                        <a:pt x="157" y="255"/>
                      </a:lnTo>
                      <a:lnTo>
                        <a:pt x="160" y="269"/>
                      </a:lnTo>
                      <a:lnTo>
                        <a:pt x="161" y="298"/>
                      </a:lnTo>
                      <a:lnTo>
                        <a:pt x="166" y="306"/>
                      </a:lnTo>
                      <a:lnTo>
                        <a:pt x="176" y="300"/>
                      </a:lnTo>
                      <a:lnTo>
                        <a:pt x="187" y="303"/>
                      </a:lnTo>
                      <a:lnTo>
                        <a:pt x="185" y="313"/>
                      </a:lnTo>
                      <a:lnTo>
                        <a:pt x="228" y="327"/>
                      </a:lnTo>
                      <a:lnTo>
                        <a:pt x="233" y="338"/>
                      </a:lnTo>
                      <a:lnTo>
                        <a:pt x="254" y="348"/>
                      </a:lnTo>
                      <a:lnTo>
                        <a:pt x="260" y="354"/>
                      </a:lnTo>
                      <a:lnTo>
                        <a:pt x="265" y="366"/>
                      </a:lnTo>
                      <a:lnTo>
                        <a:pt x="327" y="373"/>
                      </a:lnTo>
                      <a:lnTo>
                        <a:pt x="338" y="365"/>
                      </a:lnTo>
                      <a:lnTo>
                        <a:pt x="350" y="366"/>
                      </a:lnTo>
                      <a:lnTo>
                        <a:pt x="351" y="351"/>
                      </a:lnTo>
                      <a:lnTo>
                        <a:pt x="365" y="348"/>
                      </a:lnTo>
                      <a:lnTo>
                        <a:pt x="376" y="338"/>
                      </a:lnTo>
                      <a:lnTo>
                        <a:pt x="375" y="322"/>
                      </a:lnTo>
                      <a:lnTo>
                        <a:pt x="377" y="313"/>
                      </a:lnTo>
                      <a:lnTo>
                        <a:pt x="377" y="295"/>
                      </a:lnTo>
                      <a:lnTo>
                        <a:pt x="365" y="275"/>
                      </a:lnTo>
                      <a:lnTo>
                        <a:pt x="366" y="262"/>
                      </a:lnTo>
                      <a:lnTo>
                        <a:pt x="356" y="259"/>
                      </a:lnTo>
                      <a:lnTo>
                        <a:pt x="339" y="232"/>
                      </a:lnTo>
                      <a:lnTo>
                        <a:pt x="336" y="212"/>
                      </a:lnTo>
                      <a:lnTo>
                        <a:pt x="371" y="232"/>
                      </a:lnTo>
                      <a:lnTo>
                        <a:pt x="376" y="216"/>
                      </a:lnTo>
                      <a:lnTo>
                        <a:pt x="376" y="190"/>
                      </a:lnTo>
                      <a:lnTo>
                        <a:pt x="375" y="163"/>
                      </a:lnTo>
                      <a:lnTo>
                        <a:pt x="377" y="160"/>
                      </a:lnTo>
                      <a:lnTo>
                        <a:pt x="378" y="147"/>
                      </a:lnTo>
                      <a:lnTo>
                        <a:pt x="383" y="139"/>
                      </a:lnTo>
                      <a:lnTo>
                        <a:pt x="388" y="113"/>
                      </a:lnTo>
                      <a:lnTo>
                        <a:pt x="405" y="107"/>
                      </a:lnTo>
                      <a:lnTo>
                        <a:pt x="399" y="102"/>
                      </a:lnTo>
                      <a:lnTo>
                        <a:pt x="386" y="103"/>
                      </a:lnTo>
                      <a:lnTo>
                        <a:pt x="384" y="90"/>
                      </a:lnTo>
                      <a:lnTo>
                        <a:pt x="390" y="72"/>
                      </a:lnTo>
                      <a:lnTo>
                        <a:pt x="392" y="60"/>
                      </a:lnTo>
                      <a:lnTo>
                        <a:pt x="384" y="65"/>
                      </a:lnTo>
                      <a:lnTo>
                        <a:pt x="386" y="53"/>
                      </a:lnTo>
                      <a:lnTo>
                        <a:pt x="367" y="18"/>
                      </a:lnTo>
                      <a:lnTo>
                        <a:pt x="366" y="6"/>
                      </a:lnTo>
                      <a:lnTo>
                        <a:pt x="359" y="0"/>
                      </a:lnTo>
                      <a:lnTo>
                        <a:pt x="344" y="0"/>
                      </a:lnTo>
                      <a:lnTo>
                        <a:pt x="335" y="2"/>
                      </a:lnTo>
                      <a:lnTo>
                        <a:pt x="330" y="0"/>
                      </a:lnTo>
                      <a:lnTo>
                        <a:pt x="306" y="0"/>
                      </a:lnTo>
                      <a:lnTo>
                        <a:pt x="308" y="2"/>
                      </a:lnTo>
                      <a:lnTo>
                        <a:pt x="306" y="32"/>
                      </a:lnTo>
                      <a:lnTo>
                        <a:pt x="282" y="50"/>
                      </a:lnTo>
                      <a:lnTo>
                        <a:pt x="269" y="75"/>
                      </a:lnTo>
                      <a:lnTo>
                        <a:pt x="253" y="77"/>
                      </a:lnTo>
                      <a:lnTo>
                        <a:pt x="237" y="95"/>
                      </a:lnTo>
                      <a:lnTo>
                        <a:pt x="223" y="92"/>
                      </a:lnTo>
                      <a:lnTo>
                        <a:pt x="255" y="66"/>
                      </a:lnTo>
                      <a:lnTo>
                        <a:pt x="265" y="68"/>
                      </a:lnTo>
                      <a:lnTo>
                        <a:pt x="265" y="45"/>
                      </a:lnTo>
                      <a:lnTo>
                        <a:pt x="290" y="33"/>
                      </a:lnTo>
                      <a:lnTo>
                        <a:pt x="291" y="2"/>
                      </a:lnTo>
                      <a:lnTo>
                        <a:pt x="290" y="0"/>
                      </a:lnTo>
                      <a:lnTo>
                        <a:pt x="97" y="0"/>
                      </a:lnTo>
                      <a:lnTo>
                        <a:pt x="83" y="15"/>
                      </a:lnTo>
                      <a:lnTo>
                        <a:pt x="77" y="3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1" name="Freeform 130"/>
                <p:cNvSpPr>
                  <a:spLocks noChangeAspect="1"/>
                </p:cNvSpPr>
                <p:nvPr/>
              </p:nvSpPr>
              <p:spPr bwMode="gray">
                <a:xfrm>
                  <a:off x="4473" y="1348"/>
                  <a:ext cx="44" cy="25"/>
                </a:xfrm>
                <a:custGeom>
                  <a:avLst/>
                  <a:gdLst/>
                  <a:ahLst/>
                  <a:cxnLst>
                    <a:cxn ang="0">
                      <a:pos x="82" y="99"/>
                    </a:cxn>
                    <a:cxn ang="0">
                      <a:pos x="78" y="98"/>
                    </a:cxn>
                    <a:cxn ang="0">
                      <a:pos x="69" y="103"/>
                    </a:cxn>
                    <a:cxn ang="0">
                      <a:pos x="63" y="110"/>
                    </a:cxn>
                    <a:cxn ang="0">
                      <a:pos x="60" y="119"/>
                    </a:cxn>
                    <a:cxn ang="0">
                      <a:pos x="38" y="121"/>
                    </a:cxn>
                    <a:cxn ang="0">
                      <a:pos x="36" y="118"/>
                    </a:cxn>
                    <a:cxn ang="0">
                      <a:pos x="16" y="125"/>
                    </a:cxn>
                    <a:cxn ang="0">
                      <a:pos x="15" y="116"/>
                    </a:cxn>
                    <a:cxn ang="0">
                      <a:pos x="4" y="100"/>
                    </a:cxn>
                    <a:cxn ang="0">
                      <a:pos x="0" y="91"/>
                    </a:cxn>
                    <a:cxn ang="0">
                      <a:pos x="4" y="78"/>
                    </a:cxn>
                    <a:cxn ang="0">
                      <a:pos x="12" y="72"/>
                    </a:cxn>
                    <a:cxn ang="0">
                      <a:pos x="16" y="60"/>
                    </a:cxn>
                    <a:cxn ang="0">
                      <a:pos x="36" y="43"/>
                    </a:cxn>
                    <a:cxn ang="0">
                      <a:pos x="42" y="33"/>
                    </a:cxn>
                    <a:cxn ang="0">
                      <a:pos x="55" y="19"/>
                    </a:cxn>
                    <a:cxn ang="0">
                      <a:pos x="63" y="19"/>
                    </a:cxn>
                    <a:cxn ang="0">
                      <a:pos x="66" y="10"/>
                    </a:cxn>
                    <a:cxn ang="0">
                      <a:pos x="82" y="5"/>
                    </a:cxn>
                    <a:cxn ang="0">
                      <a:pos x="82" y="3"/>
                    </a:cxn>
                    <a:cxn ang="0">
                      <a:pos x="82" y="5"/>
                    </a:cxn>
                    <a:cxn ang="0">
                      <a:pos x="84" y="3"/>
                    </a:cxn>
                    <a:cxn ang="0">
                      <a:pos x="84" y="5"/>
                    </a:cxn>
                    <a:cxn ang="0">
                      <a:pos x="90" y="6"/>
                    </a:cxn>
                    <a:cxn ang="0">
                      <a:pos x="101" y="1"/>
                    </a:cxn>
                    <a:cxn ang="0">
                      <a:pos x="114" y="10"/>
                    </a:cxn>
                    <a:cxn ang="0">
                      <a:pos x="127" y="1"/>
                    </a:cxn>
                    <a:cxn ang="0">
                      <a:pos x="133" y="3"/>
                    </a:cxn>
                    <a:cxn ang="0">
                      <a:pos x="135" y="0"/>
                    </a:cxn>
                    <a:cxn ang="0">
                      <a:pos x="156" y="11"/>
                    </a:cxn>
                    <a:cxn ang="0">
                      <a:pos x="184" y="19"/>
                    </a:cxn>
                    <a:cxn ang="0">
                      <a:pos x="188" y="24"/>
                    </a:cxn>
                    <a:cxn ang="0">
                      <a:pos x="186" y="28"/>
                    </a:cxn>
                    <a:cxn ang="0">
                      <a:pos x="186" y="32"/>
                    </a:cxn>
                    <a:cxn ang="0">
                      <a:pos x="214" y="55"/>
                    </a:cxn>
                    <a:cxn ang="0">
                      <a:pos x="218" y="67"/>
                    </a:cxn>
                    <a:cxn ang="0">
                      <a:pos x="214" y="77"/>
                    </a:cxn>
                    <a:cxn ang="0">
                      <a:pos x="193" y="91"/>
                    </a:cxn>
                    <a:cxn ang="0">
                      <a:pos x="143" y="107"/>
                    </a:cxn>
                    <a:cxn ang="0">
                      <a:pos x="133" y="113"/>
                    </a:cxn>
                    <a:cxn ang="0">
                      <a:pos x="113" y="109"/>
                    </a:cxn>
                    <a:cxn ang="0">
                      <a:pos x="107" y="104"/>
                    </a:cxn>
                    <a:cxn ang="0">
                      <a:pos x="82" y="100"/>
                    </a:cxn>
                    <a:cxn ang="0">
                      <a:pos x="82" y="99"/>
                    </a:cxn>
                  </a:cxnLst>
                  <a:rect l="0" t="0" r="r" b="b"/>
                  <a:pathLst>
                    <a:path w="218" h="125">
                      <a:moveTo>
                        <a:pt x="82" y="99"/>
                      </a:moveTo>
                      <a:lnTo>
                        <a:pt x="78" y="98"/>
                      </a:lnTo>
                      <a:lnTo>
                        <a:pt x="69" y="103"/>
                      </a:lnTo>
                      <a:lnTo>
                        <a:pt x="63" y="110"/>
                      </a:lnTo>
                      <a:lnTo>
                        <a:pt x="60" y="119"/>
                      </a:lnTo>
                      <a:lnTo>
                        <a:pt x="38" y="121"/>
                      </a:lnTo>
                      <a:lnTo>
                        <a:pt x="36" y="118"/>
                      </a:lnTo>
                      <a:lnTo>
                        <a:pt x="16" y="125"/>
                      </a:lnTo>
                      <a:lnTo>
                        <a:pt x="15" y="116"/>
                      </a:lnTo>
                      <a:lnTo>
                        <a:pt x="4" y="100"/>
                      </a:lnTo>
                      <a:lnTo>
                        <a:pt x="0" y="91"/>
                      </a:lnTo>
                      <a:lnTo>
                        <a:pt x="4" y="78"/>
                      </a:lnTo>
                      <a:lnTo>
                        <a:pt x="12" y="72"/>
                      </a:lnTo>
                      <a:lnTo>
                        <a:pt x="16" y="60"/>
                      </a:lnTo>
                      <a:lnTo>
                        <a:pt x="36" y="43"/>
                      </a:lnTo>
                      <a:lnTo>
                        <a:pt x="42" y="33"/>
                      </a:lnTo>
                      <a:lnTo>
                        <a:pt x="55" y="19"/>
                      </a:lnTo>
                      <a:lnTo>
                        <a:pt x="63" y="19"/>
                      </a:lnTo>
                      <a:lnTo>
                        <a:pt x="66" y="10"/>
                      </a:lnTo>
                      <a:lnTo>
                        <a:pt x="82" y="5"/>
                      </a:lnTo>
                      <a:lnTo>
                        <a:pt x="82" y="3"/>
                      </a:lnTo>
                      <a:lnTo>
                        <a:pt x="82" y="5"/>
                      </a:lnTo>
                      <a:lnTo>
                        <a:pt x="84" y="3"/>
                      </a:lnTo>
                      <a:lnTo>
                        <a:pt x="84" y="5"/>
                      </a:lnTo>
                      <a:lnTo>
                        <a:pt x="90" y="6"/>
                      </a:lnTo>
                      <a:lnTo>
                        <a:pt x="101" y="1"/>
                      </a:lnTo>
                      <a:lnTo>
                        <a:pt x="114" y="10"/>
                      </a:lnTo>
                      <a:lnTo>
                        <a:pt x="127" y="1"/>
                      </a:lnTo>
                      <a:lnTo>
                        <a:pt x="133" y="3"/>
                      </a:lnTo>
                      <a:lnTo>
                        <a:pt x="135" y="0"/>
                      </a:lnTo>
                      <a:lnTo>
                        <a:pt x="156" y="11"/>
                      </a:lnTo>
                      <a:lnTo>
                        <a:pt x="184" y="19"/>
                      </a:lnTo>
                      <a:lnTo>
                        <a:pt x="188" y="24"/>
                      </a:lnTo>
                      <a:lnTo>
                        <a:pt x="186" y="28"/>
                      </a:lnTo>
                      <a:lnTo>
                        <a:pt x="186" y="32"/>
                      </a:lnTo>
                      <a:lnTo>
                        <a:pt x="214" y="55"/>
                      </a:lnTo>
                      <a:lnTo>
                        <a:pt x="218" y="67"/>
                      </a:lnTo>
                      <a:lnTo>
                        <a:pt x="214" y="77"/>
                      </a:lnTo>
                      <a:lnTo>
                        <a:pt x="193" y="91"/>
                      </a:lnTo>
                      <a:lnTo>
                        <a:pt x="143" y="107"/>
                      </a:lnTo>
                      <a:lnTo>
                        <a:pt x="133" y="113"/>
                      </a:lnTo>
                      <a:lnTo>
                        <a:pt x="113" y="109"/>
                      </a:lnTo>
                      <a:lnTo>
                        <a:pt x="107" y="104"/>
                      </a:lnTo>
                      <a:lnTo>
                        <a:pt x="82" y="100"/>
                      </a:lnTo>
                      <a:lnTo>
                        <a:pt x="82" y="99"/>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386" name="Freeform 131"/>
              <p:cNvSpPr>
                <a:spLocks noChangeAspect="1"/>
              </p:cNvSpPr>
              <p:nvPr/>
            </p:nvSpPr>
            <p:spPr bwMode="gray">
              <a:xfrm>
                <a:off x="4071" y="1777"/>
                <a:ext cx="34" cy="144"/>
              </a:xfrm>
              <a:custGeom>
                <a:avLst/>
                <a:gdLst/>
                <a:ahLst/>
                <a:cxnLst>
                  <a:cxn ang="0">
                    <a:pos x="55" y="0"/>
                  </a:cxn>
                  <a:cxn ang="0">
                    <a:pos x="69" y="22"/>
                  </a:cxn>
                  <a:cxn ang="0">
                    <a:pos x="76" y="79"/>
                  </a:cxn>
                  <a:cxn ang="0">
                    <a:pos x="92" y="144"/>
                  </a:cxn>
                  <a:cxn ang="0">
                    <a:pos x="90" y="187"/>
                  </a:cxn>
                  <a:cxn ang="0">
                    <a:pos x="84" y="210"/>
                  </a:cxn>
                  <a:cxn ang="0">
                    <a:pos x="90" y="243"/>
                  </a:cxn>
                  <a:cxn ang="0">
                    <a:pos x="92" y="257"/>
                  </a:cxn>
                  <a:cxn ang="0">
                    <a:pos x="102" y="289"/>
                  </a:cxn>
                  <a:cxn ang="0">
                    <a:pos x="116" y="344"/>
                  </a:cxn>
                  <a:cxn ang="0">
                    <a:pos x="139" y="425"/>
                  </a:cxn>
                  <a:cxn ang="0">
                    <a:pos x="150" y="459"/>
                  </a:cxn>
                  <a:cxn ang="0">
                    <a:pos x="168" y="487"/>
                  </a:cxn>
                  <a:cxn ang="0">
                    <a:pos x="149" y="466"/>
                  </a:cxn>
                  <a:cxn ang="0">
                    <a:pos x="119" y="448"/>
                  </a:cxn>
                  <a:cxn ang="0">
                    <a:pos x="92" y="447"/>
                  </a:cxn>
                  <a:cxn ang="0">
                    <a:pos x="75" y="475"/>
                  </a:cxn>
                  <a:cxn ang="0">
                    <a:pos x="65" y="509"/>
                  </a:cxn>
                  <a:cxn ang="0">
                    <a:pos x="53" y="566"/>
                  </a:cxn>
                  <a:cxn ang="0">
                    <a:pos x="61" y="602"/>
                  </a:cxn>
                  <a:cxn ang="0">
                    <a:pos x="80" y="635"/>
                  </a:cxn>
                  <a:cxn ang="0">
                    <a:pos x="89" y="651"/>
                  </a:cxn>
                  <a:cxn ang="0">
                    <a:pos x="100" y="654"/>
                  </a:cxn>
                  <a:cxn ang="0">
                    <a:pos x="108" y="684"/>
                  </a:cxn>
                  <a:cxn ang="0">
                    <a:pos x="102" y="713"/>
                  </a:cxn>
                  <a:cxn ang="0">
                    <a:pos x="69" y="663"/>
                  </a:cxn>
                  <a:cxn ang="0">
                    <a:pos x="46" y="673"/>
                  </a:cxn>
                  <a:cxn ang="0">
                    <a:pos x="31" y="721"/>
                  </a:cxn>
                  <a:cxn ang="0">
                    <a:pos x="15" y="689"/>
                  </a:cxn>
                  <a:cxn ang="0">
                    <a:pos x="21" y="623"/>
                  </a:cxn>
                  <a:cxn ang="0">
                    <a:pos x="32" y="554"/>
                  </a:cxn>
                  <a:cxn ang="0">
                    <a:pos x="23" y="522"/>
                  </a:cxn>
                  <a:cxn ang="0">
                    <a:pos x="17" y="479"/>
                  </a:cxn>
                  <a:cxn ang="0">
                    <a:pos x="28" y="425"/>
                  </a:cxn>
                  <a:cxn ang="0">
                    <a:pos x="32" y="392"/>
                  </a:cxn>
                  <a:cxn ang="0">
                    <a:pos x="30" y="375"/>
                  </a:cxn>
                  <a:cxn ang="0">
                    <a:pos x="25" y="348"/>
                  </a:cxn>
                  <a:cxn ang="0">
                    <a:pos x="31" y="297"/>
                  </a:cxn>
                  <a:cxn ang="0">
                    <a:pos x="21" y="260"/>
                  </a:cxn>
                  <a:cxn ang="0">
                    <a:pos x="4" y="243"/>
                  </a:cxn>
                  <a:cxn ang="0">
                    <a:pos x="3" y="226"/>
                  </a:cxn>
                  <a:cxn ang="0">
                    <a:pos x="0" y="188"/>
                  </a:cxn>
                  <a:cxn ang="0">
                    <a:pos x="12" y="125"/>
                  </a:cxn>
                  <a:cxn ang="0">
                    <a:pos x="9" y="96"/>
                  </a:cxn>
                  <a:cxn ang="0">
                    <a:pos x="25" y="79"/>
                  </a:cxn>
                  <a:cxn ang="0">
                    <a:pos x="37" y="87"/>
                  </a:cxn>
                  <a:cxn ang="0">
                    <a:pos x="50" y="81"/>
                  </a:cxn>
                  <a:cxn ang="0">
                    <a:pos x="50" y="66"/>
                  </a:cxn>
                  <a:cxn ang="0">
                    <a:pos x="59" y="64"/>
                  </a:cxn>
                  <a:cxn ang="0">
                    <a:pos x="49" y="33"/>
                  </a:cxn>
                  <a:cxn ang="0">
                    <a:pos x="38" y="9"/>
                  </a:cxn>
                  <a:cxn ang="0">
                    <a:pos x="47" y="6"/>
                  </a:cxn>
                </a:cxnLst>
                <a:rect l="0" t="0" r="r" b="b"/>
                <a:pathLst>
                  <a:path w="170" h="721">
                    <a:moveTo>
                      <a:pt x="52" y="3"/>
                    </a:moveTo>
                    <a:lnTo>
                      <a:pt x="55" y="0"/>
                    </a:lnTo>
                    <a:lnTo>
                      <a:pt x="63" y="4"/>
                    </a:lnTo>
                    <a:lnTo>
                      <a:pt x="69" y="22"/>
                    </a:lnTo>
                    <a:lnTo>
                      <a:pt x="73" y="59"/>
                    </a:lnTo>
                    <a:lnTo>
                      <a:pt x="76" y="79"/>
                    </a:lnTo>
                    <a:lnTo>
                      <a:pt x="87" y="113"/>
                    </a:lnTo>
                    <a:lnTo>
                      <a:pt x="92" y="144"/>
                    </a:lnTo>
                    <a:lnTo>
                      <a:pt x="93" y="166"/>
                    </a:lnTo>
                    <a:lnTo>
                      <a:pt x="90" y="187"/>
                    </a:lnTo>
                    <a:lnTo>
                      <a:pt x="82" y="192"/>
                    </a:lnTo>
                    <a:lnTo>
                      <a:pt x="84" y="210"/>
                    </a:lnTo>
                    <a:lnTo>
                      <a:pt x="89" y="229"/>
                    </a:lnTo>
                    <a:lnTo>
                      <a:pt x="90" y="243"/>
                    </a:lnTo>
                    <a:lnTo>
                      <a:pt x="89" y="258"/>
                    </a:lnTo>
                    <a:lnTo>
                      <a:pt x="92" y="257"/>
                    </a:lnTo>
                    <a:lnTo>
                      <a:pt x="98" y="272"/>
                    </a:lnTo>
                    <a:lnTo>
                      <a:pt x="102" y="289"/>
                    </a:lnTo>
                    <a:lnTo>
                      <a:pt x="103" y="292"/>
                    </a:lnTo>
                    <a:lnTo>
                      <a:pt x="116" y="344"/>
                    </a:lnTo>
                    <a:lnTo>
                      <a:pt x="135" y="407"/>
                    </a:lnTo>
                    <a:lnTo>
                      <a:pt x="139" y="425"/>
                    </a:lnTo>
                    <a:lnTo>
                      <a:pt x="144" y="445"/>
                    </a:lnTo>
                    <a:lnTo>
                      <a:pt x="150" y="459"/>
                    </a:lnTo>
                    <a:lnTo>
                      <a:pt x="157" y="474"/>
                    </a:lnTo>
                    <a:lnTo>
                      <a:pt x="168" y="487"/>
                    </a:lnTo>
                    <a:lnTo>
                      <a:pt x="170" y="496"/>
                    </a:lnTo>
                    <a:lnTo>
                      <a:pt x="149" y="466"/>
                    </a:lnTo>
                    <a:lnTo>
                      <a:pt x="135" y="456"/>
                    </a:lnTo>
                    <a:lnTo>
                      <a:pt x="119" y="448"/>
                    </a:lnTo>
                    <a:lnTo>
                      <a:pt x="104" y="445"/>
                    </a:lnTo>
                    <a:lnTo>
                      <a:pt x="92" y="447"/>
                    </a:lnTo>
                    <a:lnTo>
                      <a:pt x="80" y="457"/>
                    </a:lnTo>
                    <a:lnTo>
                      <a:pt x="75" y="475"/>
                    </a:lnTo>
                    <a:lnTo>
                      <a:pt x="73" y="491"/>
                    </a:lnTo>
                    <a:lnTo>
                      <a:pt x="65" y="509"/>
                    </a:lnTo>
                    <a:lnTo>
                      <a:pt x="55" y="549"/>
                    </a:lnTo>
                    <a:lnTo>
                      <a:pt x="53" y="566"/>
                    </a:lnTo>
                    <a:lnTo>
                      <a:pt x="53" y="586"/>
                    </a:lnTo>
                    <a:lnTo>
                      <a:pt x="61" y="602"/>
                    </a:lnTo>
                    <a:lnTo>
                      <a:pt x="77" y="623"/>
                    </a:lnTo>
                    <a:lnTo>
                      <a:pt x="80" y="635"/>
                    </a:lnTo>
                    <a:lnTo>
                      <a:pt x="84" y="645"/>
                    </a:lnTo>
                    <a:lnTo>
                      <a:pt x="89" y="651"/>
                    </a:lnTo>
                    <a:lnTo>
                      <a:pt x="97" y="656"/>
                    </a:lnTo>
                    <a:lnTo>
                      <a:pt x="100" y="654"/>
                    </a:lnTo>
                    <a:lnTo>
                      <a:pt x="103" y="657"/>
                    </a:lnTo>
                    <a:lnTo>
                      <a:pt x="108" y="684"/>
                    </a:lnTo>
                    <a:lnTo>
                      <a:pt x="107" y="700"/>
                    </a:lnTo>
                    <a:lnTo>
                      <a:pt x="102" y="713"/>
                    </a:lnTo>
                    <a:lnTo>
                      <a:pt x="95" y="674"/>
                    </a:lnTo>
                    <a:lnTo>
                      <a:pt x="69" y="663"/>
                    </a:lnTo>
                    <a:lnTo>
                      <a:pt x="55" y="662"/>
                    </a:lnTo>
                    <a:lnTo>
                      <a:pt x="46" y="673"/>
                    </a:lnTo>
                    <a:lnTo>
                      <a:pt x="36" y="706"/>
                    </a:lnTo>
                    <a:lnTo>
                      <a:pt x="31" y="721"/>
                    </a:lnTo>
                    <a:lnTo>
                      <a:pt x="18" y="714"/>
                    </a:lnTo>
                    <a:lnTo>
                      <a:pt x="15" y="689"/>
                    </a:lnTo>
                    <a:lnTo>
                      <a:pt x="15" y="666"/>
                    </a:lnTo>
                    <a:lnTo>
                      <a:pt x="21" y="623"/>
                    </a:lnTo>
                    <a:lnTo>
                      <a:pt x="26" y="565"/>
                    </a:lnTo>
                    <a:lnTo>
                      <a:pt x="32" y="554"/>
                    </a:lnTo>
                    <a:lnTo>
                      <a:pt x="31" y="539"/>
                    </a:lnTo>
                    <a:lnTo>
                      <a:pt x="23" y="522"/>
                    </a:lnTo>
                    <a:lnTo>
                      <a:pt x="17" y="499"/>
                    </a:lnTo>
                    <a:lnTo>
                      <a:pt x="17" y="479"/>
                    </a:lnTo>
                    <a:lnTo>
                      <a:pt x="22" y="463"/>
                    </a:lnTo>
                    <a:lnTo>
                      <a:pt x="28" y="425"/>
                    </a:lnTo>
                    <a:lnTo>
                      <a:pt x="28" y="394"/>
                    </a:lnTo>
                    <a:lnTo>
                      <a:pt x="32" y="392"/>
                    </a:lnTo>
                    <a:lnTo>
                      <a:pt x="30" y="386"/>
                    </a:lnTo>
                    <a:lnTo>
                      <a:pt x="30" y="375"/>
                    </a:lnTo>
                    <a:lnTo>
                      <a:pt x="28" y="360"/>
                    </a:lnTo>
                    <a:lnTo>
                      <a:pt x="25" y="348"/>
                    </a:lnTo>
                    <a:lnTo>
                      <a:pt x="25" y="331"/>
                    </a:lnTo>
                    <a:lnTo>
                      <a:pt x="31" y="297"/>
                    </a:lnTo>
                    <a:lnTo>
                      <a:pt x="31" y="284"/>
                    </a:lnTo>
                    <a:lnTo>
                      <a:pt x="21" y="260"/>
                    </a:lnTo>
                    <a:lnTo>
                      <a:pt x="11" y="249"/>
                    </a:lnTo>
                    <a:lnTo>
                      <a:pt x="4" y="243"/>
                    </a:lnTo>
                    <a:lnTo>
                      <a:pt x="6" y="237"/>
                    </a:lnTo>
                    <a:lnTo>
                      <a:pt x="3" y="226"/>
                    </a:lnTo>
                    <a:lnTo>
                      <a:pt x="0" y="205"/>
                    </a:lnTo>
                    <a:lnTo>
                      <a:pt x="0" y="188"/>
                    </a:lnTo>
                    <a:lnTo>
                      <a:pt x="10" y="160"/>
                    </a:lnTo>
                    <a:lnTo>
                      <a:pt x="12" y="125"/>
                    </a:lnTo>
                    <a:lnTo>
                      <a:pt x="11" y="108"/>
                    </a:lnTo>
                    <a:lnTo>
                      <a:pt x="9" y="96"/>
                    </a:lnTo>
                    <a:lnTo>
                      <a:pt x="14" y="85"/>
                    </a:lnTo>
                    <a:lnTo>
                      <a:pt x="25" y="79"/>
                    </a:lnTo>
                    <a:lnTo>
                      <a:pt x="31" y="81"/>
                    </a:lnTo>
                    <a:lnTo>
                      <a:pt x="37" y="87"/>
                    </a:lnTo>
                    <a:lnTo>
                      <a:pt x="48" y="86"/>
                    </a:lnTo>
                    <a:lnTo>
                      <a:pt x="50" y="81"/>
                    </a:lnTo>
                    <a:lnTo>
                      <a:pt x="48" y="75"/>
                    </a:lnTo>
                    <a:lnTo>
                      <a:pt x="50" y="66"/>
                    </a:lnTo>
                    <a:lnTo>
                      <a:pt x="57" y="66"/>
                    </a:lnTo>
                    <a:lnTo>
                      <a:pt x="59" y="64"/>
                    </a:lnTo>
                    <a:lnTo>
                      <a:pt x="54" y="52"/>
                    </a:lnTo>
                    <a:lnTo>
                      <a:pt x="49" y="33"/>
                    </a:lnTo>
                    <a:lnTo>
                      <a:pt x="39" y="16"/>
                    </a:lnTo>
                    <a:lnTo>
                      <a:pt x="38" y="9"/>
                    </a:lnTo>
                    <a:lnTo>
                      <a:pt x="41" y="6"/>
                    </a:lnTo>
                    <a:lnTo>
                      <a:pt x="47" y="6"/>
                    </a:lnTo>
                    <a:lnTo>
                      <a:pt x="52" y="3"/>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7" name="Freeform 132"/>
              <p:cNvSpPr>
                <a:spLocks noChangeAspect="1"/>
              </p:cNvSpPr>
              <p:nvPr/>
            </p:nvSpPr>
            <p:spPr bwMode="gray">
              <a:xfrm>
                <a:off x="2817" y="1091"/>
                <a:ext cx="1786" cy="901"/>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8" name="Freeform 133"/>
              <p:cNvSpPr>
                <a:spLocks noChangeAspect="1"/>
              </p:cNvSpPr>
              <p:nvPr/>
            </p:nvSpPr>
            <p:spPr bwMode="gray">
              <a:xfrm>
                <a:off x="2730" y="1750"/>
                <a:ext cx="36" cy="27"/>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79" name="Group 135"/>
            <p:cNvGrpSpPr>
              <a:grpSpLocks noChangeAspect="1"/>
            </p:cNvGrpSpPr>
            <p:nvPr/>
          </p:nvGrpSpPr>
          <p:grpSpPr bwMode="gray">
            <a:xfrm>
              <a:off x="5214142" y="2886422"/>
              <a:ext cx="647700" cy="585788"/>
              <a:chOff x="2802" y="1979"/>
              <a:chExt cx="408" cy="369"/>
            </a:xfrm>
            <a:grpFill/>
          </p:grpSpPr>
          <p:sp>
            <p:nvSpPr>
              <p:cNvPr id="356" name="Freeform 136"/>
              <p:cNvSpPr>
                <a:spLocks noChangeAspect="1"/>
              </p:cNvSpPr>
              <p:nvPr/>
            </p:nvSpPr>
            <p:spPr bwMode="gray">
              <a:xfrm>
                <a:off x="2899" y="2082"/>
                <a:ext cx="19" cy="23"/>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57" name="Group 137"/>
              <p:cNvGrpSpPr>
                <a:grpSpLocks noChangeAspect="1"/>
              </p:cNvGrpSpPr>
              <p:nvPr/>
            </p:nvGrpSpPr>
            <p:grpSpPr bwMode="gray">
              <a:xfrm>
                <a:off x="2889" y="2101"/>
                <a:ext cx="17" cy="51"/>
                <a:chOff x="2889" y="2101"/>
                <a:chExt cx="17" cy="51"/>
              </a:xfrm>
              <a:grpFill/>
            </p:grpSpPr>
            <p:sp>
              <p:nvSpPr>
                <p:cNvPr id="382" name="Freeform 138"/>
                <p:cNvSpPr>
                  <a:spLocks noChangeAspect="1"/>
                </p:cNvSpPr>
                <p:nvPr/>
              </p:nvSpPr>
              <p:spPr bwMode="gray">
                <a:xfrm>
                  <a:off x="2897" y="2111"/>
                  <a:ext cx="8" cy="16"/>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3" name="Freeform 139"/>
                <p:cNvSpPr>
                  <a:spLocks noChangeAspect="1"/>
                </p:cNvSpPr>
                <p:nvPr/>
              </p:nvSpPr>
              <p:spPr bwMode="gray">
                <a:xfrm>
                  <a:off x="2889" y="2124"/>
                  <a:ext cx="4" cy="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4" name="Freeform 140"/>
                <p:cNvSpPr>
                  <a:spLocks noChangeAspect="1"/>
                </p:cNvSpPr>
                <p:nvPr/>
              </p:nvSpPr>
              <p:spPr bwMode="gray">
                <a:xfrm>
                  <a:off x="2890" y="2101"/>
                  <a:ext cx="16" cy="51"/>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358" name="Freeform 141"/>
              <p:cNvSpPr>
                <a:spLocks noChangeAspect="1"/>
              </p:cNvSpPr>
              <p:nvPr/>
            </p:nvSpPr>
            <p:spPr bwMode="gray">
              <a:xfrm>
                <a:off x="3027" y="2143"/>
                <a:ext cx="19" cy="19"/>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59" name="Group 142"/>
              <p:cNvGrpSpPr>
                <a:grpSpLocks noChangeAspect="1"/>
              </p:cNvGrpSpPr>
              <p:nvPr/>
            </p:nvGrpSpPr>
            <p:grpSpPr bwMode="gray">
              <a:xfrm>
                <a:off x="2896" y="2116"/>
                <a:ext cx="231" cy="189"/>
                <a:chOff x="2896" y="2116"/>
                <a:chExt cx="231" cy="189"/>
              </a:xfrm>
              <a:grpFill/>
            </p:grpSpPr>
            <p:sp>
              <p:nvSpPr>
                <p:cNvPr id="380" name="Freeform 143"/>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1" name="Freeform 144"/>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360" name="Group 145"/>
              <p:cNvGrpSpPr>
                <a:grpSpLocks noChangeAspect="1"/>
              </p:cNvGrpSpPr>
              <p:nvPr/>
            </p:nvGrpSpPr>
            <p:grpSpPr bwMode="gray">
              <a:xfrm>
                <a:off x="2984" y="2276"/>
                <a:ext cx="114" cy="72"/>
                <a:chOff x="2984" y="2276"/>
                <a:chExt cx="114" cy="72"/>
              </a:xfrm>
              <a:grpFill/>
            </p:grpSpPr>
            <p:sp>
              <p:nvSpPr>
                <p:cNvPr id="378" name="Freeform 146"/>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9" name="Freeform 147"/>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361" name="Freeform 148"/>
              <p:cNvSpPr>
                <a:spLocks noChangeAspect="1"/>
              </p:cNvSpPr>
              <p:nvPr/>
            </p:nvSpPr>
            <p:spPr bwMode="gray">
              <a:xfrm>
                <a:off x="3104" y="2214"/>
                <a:ext cx="3" cy="2"/>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62" name="Group 149"/>
              <p:cNvGrpSpPr>
                <a:grpSpLocks noChangeAspect="1"/>
              </p:cNvGrpSpPr>
              <p:nvPr/>
            </p:nvGrpSpPr>
            <p:grpSpPr bwMode="gray">
              <a:xfrm>
                <a:off x="3086" y="2189"/>
                <a:ext cx="85" cy="114"/>
                <a:chOff x="3086" y="2189"/>
                <a:chExt cx="85" cy="114"/>
              </a:xfrm>
              <a:grpFill/>
            </p:grpSpPr>
            <p:sp>
              <p:nvSpPr>
                <p:cNvPr id="376" name="Freeform 150"/>
                <p:cNvSpPr>
                  <a:spLocks noChangeAspect="1"/>
                </p:cNvSpPr>
                <p:nvPr/>
              </p:nvSpPr>
              <p:spPr bwMode="gray">
                <a:xfrm>
                  <a:off x="3130" y="2189"/>
                  <a:ext cx="4" cy="8"/>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7" name="Freeform 151"/>
                <p:cNvSpPr>
                  <a:spLocks noChangeAspect="1"/>
                </p:cNvSpPr>
                <p:nvPr/>
              </p:nvSpPr>
              <p:spPr bwMode="gray">
                <a:xfrm>
                  <a:off x="3086" y="2207"/>
                  <a:ext cx="85" cy="96"/>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363" name="Freeform 152"/>
              <p:cNvSpPr>
                <a:spLocks noChangeAspect="1"/>
              </p:cNvSpPr>
              <p:nvPr/>
            </p:nvSpPr>
            <p:spPr bwMode="gray">
              <a:xfrm>
                <a:off x="3069" y="2190"/>
                <a:ext cx="1" cy="3"/>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64" name="Group 153"/>
              <p:cNvGrpSpPr>
                <a:grpSpLocks noChangeAspect="1"/>
              </p:cNvGrpSpPr>
              <p:nvPr/>
            </p:nvGrpSpPr>
            <p:grpSpPr bwMode="gray">
              <a:xfrm>
                <a:off x="3000" y="2012"/>
                <a:ext cx="210" cy="192"/>
                <a:chOff x="3000" y="2012"/>
                <a:chExt cx="210" cy="192"/>
              </a:xfrm>
              <a:grpFill/>
            </p:grpSpPr>
            <p:sp>
              <p:nvSpPr>
                <p:cNvPr id="374" name="Freeform 154"/>
                <p:cNvSpPr>
                  <a:spLocks noChangeAspect="1"/>
                </p:cNvSpPr>
                <p:nvPr/>
              </p:nvSpPr>
              <p:spPr bwMode="gray">
                <a:xfrm>
                  <a:off x="3122" y="2182"/>
                  <a:ext cx="10" cy="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5" name="Freeform 155"/>
                <p:cNvSpPr>
                  <a:spLocks noChangeAspect="1"/>
                </p:cNvSpPr>
                <p:nvPr/>
              </p:nvSpPr>
              <p:spPr bwMode="gray">
                <a:xfrm>
                  <a:off x="3000" y="2012"/>
                  <a:ext cx="210" cy="192"/>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365" name="Freeform 156"/>
              <p:cNvSpPr>
                <a:spLocks noChangeAspect="1"/>
              </p:cNvSpPr>
              <p:nvPr/>
            </p:nvSpPr>
            <p:spPr bwMode="gray">
              <a:xfrm>
                <a:off x="2941" y="2045"/>
                <a:ext cx="107" cy="109"/>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6" name="Freeform 157"/>
              <p:cNvSpPr>
                <a:spLocks noChangeAspect="1"/>
              </p:cNvSpPr>
              <p:nvPr/>
            </p:nvSpPr>
            <p:spPr bwMode="gray">
              <a:xfrm>
                <a:off x="3072" y="2191"/>
                <a:ext cx="9" cy="20"/>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7" name="Freeform 158"/>
              <p:cNvSpPr>
                <a:spLocks noChangeAspect="1"/>
              </p:cNvSpPr>
              <p:nvPr/>
            </p:nvSpPr>
            <p:spPr bwMode="gray">
              <a:xfrm>
                <a:off x="3075" y="2192"/>
                <a:ext cx="58" cy="43"/>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68" name="Group 159"/>
              <p:cNvGrpSpPr>
                <a:grpSpLocks noChangeAspect="1"/>
              </p:cNvGrpSpPr>
              <p:nvPr/>
            </p:nvGrpSpPr>
            <p:grpSpPr bwMode="gray">
              <a:xfrm>
                <a:off x="2802" y="1979"/>
                <a:ext cx="205" cy="88"/>
                <a:chOff x="2802" y="1979"/>
                <a:chExt cx="205" cy="88"/>
              </a:xfrm>
              <a:grpFill/>
            </p:grpSpPr>
            <p:sp>
              <p:nvSpPr>
                <p:cNvPr id="372" name="Freeform 160"/>
                <p:cNvSpPr>
                  <a:spLocks noChangeAspect="1"/>
                </p:cNvSpPr>
                <p:nvPr/>
              </p:nvSpPr>
              <p:spPr bwMode="gray">
                <a:xfrm>
                  <a:off x="2803" y="1979"/>
                  <a:ext cx="204" cy="88"/>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3" name="Freeform 161"/>
                <p:cNvSpPr>
                  <a:spLocks noChangeAspect="1"/>
                </p:cNvSpPr>
                <p:nvPr/>
              </p:nvSpPr>
              <p:spPr bwMode="gray">
                <a:xfrm>
                  <a:off x="2802" y="1980"/>
                  <a:ext cx="33" cy="28"/>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369" name="Freeform 162"/>
              <p:cNvSpPr>
                <a:spLocks noChangeAspect="1"/>
              </p:cNvSpPr>
              <p:nvPr/>
            </p:nvSpPr>
            <p:spPr bwMode="gray">
              <a:xfrm>
                <a:off x="2898" y="2100"/>
                <a:ext cx="47" cy="54"/>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0" name="Freeform 163"/>
              <p:cNvSpPr>
                <a:spLocks noChangeAspect="1"/>
              </p:cNvSpPr>
              <p:nvPr/>
            </p:nvSpPr>
            <p:spPr bwMode="gray">
              <a:xfrm>
                <a:off x="2905" y="2047"/>
                <a:ext cx="77" cy="67"/>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1" name="Freeform 164"/>
              <p:cNvSpPr>
                <a:spLocks noChangeAspect="1"/>
              </p:cNvSpPr>
              <p:nvPr/>
            </p:nvSpPr>
            <p:spPr bwMode="gray">
              <a:xfrm>
                <a:off x="2871" y="2069"/>
                <a:ext cx="25" cy="15"/>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81" name="Freeform 165"/>
            <p:cNvSpPr>
              <a:spLocks noChangeAspect="1"/>
            </p:cNvSpPr>
            <p:nvPr/>
          </p:nvSpPr>
          <p:spPr bwMode="gray">
            <a:xfrm>
              <a:off x="5515767" y="2903884"/>
              <a:ext cx="53975" cy="55563"/>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2" name="Freeform 166"/>
            <p:cNvSpPr>
              <a:spLocks noChangeAspect="1"/>
            </p:cNvSpPr>
            <p:nvPr/>
          </p:nvSpPr>
          <p:spPr bwMode="gray">
            <a:xfrm>
              <a:off x="5569742" y="2532409"/>
              <a:ext cx="708025" cy="377825"/>
            </a:xfrm>
            <a:custGeom>
              <a:avLst/>
              <a:gdLst/>
              <a:ahLst/>
              <a:cxnLst>
                <a:cxn ang="0">
                  <a:pos x="464" y="1136"/>
                </a:cxn>
                <a:cxn ang="0">
                  <a:pos x="355" y="1109"/>
                </a:cxn>
                <a:cxn ang="0">
                  <a:pos x="262" y="1035"/>
                </a:cxn>
                <a:cxn ang="0">
                  <a:pos x="250" y="932"/>
                </a:cxn>
                <a:cxn ang="0">
                  <a:pos x="298" y="882"/>
                </a:cxn>
                <a:cxn ang="0">
                  <a:pos x="413" y="881"/>
                </a:cxn>
                <a:cxn ang="0">
                  <a:pos x="420" y="823"/>
                </a:cxn>
                <a:cxn ang="0">
                  <a:pos x="336" y="731"/>
                </a:cxn>
                <a:cxn ang="0">
                  <a:pos x="242" y="718"/>
                </a:cxn>
                <a:cxn ang="0">
                  <a:pos x="102" y="781"/>
                </a:cxn>
                <a:cxn ang="0">
                  <a:pos x="103" y="699"/>
                </a:cxn>
                <a:cxn ang="0">
                  <a:pos x="33" y="660"/>
                </a:cxn>
                <a:cxn ang="0">
                  <a:pos x="16" y="544"/>
                </a:cxn>
                <a:cxn ang="0">
                  <a:pos x="64" y="458"/>
                </a:cxn>
                <a:cxn ang="0">
                  <a:pos x="126" y="435"/>
                </a:cxn>
                <a:cxn ang="0">
                  <a:pos x="193" y="379"/>
                </a:cxn>
                <a:cxn ang="0">
                  <a:pos x="263" y="359"/>
                </a:cxn>
                <a:cxn ang="0">
                  <a:pos x="329" y="359"/>
                </a:cxn>
                <a:cxn ang="0">
                  <a:pos x="421" y="398"/>
                </a:cxn>
                <a:cxn ang="0">
                  <a:pos x="442" y="408"/>
                </a:cxn>
                <a:cxn ang="0">
                  <a:pos x="531" y="424"/>
                </a:cxn>
                <a:cxn ang="0">
                  <a:pos x="590" y="402"/>
                </a:cxn>
                <a:cxn ang="0">
                  <a:pos x="674" y="434"/>
                </a:cxn>
                <a:cxn ang="0">
                  <a:pos x="760" y="434"/>
                </a:cxn>
                <a:cxn ang="0">
                  <a:pos x="793" y="363"/>
                </a:cxn>
                <a:cxn ang="0">
                  <a:pos x="760" y="306"/>
                </a:cxn>
                <a:cxn ang="0">
                  <a:pos x="807" y="226"/>
                </a:cxn>
                <a:cxn ang="0">
                  <a:pos x="803" y="192"/>
                </a:cxn>
                <a:cxn ang="0">
                  <a:pos x="802" y="150"/>
                </a:cxn>
                <a:cxn ang="0">
                  <a:pos x="878" y="142"/>
                </a:cxn>
                <a:cxn ang="0">
                  <a:pos x="963" y="110"/>
                </a:cxn>
                <a:cxn ang="0">
                  <a:pos x="1034" y="74"/>
                </a:cxn>
                <a:cxn ang="0">
                  <a:pos x="1187" y="42"/>
                </a:cxn>
                <a:cxn ang="0">
                  <a:pos x="1239" y="0"/>
                </a:cxn>
                <a:cxn ang="0">
                  <a:pos x="1324" y="12"/>
                </a:cxn>
                <a:cxn ang="0">
                  <a:pos x="1349" y="102"/>
                </a:cxn>
                <a:cxn ang="0">
                  <a:pos x="1402" y="107"/>
                </a:cxn>
                <a:cxn ang="0">
                  <a:pos x="1425" y="125"/>
                </a:cxn>
                <a:cxn ang="0">
                  <a:pos x="1490" y="145"/>
                </a:cxn>
                <a:cxn ang="0">
                  <a:pos x="1508" y="173"/>
                </a:cxn>
                <a:cxn ang="0">
                  <a:pos x="1586" y="123"/>
                </a:cxn>
                <a:cxn ang="0">
                  <a:pos x="1657" y="118"/>
                </a:cxn>
                <a:cxn ang="0">
                  <a:pos x="1857" y="397"/>
                </a:cxn>
                <a:cxn ang="0">
                  <a:pos x="1938" y="425"/>
                </a:cxn>
                <a:cxn ang="0">
                  <a:pos x="2028" y="408"/>
                </a:cxn>
                <a:cxn ang="0">
                  <a:pos x="2078" y="470"/>
                </a:cxn>
                <a:cxn ang="0">
                  <a:pos x="2159" y="533"/>
                </a:cxn>
                <a:cxn ang="0">
                  <a:pos x="2226" y="554"/>
                </a:cxn>
                <a:cxn ang="0">
                  <a:pos x="2139" y="733"/>
                </a:cxn>
                <a:cxn ang="0">
                  <a:pos x="1978" y="773"/>
                </a:cxn>
                <a:cxn ang="0">
                  <a:pos x="1841" y="901"/>
                </a:cxn>
                <a:cxn ang="0">
                  <a:pos x="1860" y="1061"/>
                </a:cxn>
                <a:cxn ang="0">
                  <a:pos x="1768" y="1061"/>
                </a:cxn>
                <a:cxn ang="0">
                  <a:pos x="1620" y="1050"/>
                </a:cxn>
                <a:cxn ang="0">
                  <a:pos x="1506" y="1034"/>
                </a:cxn>
                <a:cxn ang="0">
                  <a:pos x="1421" y="1070"/>
                </a:cxn>
                <a:cxn ang="0">
                  <a:pos x="1343" y="1081"/>
                </a:cxn>
                <a:cxn ang="0">
                  <a:pos x="1257" y="1153"/>
                </a:cxn>
                <a:cxn ang="0">
                  <a:pos x="1185" y="1180"/>
                </a:cxn>
                <a:cxn ang="0">
                  <a:pos x="1048" y="1021"/>
                </a:cxn>
                <a:cxn ang="0">
                  <a:pos x="742" y="899"/>
                </a:cxn>
              </a:cxnLst>
              <a:rect l="0" t="0" r="r" b="b"/>
              <a:pathLst>
                <a:path w="2230" h="1190">
                  <a:moveTo>
                    <a:pt x="518" y="898"/>
                  </a:moveTo>
                  <a:lnTo>
                    <a:pt x="518" y="968"/>
                  </a:lnTo>
                  <a:lnTo>
                    <a:pt x="518" y="1042"/>
                  </a:lnTo>
                  <a:lnTo>
                    <a:pt x="518" y="1107"/>
                  </a:lnTo>
                  <a:lnTo>
                    <a:pt x="518" y="1168"/>
                  </a:lnTo>
                  <a:lnTo>
                    <a:pt x="506" y="1174"/>
                  </a:lnTo>
                  <a:lnTo>
                    <a:pt x="486" y="1173"/>
                  </a:lnTo>
                  <a:lnTo>
                    <a:pt x="477" y="1166"/>
                  </a:lnTo>
                  <a:lnTo>
                    <a:pt x="468" y="1143"/>
                  </a:lnTo>
                  <a:lnTo>
                    <a:pt x="464" y="1136"/>
                  </a:lnTo>
                  <a:lnTo>
                    <a:pt x="458" y="1130"/>
                  </a:lnTo>
                  <a:lnTo>
                    <a:pt x="452" y="1115"/>
                  </a:lnTo>
                  <a:lnTo>
                    <a:pt x="447" y="1108"/>
                  </a:lnTo>
                  <a:lnTo>
                    <a:pt x="432" y="1102"/>
                  </a:lnTo>
                  <a:lnTo>
                    <a:pt x="425" y="1097"/>
                  </a:lnTo>
                  <a:lnTo>
                    <a:pt x="418" y="1092"/>
                  </a:lnTo>
                  <a:lnTo>
                    <a:pt x="410" y="1092"/>
                  </a:lnTo>
                  <a:lnTo>
                    <a:pt x="402" y="1093"/>
                  </a:lnTo>
                  <a:lnTo>
                    <a:pt x="378" y="1100"/>
                  </a:lnTo>
                  <a:lnTo>
                    <a:pt x="355" y="1109"/>
                  </a:lnTo>
                  <a:lnTo>
                    <a:pt x="325" y="1135"/>
                  </a:lnTo>
                  <a:lnTo>
                    <a:pt x="324" y="1096"/>
                  </a:lnTo>
                  <a:lnTo>
                    <a:pt x="333" y="1085"/>
                  </a:lnTo>
                  <a:lnTo>
                    <a:pt x="335" y="1065"/>
                  </a:lnTo>
                  <a:lnTo>
                    <a:pt x="323" y="1060"/>
                  </a:lnTo>
                  <a:lnTo>
                    <a:pt x="311" y="1059"/>
                  </a:lnTo>
                  <a:lnTo>
                    <a:pt x="291" y="1050"/>
                  </a:lnTo>
                  <a:lnTo>
                    <a:pt x="281" y="1037"/>
                  </a:lnTo>
                  <a:lnTo>
                    <a:pt x="274" y="1037"/>
                  </a:lnTo>
                  <a:lnTo>
                    <a:pt x="262" y="1035"/>
                  </a:lnTo>
                  <a:lnTo>
                    <a:pt x="259" y="996"/>
                  </a:lnTo>
                  <a:lnTo>
                    <a:pt x="247" y="976"/>
                  </a:lnTo>
                  <a:lnTo>
                    <a:pt x="239" y="970"/>
                  </a:lnTo>
                  <a:lnTo>
                    <a:pt x="232" y="956"/>
                  </a:lnTo>
                  <a:lnTo>
                    <a:pt x="209" y="947"/>
                  </a:lnTo>
                  <a:lnTo>
                    <a:pt x="198" y="930"/>
                  </a:lnTo>
                  <a:lnTo>
                    <a:pt x="205" y="924"/>
                  </a:lnTo>
                  <a:lnTo>
                    <a:pt x="223" y="924"/>
                  </a:lnTo>
                  <a:lnTo>
                    <a:pt x="241" y="927"/>
                  </a:lnTo>
                  <a:lnTo>
                    <a:pt x="250" y="932"/>
                  </a:lnTo>
                  <a:lnTo>
                    <a:pt x="258" y="930"/>
                  </a:lnTo>
                  <a:lnTo>
                    <a:pt x="271" y="931"/>
                  </a:lnTo>
                  <a:lnTo>
                    <a:pt x="268" y="924"/>
                  </a:lnTo>
                  <a:lnTo>
                    <a:pt x="264" y="913"/>
                  </a:lnTo>
                  <a:lnTo>
                    <a:pt x="262" y="894"/>
                  </a:lnTo>
                  <a:lnTo>
                    <a:pt x="266" y="883"/>
                  </a:lnTo>
                  <a:lnTo>
                    <a:pt x="276" y="878"/>
                  </a:lnTo>
                  <a:lnTo>
                    <a:pt x="276" y="886"/>
                  </a:lnTo>
                  <a:lnTo>
                    <a:pt x="287" y="887"/>
                  </a:lnTo>
                  <a:lnTo>
                    <a:pt x="298" y="882"/>
                  </a:lnTo>
                  <a:lnTo>
                    <a:pt x="301" y="873"/>
                  </a:lnTo>
                  <a:lnTo>
                    <a:pt x="311" y="865"/>
                  </a:lnTo>
                  <a:lnTo>
                    <a:pt x="328" y="863"/>
                  </a:lnTo>
                  <a:lnTo>
                    <a:pt x="344" y="873"/>
                  </a:lnTo>
                  <a:lnTo>
                    <a:pt x="360" y="879"/>
                  </a:lnTo>
                  <a:lnTo>
                    <a:pt x="376" y="876"/>
                  </a:lnTo>
                  <a:lnTo>
                    <a:pt x="386" y="868"/>
                  </a:lnTo>
                  <a:lnTo>
                    <a:pt x="389" y="870"/>
                  </a:lnTo>
                  <a:lnTo>
                    <a:pt x="394" y="874"/>
                  </a:lnTo>
                  <a:lnTo>
                    <a:pt x="413" y="881"/>
                  </a:lnTo>
                  <a:lnTo>
                    <a:pt x="424" y="887"/>
                  </a:lnTo>
                  <a:lnTo>
                    <a:pt x="435" y="884"/>
                  </a:lnTo>
                  <a:lnTo>
                    <a:pt x="447" y="887"/>
                  </a:lnTo>
                  <a:lnTo>
                    <a:pt x="451" y="879"/>
                  </a:lnTo>
                  <a:lnTo>
                    <a:pt x="443" y="867"/>
                  </a:lnTo>
                  <a:lnTo>
                    <a:pt x="453" y="867"/>
                  </a:lnTo>
                  <a:lnTo>
                    <a:pt x="446" y="855"/>
                  </a:lnTo>
                  <a:lnTo>
                    <a:pt x="435" y="841"/>
                  </a:lnTo>
                  <a:lnTo>
                    <a:pt x="425" y="834"/>
                  </a:lnTo>
                  <a:lnTo>
                    <a:pt x="420" y="823"/>
                  </a:lnTo>
                  <a:lnTo>
                    <a:pt x="409" y="823"/>
                  </a:lnTo>
                  <a:lnTo>
                    <a:pt x="398" y="806"/>
                  </a:lnTo>
                  <a:lnTo>
                    <a:pt x="392" y="782"/>
                  </a:lnTo>
                  <a:lnTo>
                    <a:pt x="384" y="771"/>
                  </a:lnTo>
                  <a:lnTo>
                    <a:pt x="382" y="777"/>
                  </a:lnTo>
                  <a:lnTo>
                    <a:pt x="375" y="760"/>
                  </a:lnTo>
                  <a:lnTo>
                    <a:pt x="370" y="760"/>
                  </a:lnTo>
                  <a:lnTo>
                    <a:pt x="367" y="749"/>
                  </a:lnTo>
                  <a:lnTo>
                    <a:pt x="348" y="732"/>
                  </a:lnTo>
                  <a:lnTo>
                    <a:pt x="336" y="731"/>
                  </a:lnTo>
                  <a:lnTo>
                    <a:pt x="336" y="725"/>
                  </a:lnTo>
                  <a:lnTo>
                    <a:pt x="323" y="723"/>
                  </a:lnTo>
                  <a:lnTo>
                    <a:pt x="312" y="728"/>
                  </a:lnTo>
                  <a:lnTo>
                    <a:pt x="303" y="730"/>
                  </a:lnTo>
                  <a:lnTo>
                    <a:pt x="292" y="736"/>
                  </a:lnTo>
                  <a:lnTo>
                    <a:pt x="289" y="725"/>
                  </a:lnTo>
                  <a:lnTo>
                    <a:pt x="274" y="725"/>
                  </a:lnTo>
                  <a:lnTo>
                    <a:pt x="270" y="722"/>
                  </a:lnTo>
                  <a:lnTo>
                    <a:pt x="257" y="720"/>
                  </a:lnTo>
                  <a:lnTo>
                    <a:pt x="242" y="718"/>
                  </a:lnTo>
                  <a:lnTo>
                    <a:pt x="207" y="752"/>
                  </a:lnTo>
                  <a:lnTo>
                    <a:pt x="188" y="753"/>
                  </a:lnTo>
                  <a:lnTo>
                    <a:pt x="162" y="761"/>
                  </a:lnTo>
                  <a:lnTo>
                    <a:pt x="136" y="765"/>
                  </a:lnTo>
                  <a:lnTo>
                    <a:pt x="114" y="771"/>
                  </a:lnTo>
                  <a:lnTo>
                    <a:pt x="136" y="786"/>
                  </a:lnTo>
                  <a:lnTo>
                    <a:pt x="119" y="793"/>
                  </a:lnTo>
                  <a:lnTo>
                    <a:pt x="112" y="791"/>
                  </a:lnTo>
                  <a:lnTo>
                    <a:pt x="108" y="785"/>
                  </a:lnTo>
                  <a:lnTo>
                    <a:pt x="102" y="781"/>
                  </a:lnTo>
                  <a:lnTo>
                    <a:pt x="93" y="781"/>
                  </a:lnTo>
                  <a:lnTo>
                    <a:pt x="86" y="779"/>
                  </a:lnTo>
                  <a:lnTo>
                    <a:pt x="83" y="773"/>
                  </a:lnTo>
                  <a:lnTo>
                    <a:pt x="90" y="766"/>
                  </a:lnTo>
                  <a:lnTo>
                    <a:pt x="91" y="758"/>
                  </a:lnTo>
                  <a:lnTo>
                    <a:pt x="98" y="755"/>
                  </a:lnTo>
                  <a:lnTo>
                    <a:pt x="107" y="761"/>
                  </a:lnTo>
                  <a:lnTo>
                    <a:pt x="119" y="758"/>
                  </a:lnTo>
                  <a:lnTo>
                    <a:pt x="110" y="701"/>
                  </a:lnTo>
                  <a:lnTo>
                    <a:pt x="103" y="699"/>
                  </a:lnTo>
                  <a:lnTo>
                    <a:pt x="98" y="693"/>
                  </a:lnTo>
                  <a:lnTo>
                    <a:pt x="96" y="684"/>
                  </a:lnTo>
                  <a:lnTo>
                    <a:pt x="92" y="678"/>
                  </a:lnTo>
                  <a:lnTo>
                    <a:pt x="86" y="672"/>
                  </a:lnTo>
                  <a:lnTo>
                    <a:pt x="79" y="672"/>
                  </a:lnTo>
                  <a:lnTo>
                    <a:pt x="61" y="674"/>
                  </a:lnTo>
                  <a:lnTo>
                    <a:pt x="48" y="671"/>
                  </a:lnTo>
                  <a:lnTo>
                    <a:pt x="47" y="679"/>
                  </a:lnTo>
                  <a:lnTo>
                    <a:pt x="34" y="667"/>
                  </a:lnTo>
                  <a:lnTo>
                    <a:pt x="33" y="660"/>
                  </a:lnTo>
                  <a:lnTo>
                    <a:pt x="29" y="652"/>
                  </a:lnTo>
                  <a:lnTo>
                    <a:pt x="34" y="646"/>
                  </a:lnTo>
                  <a:lnTo>
                    <a:pt x="29" y="639"/>
                  </a:lnTo>
                  <a:lnTo>
                    <a:pt x="28" y="631"/>
                  </a:lnTo>
                  <a:lnTo>
                    <a:pt x="0" y="621"/>
                  </a:lnTo>
                  <a:lnTo>
                    <a:pt x="11" y="577"/>
                  </a:lnTo>
                  <a:lnTo>
                    <a:pt x="24" y="570"/>
                  </a:lnTo>
                  <a:lnTo>
                    <a:pt x="29" y="562"/>
                  </a:lnTo>
                  <a:lnTo>
                    <a:pt x="27" y="555"/>
                  </a:lnTo>
                  <a:lnTo>
                    <a:pt x="16" y="544"/>
                  </a:lnTo>
                  <a:lnTo>
                    <a:pt x="26" y="499"/>
                  </a:lnTo>
                  <a:lnTo>
                    <a:pt x="39" y="490"/>
                  </a:lnTo>
                  <a:lnTo>
                    <a:pt x="44" y="484"/>
                  </a:lnTo>
                  <a:lnTo>
                    <a:pt x="42" y="475"/>
                  </a:lnTo>
                  <a:lnTo>
                    <a:pt x="45" y="468"/>
                  </a:lnTo>
                  <a:lnTo>
                    <a:pt x="45" y="461"/>
                  </a:lnTo>
                  <a:lnTo>
                    <a:pt x="49" y="452"/>
                  </a:lnTo>
                  <a:lnTo>
                    <a:pt x="54" y="446"/>
                  </a:lnTo>
                  <a:lnTo>
                    <a:pt x="60" y="451"/>
                  </a:lnTo>
                  <a:lnTo>
                    <a:pt x="64" y="458"/>
                  </a:lnTo>
                  <a:lnTo>
                    <a:pt x="76" y="468"/>
                  </a:lnTo>
                  <a:lnTo>
                    <a:pt x="93" y="505"/>
                  </a:lnTo>
                  <a:lnTo>
                    <a:pt x="102" y="507"/>
                  </a:lnTo>
                  <a:lnTo>
                    <a:pt x="128" y="490"/>
                  </a:lnTo>
                  <a:lnTo>
                    <a:pt x="125" y="481"/>
                  </a:lnTo>
                  <a:lnTo>
                    <a:pt x="122" y="474"/>
                  </a:lnTo>
                  <a:lnTo>
                    <a:pt x="118" y="449"/>
                  </a:lnTo>
                  <a:lnTo>
                    <a:pt x="110" y="436"/>
                  </a:lnTo>
                  <a:lnTo>
                    <a:pt x="119" y="437"/>
                  </a:lnTo>
                  <a:lnTo>
                    <a:pt x="126" y="435"/>
                  </a:lnTo>
                  <a:lnTo>
                    <a:pt x="146" y="420"/>
                  </a:lnTo>
                  <a:lnTo>
                    <a:pt x="153" y="416"/>
                  </a:lnTo>
                  <a:lnTo>
                    <a:pt x="158" y="410"/>
                  </a:lnTo>
                  <a:lnTo>
                    <a:pt x="158" y="402"/>
                  </a:lnTo>
                  <a:lnTo>
                    <a:pt x="158" y="393"/>
                  </a:lnTo>
                  <a:lnTo>
                    <a:pt x="166" y="392"/>
                  </a:lnTo>
                  <a:lnTo>
                    <a:pt x="174" y="393"/>
                  </a:lnTo>
                  <a:lnTo>
                    <a:pt x="182" y="391"/>
                  </a:lnTo>
                  <a:lnTo>
                    <a:pt x="187" y="383"/>
                  </a:lnTo>
                  <a:lnTo>
                    <a:pt x="193" y="379"/>
                  </a:lnTo>
                  <a:lnTo>
                    <a:pt x="201" y="377"/>
                  </a:lnTo>
                  <a:lnTo>
                    <a:pt x="206" y="371"/>
                  </a:lnTo>
                  <a:lnTo>
                    <a:pt x="214" y="366"/>
                  </a:lnTo>
                  <a:lnTo>
                    <a:pt x="219" y="360"/>
                  </a:lnTo>
                  <a:lnTo>
                    <a:pt x="220" y="352"/>
                  </a:lnTo>
                  <a:lnTo>
                    <a:pt x="227" y="348"/>
                  </a:lnTo>
                  <a:lnTo>
                    <a:pt x="242" y="343"/>
                  </a:lnTo>
                  <a:lnTo>
                    <a:pt x="258" y="343"/>
                  </a:lnTo>
                  <a:lnTo>
                    <a:pt x="259" y="351"/>
                  </a:lnTo>
                  <a:lnTo>
                    <a:pt x="263" y="359"/>
                  </a:lnTo>
                  <a:lnTo>
                    <a:pt x="279" y="355"/>
                  </a:lnTo>
                  <a:lnTo>
                    <a:pt x="284" y="361"/>
                  </a:lnTo>
                  <a:lnTo>
                    <a:pt x="289" y="354"/>
                  </a:lnTo>
                  <a:lnTo>
                    <a:pt x="291" y="345"/>
                  </a:lnTo>
                  <a:lnTo>
                    <a:pt x="296" y="339"/>
                  </a:lnTo>
                  <a:lnTo>
                    <a:pt x="303" y="340"/>
                  </a:lnTo>
                  <a:lnTo>
                    <a:pt x="311" y="336"/>
                  </a:lnTo>
                  <a:lnTo>
                    <a:pt x="318" y="336"/>
                  </a:lnTo>
                  <a:lnTo>
                    <a:pt x="324" y="352"/>
                  </a:lnTo>
                  <a:lnTo>
                    <a:pt x="329" y="359"/>
                  </a:lnTo>
                  <a:lnTo>
                    <a:pt x="338" y="355"/>
                  </a:lnTo>
                  <a:lnTo>
                    <a:pt x="345" y="355"/>
                  </a:lnTo>
                  <a:lnTo>
                    <a:pt x="352" y="357"/>
                  </a:lnTo>
                  <a:lnTo>
                    <a:pt x="368" y="354"/>
                  </a:lnTo>
                  <a:lnTo>
                    <a:pt x="376" y="355"/>
                  </a:lnTo>
                  <a:lnTo>
                    <a:pt x="383" y="360"/>
                  </a:lnTo>
                  <a:lnTo>
                    <a:pt x="389" y="365"/>
                  </a:lnTo>
                  <a:lnTo>
                    <a:pt x="395" y="379"/>
                  </a:lnTo>
                  <a:lnTo>
                    <a:pt x="416" y="392"/>
                  </a:lnTo>
                  <a:lnTo>
                    <a:pt x="421" y="398"/>
                  </a:lnTo>
                  <a:lnTo>
                    <a:pt x="424" y="406"/>
                  </a:lnTo>
                  <a:lnTo>
                    <a:pt x="435" y="419"/>
                  </a:lnTo>
                  <a:lnTo>
                    <a:pt x="434" y="426"/>
                  </a:lnTo>
                  <a:lnTo>
                    <a:pt x="435" y="435"/>
                  </a:lnTo>
                  <a:lnTo>
                    <a:pt x="440" y="441"/>
                  </a:lnTo>
                  <a:lnTo>
                    <a:pt x="447" y="438"/>
                  </a:lnTo>
                  <a:lnTo>
                    <a:pt x="447" y="431"/>
                  </a:lnTo>
                  <a:lnTo>
                    <a:pt x="446" y="422"/>
                  </a:lnTo>
                  <a:lnTo>
                    <a:pt x="447" y="415"/>
                  </a:lnTo>
                  <a:lnTo>
                    <a:pt x="442" y="408"/>
                  </a:lnTo>
                  <a:lnTo>
                    <a:pt x="447" y="402"/>
                  </a:lnTo>
                  <a:lnTo>
                    <a:pt x="456" y="400"/>
                  </a:lnTo>
                  <a:lnTo>
                    <a:pt x="458" y="408"/>
                  </a:lnTo>
                  <a:lnTo>
                    <a:pt x="464" y="414"/>
                  </a:lnTo>
                  <a:lnTo>
                    <a:pt x="467" y="421"/>
                  </a:lnTo>
                  <a:lnTo>
                    <a:pt x="473" y="426"/>
                  </a:lnTo>
                  <a:lnTo>
                    <a:pt x="488" y="432"/>
                  </a:lnTo>
                  <a:lnTo>
                    <a:pt x="502" y="440"/>
                  </a:lnTo>
                  <a:lnTo>
                    <a:pt x="511" y="437"/>
                  </a:lnTo>
                  <a:lnTo>
                    <a:pt x="531" y="424"/>
                  </a:lnTo>
                  <a:lnTo>
                    <a:pt x="531" y="415"/>
                  </a:lnTo>
                  <a:lnTo>
                    <a:pt x="537" y="411"/>
                  </a:lnTo>
                  <a:lnTo>
                    <a:pt x="543" y="406"/>
                  </a:lnTo>
                  <a:lnTo>
                    <a:pt x="551" y="405"/>
                  </a:lnTo>
                  <a:lnTo>
                    <a:pt x="559" y="408"/>
                  </a:lnTo>
                  <a:lnTo>
                    <a:pt x="559" y="400"/>
                  </a:lnTo>
                  <a:lnTo>
                    <a:pt x="567" y="399"/>
                  </a:lnTo>
                  <a:lnTo>
                    <a:pt x="575" y="402"/>
                  </a:lnTo>
                  <a:lnTo>
                    <a:pt x="582" y="397"/>
                  </a:lnTo>
                  <a:lnTo>
                    <a:pt x="590" y="402"/>
                  </a:lnTo>
                  <a:lnTo>
                    <a:pt x="601" y="413"/>
                  </a:lnTo>
                  <a:lnTo>
                    <a:pt x="615" y="404"/>
                  </a:lnTo>
                  <a:lnTo>
                    <a:pt x="619" y="397"/>
                  </a:lnTo>
                  <a:lnTo>
                    <a:pt x="634" y="397"/>
                  </a:lnTo>
                  <a:lnTo>
                    <a:pt x="641" y="393"/>
                  </a:lnTo>
                  <a:lnTo>
                    <a:pt x="657" y="399"/>
                  </a:lnTo>
                  <a:lnTo>
                    <a:pt x="662" y="405"/>
                  </a:lnTo>
                  <a:lnTo>
                    <a:pt x="663" y="421"/>
                  </a:lnTo>
                  <a:lnTo>
                    <a:pt x="669" y="427"/>
                  </a:lnTo>
                  <a:lnTo>
                    <a:pt x="674" y="434"/>
                  </a:lnTo>
                  <a:lnTo>
                    <a:pt x="690" y="432"/>
                  </a:lnTo>
                  <a:lnTo>
                    <a:pt x="705" y="435"/>
                  </a:lnTo>
                  <a:lnTo>
                    <a:pt x="705" y="435"/>
                  </a:lnTo>
                  <a:lnTo>
                    <a:pt x="707" y="446"/>
                  </a:lnTo>
                  <a:lnTo>
                    <a:pt x="725" y="445"/>
                  </a:lnTo>
                  <a:lnTo>
                    <a:pt x="731" y="440"/>
                  </a:lnTo>
                  <a:lnTo>
                    <a:pt x="738" y="425"/>
                  </a:lnTo>
                  <a:lnTo>
                    <a:pt x="743" y="419"/>
                  </a:lnTo>
                  <a:lnTo>
                    <a:pt x="749" y="421"/>
                  </a:lnTo>
                  <a:lnTo>
                    <a:pt x="760" y="434"/>
                  </a:lnTo>
                  <a:lnTo>
                    <a:pt x="776" y="435"/>
                  </a:lnTo>
                  <a:lnTo>
                    <a:pt x="792" y="432"/>
                  </a:lnTo>
                  <a:lnTo>
                    <a:pt x="800" y="426"/>
                  </a:lnTo>
                  <a:lnTo>
                    <a:pt x="814" y="421"/>
                  </a:lnTo>
                  <a:lnTo>
                    <a:pt x="827" y="383"/>
                  </a:lnTo>
                  <a:lnTo>
                    <a:pt x="830" y="376"/>
                  </a:lnTo>
                  <a:lnTo>
                    <a:pt x="824" y="370"/>
                  </a:lnTo>
                  <a:lnTo>
                    <a:pt x="823" y="366"/>
                  </a:lnTo>
                  <a:lnTo>
                    <a:pt x="809" y="365"/>
                  </a:lnTo>
                  <a:lnTo>
                    <a:pt x="793" y="363"/>
                  </a:lnTo>
                  <a:lnTo>
                    <a:pt x="787" y="356"/>
                  </a:lnTo>
                  <a:lnTo>
                    <a:pt x="784" y="351"/>
                  </a:lnTo>
                  <a:lnTo>
                    <a:pt x="766" y="348"/>
                  </a:lnTo>
                  <a:lnTo>
                    <a:pt x="759" y="345"/>
                  </a:lnTo>
                  <a:lnTo>
                    <a:pt x="760" y="336"/>
                  </a:lnTo>
                  <a:lnTo>
                    <a:pt x="755" y="329"/>
                  </a:lnTo>
                  <a:lnTo>
                    <a:pt x="739" y="327"/>
                  </a:lnTo>
                  <a:lnTo>
                    <a:pt x="741" y="318"/>
                  </a:lnTo>
                  <a:lnTo>
                    <a:pt x="748" y="316"/>
                  </a:lnTo>
                  <a:lnTo>
                    <a:pt x="760" y="306"/>
                  </a:lnTo>
                  <a:lnTo>
                    <a:pt x="776" y="301"/>
                  </a:lnTo>
                  <a:lnTo>
                    <a:pt x="790" y="291"/>
                  </a:lnTo>
                  <a:lnTo>
                    <a:pt x="793" y="285"/>
                  </a:lnTo>
                  <a:lnTo>
                    <a:pt x="795" y="276"/>
                  </a:lnTo>
                  <a:lnTo>
                    <a:pt x="776" y="249"/>
                  </a:lnTo>
                  <a:lnTo>
                    <a:pt x="784" y="246"/>
                  </a:lnTo>
                  <a:lnTo>
                    <a:pt x="790" y="241"/>
                  </a:lnTo>
                  <a:lnTo>
                    <a:pt x="792" y="232"/>
                  </a:lnTo>
                  <a:lnTo>
                    <a:pt x="798" y="227"/>
                  </a:lnTo>
                  <a:lnTo>
                    <a:pt x="807" y="226"/>
                  </a:lnTo>
                  <a:lnTo>
                    <a:pt x="814" y="227"/>
                  </a:lnTo>
                  <a:lnTo>
                    <a:pt x="823" y="226"/>
                  </a:lnTo>
                  <a:lnTo>
                    <a:pt x="830" y="228"/>
                  </a:lnTo>
                  <a:lnTo>
                    <a:pt x="846" y="228"/>
                  </a:lnTo>
                  <a:lnTo>
                    <a:pt x="855" y="226"/>
                  </a:lnTo>
                  <a:lnTo>
                    <a:pt x="857" y="217"/>
                  </a:lnTo>
                  <a:lnTo>
                    <a:pt x="854" y="211"/>
                  </a:lnTo>
                  <a:lnTo>
                    <a:pt x="839" y="203"/>
                  </a:lnTo>
                  <a:lnTo>
                    <a:pt x="807" y="199"/>
                  </a:lnTo>
                  <a:lnTo>
                    <a:pt x="803" y="192"/>
                  </a:lnTo>
                  <a:lnTo>
                    <a:pt x="805" y="183"/>
                  </a:lnTo>
                  <a:lnTo>
                    <a:pt x="812" y="183"/>
                  </a:lnTo>
                  <a:lnTo>
                    <a:pt x="819" y="180"/>
                  </a:lnTo>
                  <a:lnTo>
                    <a:pt x="823" y="173"/>
                  </a:lnTo>
                  <a:lnTo>
                    <a:pt x="818" y="168"/>
                  </a:lnTo>
                  <a:lnTo>
                    <a:pt x="811" y="172"/>
                  </a:lnTo>
                  <a:lnTo>
                    <a:pt x="795" y="172"/>
                  </a:lnTo>
                  <a:lnTo>
                    <a:pt x="795" y="163"/>
                  </a:lnTo>
                  <a:lnTo>
                    <a:pt x="797" y="156"/>
                  </a:lnTo>
                  <a:lnTo>
                    <a:pt x="802" y="150"/>
                  </a:lnTo>
                  <a:lnTo>
                    <a:pt x="791" y="139"/>
                  </a:lnTo>
                  <a:lnTo>
                    <a:pt x="807" y="137"/>
                  </a:lnTo>
                  <a:lnTo>
                    <a:pt x="811" y="131"/>
                  </a:lnTo>
                  <a:lnTo>
                    <a:pt x="820" y="131"/>
                  </a:lnTo>
                  <a:lnTo>
                    <a:pt x="825" y="137"/>
                  </a:lnTo>
                  <a:lnTo>
                    <a:pt x="833" y="136"/>
                  </a:lnTo>
                  <a:lnTo>
                    <a:pt x="841" y="137"/>
                  </a:lnTo>
                  <a:lnTo>
                    <a:pt x="849" y="135"/>
                  </a:lnTo>
                  <a:lnTo>
                    <a:pt x="873" y="136"/>
                  </a:lnTo>
                  <a:lnTo>
                    <a:pt x="878" y="142"/>
                  </a:lnTo>
                  <a:lnTo>
                    <a:pt x="888" y="130"/>
                  </a:lnTo>
                  <a:lnTo>
                    <a:pt x="895" y="128"/>
                  </a:lnTo>
                  <a:lnTo>
                    <a:pt x="911" y="128"/>
                  </a:lnTo>
                  <a:lnTo>
                    <a:pt x="918" y="123"/>
                  </a:lnTo>
                  <a:lnTo>
                    <a:pt x="926" y="120"/>
                  </a:lnTo>
                  <a:lnTo>
                    <a:pt x="938" y="110"/>
                  </a:lnTo>
                  <a:lnTo>
                    <a:pt x="947" y="113"/>
                  </a:lnTo>
                  <a:lnTo>
                    <a:pt x="952" y="118"/>
                  </a:lnTo>
                  <a:lnTo>
                    <a:pt x="961" y="118"/>
                  </a:lnTo>
                  <a:lnTo>
                    <a:pt x="963" y="110"/>
                  </a:lnTo>
                  <a:lnTo>
                    <a:pt x="980" y="107"/>
                  </a:lnTo>
                  <a:lnTo>
                    <a:pt x="986" y="102"/>
                  </a:lnTo>
                  <a:lnTo>
                    <a:pt x="995" y="102"/>
                  </a:lnTo>
                  <a:lnTo>
                    <a:pt x="1002" y="98"/>
                  </a:lnTo>
                  <a:lnTo>
                    <a:pt x="1010" y="98"/>
                  </a:lnTo>
                  <a:lnTo>
                    <a:pt x="1017" y="101"/>
                  </a:lnTo>
                  <a:lnTo>
                    <a:pt x="1022" y="93"/>
                  </a:lnTo>
                  <a:lnTo>
                    <a:pt x="1023" y="86"/>
                  </a:lnTo>
                  <a:lnTo>
                    <a:pt x="1027" y="79"/>
                  </a:lnTo>
                  <a:lnTo>
                    <a:pt x="1034" y="74"/>
                  </a:lnTo>
                  <a:lnTo>
                    <a:pt x="1042" y="72"/>
                  </a:lnTo>
                  <a:lnTo>
                    <a:pt x="1049" y="76"/>
                  </a:lnTo>
                  <a:lnTo>
                    <a:pt x="1067" y="70"/>
                  </a:lnTo>
                  <a:lnTo>
                    <a:pt x="1067" y="71"/>
                  </a:lnTo>
                  <a:lnTo>
                    <a:pt x="1104" y="61"/>
                  </a:lnTo>
                  <a:lnTo>
                    <a:pt x="1136" y="58"/>
                  </a:lnTo>
                  <a:lnTo>
                    <a:pt x="1164" y="49"/>
                  </a:lnTo>
                  <a:lnTo>
                    <a:pt x="1171" y="44"/>
                  </a:lnTo>
                  <a:lnTo>
                    <a:pt x="1179" y="44"/>
                  </a:lnTo>
                  <a:lnTo>
                    <a:pt x="1187" y="42"/>
                  </a:lnTo>
                  <a:lnTo>
                    <a:pt x="1191" y="36"/>
                  </a:lnTo>
                  <a:lnTo>
                    <a:pt x="1191" y="28"/>
                  </a:lnTo>
                  <a:lnTo>
                    <a:pt x="1191" y="20"/>
                  </a:lnTo>
                  <a:lnTo>
                    <a:pt x="1200" y="21"/>
                  </a:lnTo>
                  <a:lnTo>
                    <a:pt x="1207" y="20"/>
                  </a:lnTo>
                  <a:lnTo>
                    <a:pt x="1212" y="12"/>
                  </a:lnTo>
                  <a:lnTo>
                    <a:pt x="1218" y="7"/>
                  </a:lnTo>
                  <a:lnTo>
                    <a:pt x="1227" y="7"/>
                  </a:lnTo>
                  <a:lnTo>
                    <a:pt x="1232" y="1"/>
                  </a:lnTo>
                  <a:lnTo>
                    <a:pt x="1239" y="0"/>
                  </a:lnTo>
                  <a:lnTo>
                    <a:pt x="1244" y="6"/>
                  </a:lnTo>
                  <a:lnTo>
                    <a:pt x="1253" y="4"/>
                  </a:lnTo>
                  <a:lnTo>
                    <a:pt x="1260" y="7"/>
                  </a:lnTo>
                  <a:lnTo>
                    <a:pt x="1269" y="5"/>
                  </a:lnTo>
                  <a:lnTo>
                    <a:pt x="1276" y="9"/>
                  </a:lnTo>
                  <a:lnTo>
                    <a:pt x="1281" y="15"/>
                  </a:lnTo>
                  <a:lnTo>
                    <a:pt x="1295" y="23"/>
                  </a:lnTo>
                  <a:lnTo>
                    <a:pt x="1302" y="20"/>
                  </a:lnTo>
                  <a:lnTo>
                    <a:pt x="1308" y="15"/>
                  </a:lnTo>
                  <a:lnTo>
                    <a:pt x="1324" y="12"/>
                  </a:lnTo>
                  <a:lnTo>
                    <a:pt x="1332" y="15"/>
                  </a:lnTo>
                  <a:lnTo>
                    <a:pt x="1338" y="21"/>
                  </a:lnTo>
                  <a:lnTo>
                    <a:pt x="1341" y="28"/>
                  </a:lnTo>
                  <a:lnTo>
                    <a:pt x="1343" y="44"/>
                  </a:lnTo>
                  <a:lnTo>
                    <a:pt x="1341" y="53"/>
                  </a:lnTo>
                  <a:lnTo>
                    <a:pt x="1344" y="60"/>
                  </a:lnTo>
                  <a:lnTo>
                    <a:pt x="1356" y="71"/>
                  </a:lnTo>
                  <a:lnTo>
                    <a:pt x="1352" y="79"/>
                  </a:lnTo>
                  <a:lnTo>
                    <a:pt x="1354" y="94"/>
                  </a:lnTo>
                  <a:lnTo>
                    <a:pt x="1349" y="102"/>
                  </a:lnTo>
                  <a:lnTo>
                    <a:pt x="1344" y="107"/>
                  </a:lnTo>
                  <a:lnTo>
                    <a:pt x="1347" y="114"/>
                  </a:lnTo>
                  <a:lnTo>
                    <a:pt x="1350" y="123"/>
                  </a:lnTo>
                  <a:lnTo>
                    <a:pt x="1366" y="118"/>
                  </a:lnTo>
                  <a:lnTo>
                    <a:pt x="1373" y="123"/>
                  </a:lnTo>
                  <a:lnTo>
                    <a:pt x="1381" y="122"/>
                  </a:lnTo>
                  <a:lnTo>
                    <a:pt x="1384" y="113"/>
                  </a:lnTo>
                  <a:lnTo>
                    <a:pt x="1392" y="113"/>
                  </a:lnTo>
                  <a:lnTo>
                    <a:pt x="1399" y="115"/>
                  </a:lnTo>
                  <a:lnTo>
                    <a:pt x="1402" y="107"/>
                  </a:lnTo>
                  <a:lnTo>
                    <a:pt x="1402" y="99"/>
                  </a:lnTo>
                  <a:lnTo>
                    <a:pt x="1409" y="101"/>
                  </a:lnTo>
                  <a:lnTo>
                    <a:pt x="1413" y="108"/>
                  </a:lnTo>
                  <a:lnTo>
                    <a:pt x="1415" y="117"/>
                  </a:lnTo>
                  <a:lnTo>
                    <a:pt x="1420" y="122"/>
                  </a:lnTo>
                  <a:lnTo>
                    <a:pt x="1418" y="129"/>
                  </a:lnTo>
                  <a:lnTo>
                    <a:pt x="1416" y="137"/>
                  </a:lnTo>
                  <a:lnTo>
                    <a:pt x="1432" y="139"/>
                  </a:lnTo>
                  <a:lnTo>
                    <a:pt x="1430" y="131"/>
                  </a:lnTo>
                  <a:lnTo>
                    <a:pt x="1425" y="125"/>
                  </a:lnTo>
                  <a:lnTo>
                    <a:pt x="1432" y="123"/>
                  </a:lnTo>
                  <a:lnTo>
                    <a:pt x="1448" y="125"/>
                  </a:lnTo>
                  <a:lnTo>
                    <a:pt x="1456" y="130"/>
                  </a:lnTo>
                  <a:lnTo>
                    <a:pt x="1461" y="136"/>
                  </a:lnTo>
                  <a:lnTo>
                    <a:pt x="1469" y="140"/>
                  </a:lnTo>
                  <a:lnTo>
                    <a:pt x="1476" y="140"/>
                  </a:lnTo>
                  <a:lnTo>
                    <a:pt x="1480" y="133"/>
                  </a:lnTo>
                  <a:lnTo>
                    <a:pt x="1488" y="129"/>
                  </a:lnTo>
                  <a:lnTo>
                    <a:pt x="1490" y="137"/>
                  </a:lnTo>
                  <a:lnTo>
                    <a:pt x="1490" y="145"/>
                  </a:lnTo>
                  <a:lnTo>
                    <a:pt x="1481" y="147"/>
                  </a:lnTo>
                  <a:lnTo>
                    <a:pt x="1475" y="152"/>
                  </a:lnTo>
                  <a:lnTo>
                    <a:pt x="1470" y="160"/>
                  </a:lnTo>
                  <a:lnTo>
                    <a:pt x="1468" y="167"/>
                  </a:lnTo>
                  <a:lnTo>
                    <a:pt x="1469" y="176"/>
                  </a:lnTo>
                  <a:lnTo>
                    <a:pt x="1474" y="183"/>
                  </a:lnTo>
                  <a:lnTo>
                    <a:pt x="1481" y="182"/>
                  </a:lnTo>
                  <a:lnTo>
                    <a:pt x="1486" y="176"/>
                  </a:lnTo>
                  <a:lnTo>
                    <a:pt x="1501" y="169"/>
                  </a:lnTo>
                  <a:lnTo>
                    <a:pt x="1508" y="173"/>
                  </a:lnTo>
                  <a:lnTo>
                    <a:pt x="1517" y="172"/>
                  </a:lnTo>
                  <a:lnTo>
                    <a:pt x="1522" y="177"/>
                  </a:lnTo>
                  <a:lnTo>
                    <a:pt x="1531" y="177"/>
                  </a:lnTo>
                  <a:lnTo>
                    <a:pt x="1528" y="169"/>
                  </a:lnTo>
                  <a:lnTo>
                    <a:pt x="1533" y="163"/>
                  </a:lnTo>
                  <a:lnTo>
                    <a:pt x="1542" y="163"/>
                  </a:lnTo>
                  <a:lnTo>
                    <a:pt x="1551" y="151"/>
                  </a:lnTo>
                  <a:lnTo>
                    <a:pt x="1567" y="149"/>
                  </a:lnTo>
                  <a:lnTo>
                    <a:pt x="1580" y="137"/>
                  </a:lnTo>
                  <a:lnTo>
                    <a:pt x="1586" y="123"/>
                  </a:lnTo>
                  <a:lnTo>
                    <a:pt x="1592" y="118"/>
                  </a:lnTo>
                  <a:lnTo>
                    <a:pt x="1601" y="119"/>
                  </a:lnTo>
                  <a:lnTo>
                    <a:pt x="1617" y="115"/>
                  </a:lnTo>
                  <a:lnTo>
                    <a:pt x="1624" y="113"/>
                  </a:lnTo>
                  <a:lnTo>
                    <a:pt x="1628" y="106"/>
                  </a:lnTo>
                  <a:lnTo>
                    <a:pt x="1644" y="104"/>
                  </a:lnTo>
                  <a:lnTo>
                    <a:pt x="1657" y="96"/>
                  </a:lnTo>
                  <a:lnTo>
                    <a:pt x="1661" y="103"/>
                  </a:lnTo>
                  <a:lnTo>
                    <a:pt x="1662" y="110"/>
                  </a:lnTo>
                  <a:lnTo>
                    <a:pt x="1657" y="118"/>
                  </a:lnTo>
                  <a:lnTo>
                    <a:pt x="1650" y="122"/>
                  </a:lnTo>
                  <a:lnTo>
                    <a:pt x="1642" y="120"/>
                  </a:lnTo>
                  <a:lnTo>
                    <a:pt x="1641" y="128"/>
                  </a:lnTo>
                  <a:lnTo>
                    <a:pt x="1644" y="135"/>
                  </a:lnTo>
                  <a:lnTo>
                    <a:pt x="1648" y="137"/>
                  </a:lnTo>
                  <a:lnTo>
                    <a:pt x="1720" y="204"/>
                  </a:lnTo>
                  <a:lnTo>
                    <a:pt x="1840" y="422"/>
                  </a:lnTo>
                  <a:lnTo>
                    <a:pt x="1854" y="411"/>
                  </a:lnTo>
                  <a:lnTo>
                    <a:pt x="1857" y="404"/>
                  </a:lnTo>
                  <a:lnTo>
                    <a:pt x="1857" y="397"/>
                  </a:lnTo>
                  <a:lnTo>
                    <a:pt x="1868" y="383"/>
                  </a:lnTo>
                  <a:lnTo>
                    <a:pt x="1876" y="382"/>
                  </a:lnTo>
                  <a:lnTo>
                    <a:pt x="1881" y="388"/>
                  </a:lnTo>
                  <a:lnTo>
                    <a:pt x="1889" y="391"/>
                  </a:lnTo>
                  <a:lnTo>
                    <a:pt x="1903" y="399"/>
                  </a:lnTo>
                  <a:lnTo>
                    <a:pt x="1899" y="406"/>
                  </a:lnTo>
                  <a:lnTo>
                    <a:pt x="1903" y="413"/>
                  </a:lnTo>
                  <a:lnTo>
                    <a:pt x="1909" y="414"/>
                  </a:lnTo>
                  <a:lnTo>
                    <a:pt x="1914" y="427"/>
                  </a:lnTo>
                  <a:lnTo>
                    <a:pt x="1938" y="425"/>
                  </a:lnTo>
                  <a:lnTo>
                    <a:pt x="1956" y="430"/>
                  </a:lnTo>
                  <a:lnTo>
                    <a:pt x="1963" y="427"/>
                  </a:lnTo>
                  <a:lnTo>
                    <a:pt x="1979" y="427"/>
                  </a:lnTo>
                  <a:lnTo>
                    <a:pt x="1981" y="420"/>
                  </a:lnTo>
                  <a:lnTo>
                    <a:pt x="1986" y="414"/>
                  </a:lnTo>
                  <a:lnTo>
                    <a:pt x="1995" y="415"/>
                  </a:lnTo>
                  <a:lnTo>
                    <a:pt x="2002" y="415"/>
                  </a:lnTo>
                  <a:lnTo>
                    <a:pt x="2006" y="408"/>
                  </a:lnTo>
                  <a:lnTo>
                    <a:pt x="2012" y="403"/>
                  </a:lnTo>
                  <a:lnTo>
                    <a:pt x="2028" y="408"/>
                  </a:lnTo>
                  <a:lnTo>
                    <a:pt x="2035" y="411"/>
                  </a:lnTo>
                  <a:lnTo>
                    <a:pt x="2039" y="419"/>
                  </a:lnTo>
                  <a:lnTo>
                    <a:pt x="2046" y="422"/>
                  </a:lnTo>
                  <a:lnTo>
                    <a:pt x="2056" y="435"/>
                  </a:lnTo>
                  <a:lnTo>
                    <a:pt x="2064" y="438"/>
                  </a:lnTo>
                  <a:lnTo>
                    <a:pt x="2067" y="446"/>
                  </a:lnTo>
                  <a:lnTo>
                    <a:pt x="2065" y="454"/>
                  </a:lnTo>
                  <a:lnTo>
                    <a:pt x="2066" y="462"/>
                  </a:lnTo>
                  <a:lnTo>
                    <a:pt x="2070" y="469"/>
                  </a:lnTo>
                  <a:lnTo>
                    <a:pt x="2078" y="470"/>
                  </a:lnTo>
                  <a:lnTo>
                    <a:pt x="2099" y="481"/>
                  </a:lnTo>
                  <a:lnTo>
                    <a:pt x="2103" y="489"/>
                  </a:lnTo>
                  <a:lnTo>
                    <a:pt x="2103" y="496"/>
                  </a:lnTo>
                  <a:lnTo>
                    <a:pt x="2110" y="500"/>
                  </a:lnTo>
                  <a:lnTo>
                    <a:pt x="2115" y="505"/>
                  </a:lnTo>
                  <a:lnTo>
                    <a:pt x="2123" y="519"/>
                  </a:lnTo>
                  <a:lnTo>
                    <a:pt x="2129" y="524"/>
                  </a:lnTo>
                  <a:lnTo>
                    <a:pt x="2145" y="526"/>
                  </a:lnTo>
                  <a:lnTo>
                    <a:pt x="2152" y="531"/>
                  </a:lnTo>
                  <a:lnTo>
                    <a:pt x="2159" y="533"/>
                  </a:lnTo>
                  <a:lnTo>
                    <a:pt x="2168" y="534"/>
                  </a:lnTo>
                  <a:lnTo>
                    <a:pt x="2177" y="534"/>
                  </a:lnTo>
                  <a:lnTo>
                    <a:pt x="2179" y="527"/>
                  </a:lnTo>
                  <a:lnTo>
                    <a:pt x="2184" y="521"/>
                  </a:lnTo>
                  <a:lnTo>
                    <a:pt x="2199" y="515"/>
                  </a:lnTo>
                  <a:lnTo>
                    <a:pt x="2201" y="523"/>
                  </a:lnTo>
                  <a:lnTo>
                    <a:pt x="2205" y="531"/>
                  </a:lnTo>
                  <a:lnTo>
                    <a:pt x="2212" y="535"/>
                  </a:lnTo>
                  <a:lnTo>
                    <a:pt x="2218" y="549"/>
                  </a:lnTo>
                  <a:lnTo>
                    <a:pt x="2226" y="554"/>
                  </a:lnTo>
                  <a:lnTo>
                    <a:pt x="2230" y="561"/>
                  </a:lnTo>
                  <a:lnTo>
                    <a:pt x="2217" y="587"/>
                  </a:lnTo>
                  <a:lnTo>
                    <a:pt x="2207" y="607"/>
                  </a:lnTo>
                  <a:lnTo>
                    <a:pt x="2191" y="623"/>
                  </a:lnTo>
                  <a:lnTo>
                    <a:pt x="2171" y="629"/>
                  </a:lnTo>
                  <a:lnTo>
                    <a:pt x="2156" y="628"/>
                  </a:lnTo>
                  <a:lnTo>
                    <a:pt x="2145" y="648"/>
                  </a:lnTo>
                  <a:lnTo>
                    <a:pt x="2140" y="673"/>
                  </a:lnTo>
                  <a:lnTo>
                    <a:pt x="2142" y="696"/>
                  </a:lnTo>
                  <a:lnTo>
                    <a:pt x="2139" y="733"/>
                  </a:lnTo>
                  <a:lnTo>
                    <a:pt x="2116" y="741"/>
                  </a:lnTo>
                  <a:lnTo>
                    <a:pt x="2102" y="753"/>
                  </a:lnTo>
                  <a:lnTo>
                    <a:pt x="2092" y="745"/>
                  </a:lnTo>
                  <a:lnTo>
                    <a:pt x="2082" y="736"/>
                  </a:lnTo>
                  <a:lnTo>
                    <a:pt x="2048" y="739"/>
                  </a:lnTo>
                  <a:lnTo>
                    <a:pt x="2030" y="733"/>
                  </a:lnTo>
                  <a:lnTo>
                    <a:pt x="2021" y="726"/>
                  </a:lnTo>
                  <a:lnTo>
                    <a:pt x="1996" y="726"/>
                  </a:lnTo>
                  <a:lnTo>
                    <a:pt x="1986" y="747"/>
                  </a:lnTo>
                  <a:lnTo>
                    <a:pt x="1978" y="773"/>
                  </a:lnTo>
                  <a:lnTo>
                    <a:pt x="1965" y="800"/>
                  </a:lnTo>
                  <a:lnTo>
                    <a:pt x="1959" y="824"/>
                  </a:lnTo>
                  <a:lnTo>
                    <a:pt x="1956" y="844"/>
                  </a:lnTo>
                  <a:lnTo>
                    <a:pt x="1958" y="859"/>
                  </a:lnTo>
                  <a:lnTo>
                    <a:pt x="1964" y="877"/>
                  </a:lnTo>
                  <a:lnTo>
                    <a:pt x="1957" y="882"/>
                  </a:lnTo>
                  <a:lnTo>
                    <a:pt x="1902" y="884"/>
                  </a:lnTo>
                  <a:lnTo>
                    <a:pt x="1879" y="892"/>
                  </a:lnTo>
                  <a:lnTo>
                    <a:pt x="1861" y="894"/>
                  </a:lnTo>
                  <a:lnTo>
                    <a:pt x="1841" y="901"/>
                  </a:lnTo>
                  <a:lnTo>
                    <a:pt x="1831" y="909"/>
                  </a:lnTo>
                  <a:lnTo>
                    <a:pt x="1840" y="916"/>
                  </a:lnTo>
                  <a:lnTo>
                    <a:pt x="1847" y="931"/>
                  </a:lnTo>
                  <a:lnTo>
                    <a:pt x="1852" y="969"/>
                  </a:lnTo>
                  <a:lnTo>
                    <a:pt x="1856" y="984"/>
                  </a:lnTo>
                  <a:lnTo>
                    <a:pt x="1863" y="996"/>
                  </a:lnTo>
                  <a:lnTo>
                    <a:pt x="1872" y="1023"/>
                  </a:lnTo>
                  <a:lnTo>
                    <a:pt x="1872" y="1038"/>
                  </a:lnTo>
                  <a:lnTo>
                    <a:pt x="1859" y="1048"/>
                  </a:lnTo>
                  <a:lnTo>
                    <a:pt x="1860" y="1061"/>
                  </a:lnTo>
                  <a:lnTo>
                    <a:pt x="1852" y="1070"/>
                  </a:lnTo>
                  <a:lnTo>
                    <a:pt x="1850" y="1081"/>
                  </a:lnTo>
                  <a:lnTo>
                    <a:pt x="1850" y="1099"/>
                  </a:lnTo>
                  <a:lnTo>
                    <a:pt x="1850" y="1099"/>
                  </a:lnTo>
                  <a:lnTo>
                    <a:pt x="1843" y="1099"/>
                  </a:lnTo>
                  <a:lnTo>
                    <a:pt x="1823" y="1086"/>
                  </a:lnTo>
                  <a:lnTo>
                    <a:pt x="1807" y="1083"/>
                  </a:lnTo>
                  <a:lnTo>
                    <a:pt x="1792" y="1065"/>
                  </a:lnTo>
                  <a:lnTo>
                    <a:pt x="1776" y="1064"/>
                  </a:lnTo>
                  <a:lnTo>
                    <a:pt x="1768" y="1061"/>
                  </a:lnTo>
                  <a:lnTo>
                    <a:pt x="1760" y="1061"/>
                  </a:lnTo>
                  <a:lnTo>
                    <a:pt x="1753" y="1057"/>
                  </a:lnTo>
                  <a:lnTo>
                    <a:pt x="1745" y="1056"/>
                  </a:lnTo>
                  <a:lnTo>
                    <a:pt x="1721" y="1057"/>
                  </a:lnTo>
                  <a:lnTo>
                    <a:pt x="1698" y="1054"/>
                  </a:lnTo>
                  <a:lnTo>
                    <a:pt x="1689" y="1055"/>
                  </a:lnTo>
                  <a:lnTo>
                    <a:pt x="1674" y="1048"/>
                  </a:lnTo>
                  <a:lnTo>
                    <a:pt x="1667" y="1048"/>
                  </a:lnTo>
                  <a:lnTo>
                    <a:pt x="1652" y="1054"/>
                  </a:lnTo>
                  <a:lnTo>
                    <a:pt x="1620" y="1050"/>
                  </a:lnTo>
                  <a:lnTo>
                    <a:pt x="1612" y="1050"/>
                  </a:lnTo>
                  <a:lnTo>
                    <a:pt x="1596" y="1054"/>
                  </a:lnTo>
                  <a:lnTo>
                    <a:pt x="1580" y="1054"/>
                  </a:lnTo>
                  <a:lnTo>
                    <a:pt x="1571" y="1053"/>
                  </a:lnTo>
                  <a:lnTo>
                    <a:pt x="1565" y="1048"/>
                  </a:lnTo>
                  <a:lnTo>
                    <a:pt x="1556" y="1046"/>
                  </a:lnTo>
                  <a:lnTo>
                    <a:pt x="1540" y="1048"/>
                  </a:lnTo>
                  <a:lnTo>
                    <a:pt x="1534" y="1043"/>
                  </a:lnTo>
                  <a:lnTo>
                    <a:pt x="1513" y="1030"/>
                  </a:lnTo>
                  <a:lnTo>
                    <a:pt x="1506" y="1034"/>
                  </a:lnTo>
                  <a:lnTo>
                    <a:pt x="1499" y="1035"/>
                  </a:lnTo>
                  <a:lnTo>
                    <a:pt x="1491" y="1038"/>
                  </a:lnTo>
                  <a:lnTo>
                    <a:pt x="1479" y="1048"/>
                  </a:lnTo>
                  <a:lnTo>
                    <a:pt x="1478" y="1056"/>
                  </a:lnTo>
                  <a:lnTo>
                    <a:pt x="1473" y="1064"/>
                  </a:lnTo>
                  <a:lnTo>
                    <a:pt x="1470" y="1080"/>
                  </a:lnTo>
                  <a:lnTo>
                    <a:pt x="1467" y="1086"/>
                  </a:lnTo>
                  <a:lnTo>
                    <a:pt x="1451" y="1082"/>
                  </a:lnTo>
                  <a:lnTo>
                    <a:pt x="1437" y="1075"/>
                  </a:lnTo>
                  <a:lnTo>
                    <a:pt x="1421" y="1070"/>
                  </a:lnTo>
                  <a:lnTo>
                    <a:pt x="1414" y="1066"/>
                  </a:lnTo>
                  <a:lnTo>
                    <a:pt x="1406" y="1064"/>
                  </a:lnTo>
                  <a:lnTo>
                    <a:pt x="1398" y="1064"/>
                  </a:lnTo>
                  <a:lnTo>
                    <a:pt x="1383" y="1061"/>
                  </a:lnTo>
                  <a:lnTo>
                    <a:pt x="1375" y="1062"/>
                  </a:lnTo>
                  <a:lnTo>
                    <a:pt x="1367" y="1060"/>
                  </a:lnTo>
                  <a:lnTo>
                    <a:pt x="1351" y="1062"/>
                  </a:lnTo>
                  <a:lnTo>
                    <a:pt x="1344" y="1066"/>
                  </a:lnTo>
                  <a:lnTo>
                    <a:pt x="1341" y="1073"/>
                  </a:lnTo>
                  <a:lnTo>
                    <a:pt x="1343" y="1081"/>
                  </a:lnTo>
                  <a:lnTo>
                    <a:pt x="1338" y="1088"/>
                  </a:lnTo>
                  <a:lnTo>
                    <a:pt x="1334" y="1096"/>
                  </a:lnTo>
                  <a:lnTo>
                    <a:pt x="1332" y="1103"/>
                  </a:lnTo>
                  <a:lnTo>
                    <a:pt x="1320" y="1115"/>
                  </a:lnTo>
                  <a:lnTo>
                    <a:pt x="1313" y="1118"/>
                  </a:lnTo>
                  <a:lnTo>
                    <a:pt x="1306" y="1115"/>
                  </a:lnTo>
                  <a:lnTo>
                    <a:pt x="1300" y="1130"/>
                  </a:lnTo>
                  <a:lnTo>
                    <a:pt x="1293" y="1135"/>
                  </a:lnTo>
                  <a:lnTo>
                    <a:pt x="1271" y="1145"/>
                  </a:lnTo>
                  <a:lnTo>
                    <a:pt x="1257" y="1153"/>
                  </a:lnTo>
                  <a:lnTo>
                    <a:pt x="1252" y="1159"/>
                  </a:lnTo>
                  <a:lnTo>
                    <a:pt x="1244" y="1162"/>
                  </a:lnTo>
                  <a:lnTo>
                    <a:pt x="1237" y="1167"/>
                  </a:lnTo>
                  <a:lnTo>
                    <a:pt x="1233" y="1174"/>
                  </a:lnTo>
                  <a:lnTo>
                    <a:pt x="1231" y="1182"/>
                  </a:lnTo>
                  <a:lnTo>
                    <a:pt x="1225" y="1186"/>
                  </a:lnTo>
                  <a:lnTo>
                    <a:pt x="1217" y="1190"/>
                  </a:lnTo>
                  <a:lnTo>
                    <a:pt x="1209" y="1189"/>
                  </a:lnTo>
                  <a:lnTo>
                    <a:pt x="1194" y="1183"/>
                  </a:lnTo>
                  <a:lnTo>
                    <a:pt x="1185" y="1180"/>
                  </a:lnTo>
                  <a:lnTo>
                    <a:pt x="1172" y="1172"/>
                  </a:lnTo>
                  <a:lnTo>
                    <a:pt x="1115" y="1178"/>
                  </a:lnTo>
                  <a:lnTo>
                    <a:pt x="1105" y="1132"/>
                  </a:lnTo>
                  <a:lnTo>
                    <a:pt x="1072" y="1126"/>
                  </a:lnTo>
                  <a:lnTo>
                    <a:pt x="1071" y="1113"/>
                  </a:lnTo>
                  <a:lnTo>
                    <a:pt x="1071" y="1097"/>
                  </a:lnTo>
                  <a:lnTo>
                    <a:pt x="1080" y="1096"/>
                  </a:lnTo>
                  <a:lnTo>
                    <a:pt x="1078" y="1053"/>
                  </a:lnTo>
                  <a:lnTo>
                    <a:pt x="1065" y="1054"/>
                  </a:lnTo>
                  <a:lnTo>
                    <a:pt x="1048" y="1021"/>
                  </a:lnTo>
                  <a:lnTo>
                    <a:pt x="1035" y="1011"/>
                  </a:lnTo>
                  <a:lnTo>
                    <a:pt x="1028" y="1007"/>
                  </a:lnTo>
                  <a:lnTo>
                    <a:pt x="1016" y="997"/>
                  </a:lnTo>
                  <a:lnTo>
                    <a:pt x="1010" y="991"/>
                  </a:lnTo>
                  <a:lnTo>
                    <a:pt x="996" y="997"/>
                  </a:lnTo>
                  <a:lnTo>
                    <a:pt x="920" y="996"/>
                  </a:lnTo>
                  <a:lnTo>
                    <a:pt x="849" y="1008"/>
                  </a:lnTo>
                  <a:lnTo>
                    <a:pt x="820" y="980"/>
                  </a:lnTo>
                  <a:lnTo>
                    <a:pt x="777" y="932"/>
                  </a:lnTo>
                  <a:lnTo>
                    <a:pt x="742" y="899"/>
                  </a:lnTo>
                  <a:lnTo>
                    <a:pt x="728" y="889"/>
                  </a:lnTo>
                  <a:lnTo>
                    <a:pt x="709" y="874"/>
                  </a:lnTo>
                  <a:lnTo>
                    <a:pt x="689" y="860"/>
                  </a:lnTo>
                  <a:lnTo>
                    <a:pt x="658" y="847"/>
                  </a:lnTo>
                  <a:lnTo>
                    <a:pt x="518" y="89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3" name="Freeform 167"/>
            <p:cNvSpPr>
              <a:spLocks noChangeAspect="1"/>
            </p:cNvSpPr>
            <p:nvPr/>
          </p:nvSpPr>
          <p:spPr bwMode="gray">
            <a:xfrm>
              <a:off x="5453855" y="2851497"/>
              <a:ext cx="117475" cy="57150"/>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4" name="Freeform 168"/>
            <p:cNvSpPr>
              <a:spLocks noChangeAspect="1"/>
            </p:cNvSpPr>
            <p:nvPr/>
          </p:nvSpPr>
          <p:spPr bwMode="gray">
            <a:xfrm>
              <a:off x="5734842" y="2802284"/>
              <a:ext cx="298450" cy="193675"/>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5" name="Freeform 169"/>
            <p:cNvSpPr>
              <a:spLocks noChangeAspect="1"/>
            </p:cNvSpPr>
            <p:nvPr/>
          </p:nvSpPr>
          <p:spPr bwMode="gray">
            <a:xfrm>
              <a:off x="5672930" y="2868959"/>
              <a:ext cx="247650" cy="171450"/>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86" name="Group 170"/>
            <p:cNvGrpSpPr>
              <a:grpSpLocks noChangeAspect="1"/>
            </p:cNvGrpSpPr>
            <p:nvPr/>
          </p:nvGrpSpPr>
          <p:grpSpPr bwMode="gray">
            <a:xfrm>
              <a:off x="5539580" y="2891184"/>
              <a:ext cx="96838" cy="77788"/>
              <a:chOff x="3007" y="1982"/>
              <a:chExt cx="61" cy="49"/>
            </a:xfrm>
            <a:grpFill/>
          </p:grpSpPr>
          <p:sp>
            <p:nvSpPr>
              <p:cNvPr id="354" name="Freeform 171"/>
              <p:cNvSpPr>
                <a:spLocks noChangeAspect="1"/>
              </p:cNvSpPr>
              <p:nvPr/>
            </p:nvSpPr>
            <p:spPr bwMode="gray">
              <a:xfrm>
                <a:off x="3007" y="2013"/>
                <a:ext cx="13" cy="12"/>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5" name="Freeform 172"/>
              <p:cNvSpPr>
                <a:spLocks noChangeAspect="1"/>
              </p:cNvSpPr>
              <p:nvPr/>
            </p:nvSpPr>
            <p:spPr bwMode="gray">
              <a:xfrm>
                <a:off x="3009" y="1982"/>
                <a:ext cx="59" cy="49"/>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94" name="Freeform 173"/>
            <p:cNvSpPr>
              <a:spLocks noChangeAspect="1"/>
            </p:cNvSpPr>
            <p:nvPr/>
          </p:nvSpPr>
          <p:spPr bwMode="gray">
            <a:xfrm>
              <a:off x="4333081" y="2130772"/>
              <a:ext cx="190500" cy="130175"/>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95" name="Group 222"/>
            <p:cNvGrpSpPr>
              <a:grpSpLocks noChangeAspect="1"/>
            </p:cNvGrpSpPr>
            <p:nvPr/>
          </p:nvGrpSpPr>
          <p:grpSpPr bwMode="gray">
            <a:xfrm>
              <a:off x="4945856" y="1268759"/>
              <a:ext cx="287338" cy="296863"/>
              <a:chOff x="3202" y="1036"/>
              <a:chExt cx="181" cy="187"/>
            </a:xfrm>
            <a:grpFill/>
          </p:grpSpPr>
          <p:sp>
            <p:nvSpPr>
              <p:cNvPr id="348" name="Freeform 223"/>
              <p:cNvSpPr>
                <a:spLocks noChangeAspect="1"/>
              </p:cNvSpPr>
              <p:nvPr/>
            </p:nvSpPr>
            <p:spPr bwMode="gray">
              <a:xfrm>
                <a:off x="3202" y="1036"/>
                <a:ext cx="118" cy="18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9" name="Freeform 224"/>
              <p:cNvSpPr>
                <a:spLocks noChangeAspect="1"/>
              </p:cNvSpPr>
              <p:nvPr/>
            </p:nvSpPr>
            <p:spPr bwMode="gray">
              <a:xfrm>
                <a:off x="3306" y="1118"/>
                <a:ext cx="25" cy="23"/>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0" name="Freeform 225"/>
              <p:cNvSpPr>
                <a:spLocks noChangeAspect="1"/>
              </p:cNvSpPr>
              <p:nvPr/>
            </p:nvSpPr>
            <p:spPr bwMode="gray">
              <a:xfrm>
                <a:off x="3340" y="1146"/>
                <a:ext cx="1" cy="1"/>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1" name="Freeform 226"/>
              <p:cNvSpPr>
                <a:spLocks noChangeAspect="1"/>
              </p:cNvSpPr>
              <p:nvPr/>
            </p:nvSpPr>
            <p:spPr bwMode="gray">
              <a:xfrm>
                <a:off x="3340" y="1147"/>
                <a:ext cx="1" cy="1"/>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2" name="Freeform 227"/>
              <p:cNvSpPr>
                <a:spLocks noChangeAspect="1"/>
              </p:cNvSpPr>
              <p:nvPr/>
            </p:nvSpPr>
            <p:spPr bwMode="gray">
              <a:xfrm>
                <a:off x="3313" y="1136"/>
                <a:ext cx="45" cy="54"/>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3" name="Freeform 228"/>
              <p:cNvSpPr>
                <a:spLocks noChangeAspect="1"/>
              </p:cNvSpPr>
              <p:nvPr/>
            </p:nvSpPr>
            <p:spPr bwMode="gray">
              <a:xfrm>
                <a:off x="3284" y="1036"/>
                <a:ext cx="99" cy="52"/>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96" name="Freeform 229"/>
            <p:cNvSpPr>
              <a:spLocks noChangeAspect="1"/>
            </p:cNvSpPr>
            <p:nvPr/>
          </p:nvSpPr>
          <p:spPr bwMode="gray">
            <a:xfrm>
              <a:off x="3993356" y="2386359"/>
              <a:ext cx="6350" cy="6350"/>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7" name="Freeform 230"/>
            <p:cNvSpPr>
              <a:spLocks noChangeAspect="1"/>
            </p:cNvSpPr>
            <p:nvPr/>
          </p:nvSpPr>
          <p:spPr bwMode="gray">
            <a:xfrm>
              <a:off x="4331493" y="1810097"/>
              <a:ext cx="46038" cy="44450"/>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8" name="Freeform 231"/>
            <p:cNvSpPr>
              <a:spLocks noChangeAspect="1"/>
            </p:cNvSpPr>
            <p:nvPr/>
          </p:nvSpPr>
          <p:spPr bwMode="gray">
            <a:xfrm>
              <a:off x="4271168" y="1913284"/>
              <a:ext cx="46038" cy="31750"/>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9" name="Freeform 232"/>
            <p:cNvSpPr>
              <a:spLocks noChangeAspect="1"/>
            </p:cNvSpPr>
            <p:nvPr/>
          </p:nvSpPr>
          <p:spPr bwMode="gray">
            <a:xfrm>
              <a:off x="3994943" y="2381597"/>
              <a:ext cx="14288" cy="4763"/>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0" name="Freeform 233"/>
            <p:cNvSpPr>
              <a:spLocks noChangeAspect="1"/>
            </p:cNvSpPr>
            <p:nvPr/>
          </p:nvSpPr>
          <p:spPr bwMode="gray">
            <a:xfrm>
              <a:off x="3490118" y="1268759"/>
              <a:ext cx="963613" cy="1114425"/>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1" name="Freeform 234"/>
            <p:cNvSpPr>
              <a:spLocks noChangeAspect="1"/>
            </p:cNvSpPr>
            <p:nvPr/>
          </p:nvSpPr>
          <p:spPr bwMode="gray">
            <a:xfrm>
              <a:off x="3804443" y="1951384"/>
              <a:ext cx="52388" cy="52388"/>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2" name="Freeform 235"/>
            <p:cNvSpPr>
              <a:spLocks noChangeAspect="1"/>
            </p:cNvSpPr>
            <p:nvPr/>
          </p:nvSpPr>
          <p:spPr bwMode="gray">
            <a:xfrm>
              <a:off x="3559968" y="1500534"/>
              <a:ext cx="52388" cy="19050"/>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03" name="Group 236"/>
            <p:cNvGrpSpPr>
              <a:grpSpLocks noChangeAspect="1"/>
            </p:cNvGrpSpPr>
            <p:nvPr/>
          </p:nvGrpSpPr>
          <p:grpSpPr bwMode="gray">
            <a:xfrm>
              <a:off x="3344068" y="3475384"/>
              <a:ext cx="808038" cy="1365250"/>
              <a:chOff x="1624" y="2350"/>
              <a:chExt cx="509" cy="860"/>
            </a:xfrm>
            <a:grpFill/>
          </p:grpSpPr>
          <p:sp>
            <p:nvSpPr>
              <p:cNvPr id="323" name="Freeform 237"/>
              <p:cNvSpPr>
                <a:spLocks noChangeAspect="1"/>
              </p:cNvSpPr>
              <p:nvPr/>
            </p:nvSpPr>
            <p:spPr bwMode="gray">
              <a:xfrm>
                <a:off x="1709" y="3154"/>
                <a:ext cx="23" cy="27"/>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4" name="Freeform 238"/>
              <p:cNvSpPr>
                <a:spLocks noChangeAspect="1"/>
              </p:cNvSpPr>
              <p:nvPr/>
            </p:nvSpPr>
            <p:spPr bwMode="gray">
              <a:xfrm>
                <a:off x="1712" y="2353"/>
                <a:ext cx="148" cy="126"/>
              </a:xfrm>
              <a:custGeom>
                <a:avLst/>
                <a:gdLst/>
                <a:ahLst/>
                <a:cxnLst>
                  <a:cxn ang="0">
                    <a:pos x="84" y="47"/>
                  </a:cxn>
                  <a:cxn ang="0">
                    <a:pos x="97" y="77"/>
                  </a:cxn>
                  <a:cxn ang="0">
                    <a:pos x="73" y="133"/>
                  </a:cxn>
                  <a:cxn ang="0">
                    <a:pos x="98" y="176"/>
                  </a:cxn>
                  <a:cxn ang="0">
                    <a:pos x="126" y="148"/>
                  </a:cxn>
                  <a:cxn ang="0">
                    <a:pos x="108" y="74"/>
                  </a:cxn>
                  <a:cxn ang="0">
                    <a:pos x="196" y="42"/>
                  </a:cxn>
                  <a:cxn ang="0">
                    <a:pos x="169" y="27"/>
                  </a:cxn>
                  <a:cxn ang="0">
                    <a:pos x="191" y="2"/>
                  </a:cxn>
                  <a:cxn ang="0">
                    <a:pos x="243" y="46"/>
                  </a:cxn>
                  <a:cxn ang="0">
                    <a:pos x="285" y="88"/>
                  </a:cxn>
                  <a:cxn ang="0">
                    <a:pos x="366" y="88"/>
                  </a:cxn>
                  <a:cxn ang="0">
                    <a:pos x="411" y="106"/>
                  </a:cxn>
                  <a:cxn ang="0">
                    <a:pos x="495" y="99"/>
                  </a:cxn>
                  <a:cxn ang="0">
                    <a:pos x="499" y="88"/>
                  </a:cxn>
                  <a:cxn ang="0">
                    <a:pos x="621" y="86"/>
                  </a:cxn>
                  <a:cxn ang="0">
                    <a:pos x="573" y="95"/>
                  </a:cxn>
                  <a:cxn ang="0">
                    <a:pos x="593" y="117"/>
                  </a:cxn>
                  <a:cxn ang="0">
                    <a:pos x="663" y="150"/>
                  </a:cxn>
                  <a:cxn ang="0">
                    <a:pos x="689" y="197"/>
                  </a:cxn>
                  <a:cxn ang="0">
                    <a:pos x="695" y="211"/>
                  </a:cxn>
                  <a:cxn ang="0">
                    <a:pos x="737" y="209"/>
                  </a:cxn>
                  <a:cxn ang="0">
                    <a:pos x="728" y="231"/>
                  </a:cxn>
                  <a:cxn ang="0">
                    <a:pos x="689" y="252"/>
                  </a:cxn>
                  <a:cxn ang="0">
                    <a:pos x="702" y="279"/>
                  </a:cxn>
                  <a:cxn ang="0">
                    <a:pos x="673" y="321"/>
                  </a:cxn>
                  <a:cxn ang="0">
                    <a:pos x="674" y="359"/>
                  </a:cxn>
                  <a:cxn ang="0">
                    <a:pos x="699" y="401"/>
                  </a:cxn>
                  <a:cxn ang="0">
                    <a:pos x="646" y="432"/>
                  </a:cxn>
                  <a:cxn ang="0">
                    <a:pos x="568" y="459"/>
                  </a:cxn>
                  <a:cxn ang="0">
                    <a:pos x="474" y="437"/>
                  </a:cxn>
                  <a:cxn ang="0">
                    <a:pos x="497" y="467"/>
                  </a:cxn>
                  <a:cxn ang="0">
                    <a:pos x="501" y="524"/>
                  </a:cxn>
                  <a:cxn ang="0">
                    <a:pos x="546" y="550"/>
                  </a:cxn>
                  <a:cxn ang="0">
                    <a:pos x="518" y="565"/>
                  </a:cxn>
                  <a:cxn ang="0">
                    <a:pos x="486" y="593"/>
                  </a:cxn>
                  <a:cxn ang="0">
                    <a:pos x="452" y="607"/>
                  </a:cxn>
                  <a:cxn ang="0">
                    <a:pos x="402" y="631"/>
                  </a:cxn>
                  <a:cxn ang="0">
                    <a:pos x="361" y="612"/>
                  </a:cxn>
                  <a:cxn ang="0">
                    <a:pos x="321" y="532"/>
                  </a:cxn>
                  <a:cxn ang="0">
                    <a:pos x="328" y="492"/>
                  </a:cxn>
                  <a:cxn ang="0">
                    <a:pos x="315" y="459"/>
                  </a:cxn>
                  <a:cxn ang="0">
                    <a:pos x="299" y="419"/>
                  </a:cxn>
                  <a:cxn ang="0">
                    <a:pos x="314" y="357"/>
                  </a:cxn>
                  <a:cxn ang="0">
                    <a:pos x="314" y="330"/>
                  </a:cxn>
                  <a:cxn ang="0">
                    <a:pos x="253" y="337"/>
                  </a:cxn>
                  <a:cxn ang="0">
                    <a:pos x="217" y="338"/>
                  </a:cxn>
                  <a:cxn ang="0">
                    <a:pos x="169" y="289"/>
                  </a:cxn>
                  <a:cxn ang="0">
                    <a:pos x="90" y="287"/>
                  </a:cxn>
                  <a:cxn ang="0">
                    <a:pos x="52" y="229"/>
                  </a:cxn>
                  <a:cxn ang="0">
                    <a:pos x="31" y="196"/>
                  </a:cxn>
                  <a:cxn ang="0">
                    <a:pos x="14" y="140"/>
                  </a:cxn>
                  <a:cxn ang="0">
                    <a:pos x="79" y="29"/>
                  </a:cxn>
                </a:cxnLst>
                <a:rect l="0" t="0" r="r" b="b"/>
                <a:pathLst>
                  <a:path w="743" h="631">
                    <a:moveTo>
                      <a:pt x="109" y="21"/>
                    </a:moveTo>
                    <a:lnTo>
                      <a:pt x="99" y="29"/>
                    </a:lnTo>
                    <a:lnTo>
                      <a:pt x="88" y="31"/>
                    </a:lnTo>
                    <a:lnTo>
                      <a:pt x="82" y="35"/>
                    </a:lnTo>
                    <a:lnTo>
                      <a:pt x="82" y="39"/>
                    </a:lnTo>
                    <a:lnTo>
                      <a:pt x="84" y="47"/>
                    </a:lnTo>
                    <a:lnTo>
                      <a:pt x="87" y="56"/>
                    </a:lnTo>
                    <a:lnTo>
                      <a:pt x="94" y="66"/>
                    </a:lnTo>
                    <a:lnTo>
                      <a:pt x="95" y="69"/>
                    </a:lnTo>
                    <a:lnTo>
                      <a:pt x="93" y="72"/>
                    </a:lnTo>
                    <a:lnTo>
                      <a:pt x="93" y="73"/>
                    </a:lnTo>
                    <a:lnTo>
                      <a:pt x="97" y="77"/>
                    </a:lnTo>
                    <a:lnTo>
                      <a:pt x="97" y="83"/>
                    </a:lnTo>
                    <a:lnTo>
                      <a:pt x="93" y="95"/>
                    </a:lnTo>
                    <a:lnTo>
                      <a:pt x="78" y="109"/>
                    </a:lnTo>
                    <a:lnTo>
                      <a:pt x="76" y="111"/>
                    </a:lnTo>
                    <a:lnTo>
                      <a:pt x="73" y="118"/>
                    </a:lnTo>
                    <a:lnTo>
                      <a:pt x="73" y="133"/>
                    </a:lnTo>
                    <a:lnTo>
                      <a:pt x="74" y="140"/>
                    </a:lnTo>
                    <a:lnTo>
                      <a:pt x="78" y="145"/>
                    </a:lnTo>
                    <a:lnTo>
                      <a:pt x="87" y="152"/>
                    </a:lnTo>
                    <a:lnTo>
                      <a:pt x="93" y="165"/>
                    </a:lnTo>
                    <a:lnTo>
                      <a:pt x="95" y="174"/>
                    </a:lnTo>
                    <a:lnTo>
                      <a:pt x="98" y="176"/>
                    </a:lnTo>
                    <a:lnTo>
                      <a:pt x="105" y="176"/>
                    </a:lnTo>
                    <a:lnTo>
                      <a:pt x="113" y="174"/>
                    </a:lnTo>
                    <a:lnTo>
                      <a:pt x="119" y="169"/>
                    </a:lnTo>
                    <a:lnTo>
                      <a:pt x="125" y="161"/>
                    </a:lnTo>
                    <a:lnTo>
                      <a:pt x="126" y="159"/>
                    </a:lnTo>
                    <a:lnTo>
                      <a:pt x="126" y="148"/>
                    </a:lnTo>
                    <a:lnTo>
                      <a:pt x="125" y="134"/>
                    </a:lnTo>
                    <a:lnTo>
                      <a:pt x="115" y="117"/>
                    </a:lnTo>
                    <a:lnTo>
                      <a:pt x="109" y="110"/>
                    </a:lnTo>
                    <a:lnTo>
                      <a:pt x="104" y="101"/>
                    </a:lnTo>
                    <a:lnTo>
                      <a:pt x="104" y="77"/>
                    </a:lnTo>
                    <a:lnTo>
                      <a:pt x="108" y="74"/>
                    </a:lnTo>
                    <a:lnTo>
                      <a:pt x="110" y="70"/>
                    </a:lnTo>
                    <a:lnTo>
                      <a:pt x="111" y="68"/>
                    </a:lnTo>
                    <a:lnTo>
                      <a:pt x="120" y="66"/>
                    </a:lnTo>
                    <a:lnTo>
                      <a:pt x="140" y="53"/>
                    </a:lnTo>
                    <a:lnTo>
                      <a:pt x="173" y="43"/>
                    </a:lnTo>
                    <a:lnTo>
                      <a:pt x="196" y="42"/>
                    </a:lnTo>
                    <a:lnTo>
                      <a:pt x="196" y="36"/>
                    </a:lnTo>
                    <a:lnTo>
                      <a:pt x="195" y="32"/>
                    </a:lnTo>
                    <a:lnTo>
                      <a:pt x="190" y="30"/>
                    </a:lnTo>
                    <a:lnTo>
                      <a:pt x="174" y="29"/>
                    </a:lnTo>
                    <a:lnTo>
                      <a:pt x="172" y="27"/>
                    </a:lnTo>
                    <a:lnTo>
                      <a:pt x="169" y="27"/>
                    </a:lnTo>
                    <a:lnTo>
                      <a:pt x="168" y="25"/>
                    </a:lnTo>
                    <a:lnTo>
                      <a:pt x="169" y="18"/>
                    </a:lnTo>
                    <a:lnTo>
                      <a:pt x="175" y="5"/>
                    </a:lnTo>
                    <a:lnTo>
                      <a:pt x="181" y="0"/>
                    </a:lnTo>
                    <a:lnTo>
                      <a:pt x="186" y="0"/>
                    </a:lnTo>
                    <a:lnTo>
                      <a:pt x="191" y="2"/>
                    </a:lnTo>
                    <a:lnTo>
                      <a:pt x="192" y="4"/>
                    </a:lnTo>
                    <a:lnTo>
                      <a:pt x="201" y="29"/>
                    </a:lnTo>
                    <a:lnTo>
                      <a:pt x="201" y="29"/>
                    </a:lnTo>
                    <a:lnTo>
                      <a:pt x="207" y="40"/>
                    </a:lnTo>
                    <a:lnTo>
                      <a:pt x="223" y="42"/>
                    </a:lnTo>
                    <a:lnTo>
                      <a:pt x="243" y="46"/>
                    </a:lnTo>
                    <a:lnTo>
                      <a:pt x="246" y="46"/>
                    </a:lnTo>
                    <a:lnTo>
                      <a:pt x="260" y="50"/>
                    </a:lnTo>
                    <a:lnTo>
                      <a:pt x="271" y="56"/>
                    </a:lnTo>
                    <a:lnTo>
                      <a:pt x="276" y="61"/>
                    </a:lnTo>
                    <a:lnTo>
                      <a:pt x="280" y="77"/>
                    </a:lnTo>
                    <a:lnTo>
                      <a:pt x="285" y="88"/>
                    </a:lnTo>
                    <a:lnTo>
                      <a:pt x="286" y="90"/>
                    </a:lnTo>
                    <a:lnTo>
                      <a:pt x="292" y="95"/>
                    </a:lnTo>
                    <a:lnTo>
                      <a:pt x="303" y="95"/>
                    </a:lnTo>
                    <a:lnTo>
                      <a:pt x="329" y="90"/>
                    </a:lnTo>
                    <a:lnTo>
                      <a:pt x="340" y="91"/>
                    </a:lnTo>
                    <a:lnTo>
                      <a:pt x="366" y="88"/>
                    </a:lnTo>
                    <a:lnTo>
                      <a:pt x="395" y="88"/>
                    </a:lnTo>
                    <a:lnTo>
                      <a:pt x="398" y="89"/>
                    </a:lnTo>
                    <a:lnTo>
                      <a:pt x="401" y="91"/>
                    </a:lnTo>
                    <a:lnTo>
                      <a:pt x="405" y="97"/>
                    </a:lnTo>
                    <a:lnTo>
                      <a:pt x="405" y="101"/>
                    </a:lnTo>
                    <a:lnTo>
                      <a:pt x="411" y="106"/>
                    </a:lnTo>
                    <a:lnTo>
                      <a:pt x="422" y="112"/>
                    </a:lnTo>
                    <a:lnTo>
                      <a:pt x="432" y="115"/>
                    </a:lnTo>
                    <a:lnTo>
                      <a:pt x="450" y="115"/>
                    </a:lnTo>
                    <a:lnTo>
                      <a:pt x="476" y="110"/>
                    </a:lnTo>
                    <a:lnTo>
                      <a:pt x="484" y="106"/>
                    </a:lnTo>
                    <a:lnTo>
                      <a:pt x="495" y="99"/>
                    </a:lnTo>
                    <a:lnTo>
                      <a:pt x="512" y="99"/>
                    </a:lnTo>
                    <a:lnTo>
                      <a:pt x="523" y="96"/>
                    </a:lnTo>
                    <a:lnTo>
                      <a:pt x="527" y="94"/>
                    </a:lnTo>
                    <a:lnTo>
                      <a:pt x="525" y="91"/>
                    </a:lnTo>
                    <a:lnTo>
                      <a:pt x="506" y="90"/>
                    </a:lnTo>
                    <a:lnTo>
                      <a:pt x="499" y="88"/>
                    </a:lnTo>
                    <a:lnTo>
                      <a:pt x="499" y="88"/>
                    </a:lnTo>
                    <a:lnTo>
                      <a:pt x="506" y="84"/>
                    </a:lnTo>
                    <a:lnTo>
                      <a:pt x="520" y="83"/>
                    </a:lnTo>
                    <a:lnTo>
                      <a:pt x="608" y="83"/>
                    </a:lnTo>
                    <a:lnTo>
                      <a:pt x="620" y="86"/>
                    </a:lnTo>
                    <a:lnTo>
                      <a:pt x="621" y="86"/>
                    </a:lnTo>
                    <a:lnTo>
                      <a:pt x="619" y="88"/>
                    </a:lnTo>
                    <a:lnTo>
                      <a:pt x="606" y="90"/>
                    </a:lnTo>
                    <a:lnTo>
                      <a:pt x="605" y="93"/>
                    </a:lnTo>
                    <a:lnTo>
                      <a:pt x="600" y="95"/>
                    </a:lnTo>
                    <a:lnTo>
                      <a:pt x="587" y="93"/>
                    </a:lnTo>
                    <a:lnTo>
                      <a:pt x="573" y="95"/>
                    </a:lnTo>
                    <a:lnTo>
                      <a:pt x="570" y="99"/>
                    </a:lnTo>
                    <a:lnTo>
                      <a:pt x="571" y="102"/>
                    </a:lnTo>
                    <a:lnTo>
                      <a:pt x="579" y="106"/>
                    </a:lnTo>
                    <a:lnTo>
                      <a:pt x="583" y="107"/>
                    </a:lnTo>
                    <a:lnTo>
                      <a:pt x="590" y="111"/>
                    </a:lnTo>
                    <a:lnTo>
                      <a:pt x="593" y="117"/>
                    </a:lnTo>
                    <a:lnTo>
                      <a:pt x="599" y="122"/>
                    </a:lnTo>
                    <a:lnTo>
                      <a:pt x="600" y="129"/>
                    </a:lnTo>
                    <a:lnTo>
                      <a:pt x="604" y="134"/>
                    </a:lnTo>
                    <a:lnTo>
                      <a:pt x="621" y="132"/>
                    </a:lnTo>
                    <a:lnTo>
                      <a:pt x="638" y="136"/>
                    </a:lnTo>
                    <a:lnTo>
                      <a:pt x="663" y="150"/>
                    </a:lnTo>
                    <a:lnTo>
                      <a:pt x="670" y="152"/>
                    </a:lnTo>
                    <a:lnTo>
                      <a:pt x="678" y="159"/>
                    </a:lnTo>
                    <a:lnTo>
                      <a:pt x="686" y="172"/>
                    </a:lnTo>
                    <a:lnTo>
                      <a:pt x="687" y="177"/>
                    </a:lnTo>
                    <a:lnTo>
                      <a:pt x="689" y="193"/>
                    </a:lnTo>
                    <a:lnTo>
                      <a:pt x="689" y="197"/>
                    </a:lnTo>
                    <a:lnTo>
                      <a:pt x="686" y="199"/>
                    </a:lnTo>
                    <a:lnTo>
                      <a:pt x="676" y="203"/>
                    </a:lnTo>
                    <a:lnTo>
                      <a:pt x="676" y="206"/>
                    </a:lnTo>
                    <a:lnTo>
                      <a:pt x="679" y="207"/>
                    </a:lnTo>
                    <a:lnTo>
                      <a:pt x="689" y="208"/>
                    </a:lnTo>
                    <a:lnTo>
                      <a:pt x="695" y="211"/>
                    </a:lnTo>
                    <a:lnTo>
                      <a:pt x="701" y="211"/>
                    </a:lnTo>
                    <a:lnTo>
                      <a:pt x="705" y="209"/>
                    </a:lnTo>
                    <a:lnTo>
                      <a:pt x="712" y="202"/>
                    </a:lnTo>
                    <a:lnTo>
                      <a:pt x="721" y="201"/>
                    </a:lnTo>
                    <a:lnTo>
                      <a:pt x="727" y="203"/>
                    </a:lnTo>
                    <a:lnTo>
                      <a:pt x="737" y="209"/>
                    </a:lnTo>
                    <a:lnTo>
                      <a:pt x="741" y="214"/>
                    </a:lnTo>
                    <a:lnTo>
                      <a:pt x="743" y="217"/>
                    </a:lnTo>
                    <a:lnTo>
                      <a:pt x="743" y="225"/>
                    </a:lnTo>
                    <a:lnTo>
                      <a:pt x="739" y="228"/>
                    </a:lnTo>
                    <a:lnTo>
                      <a:pt x="734" y="228"/>
                    </a:lnTo>
                    <a:lnTo>
                      <a:pt x="728" y="231"/>
                    </a:lnTo>
                    <a:lnTo>
                      <a:pt x="724" y="234"/>
                    </a:lnTo>
                    <a:lnTo>
                      <a:pt x="708" y="241"/>
                    </a:lnTo>
                    <a:lnTo>
                      <a:pt x="705" y="245"/>
                    </a:lnTo>
                    <a:lnTo>
                      <a:pt x="702" y="247"/>
                    </a:lnTo>
                    <a:lnTo>
                      <a:pt x="691" y="250"/>
                    </a:lnTo>
                    <a:lnTo>
                      <a:pt x="689" y="252"/>
                    </a:lnTo>
                    <a:lnTo>
                      <a:pt x="686" y="258"/>
                    </a:lnTo>
                    <a:lnTo>
                      <a:pt x="686" y="267"/>
                    </a:lnTo>
                    <a:lnTo>
                      <a:pt x="689" y="279"/>
                    </a:lnTo>
                    <a:lnTo>
                      <a:pt x="694" y="281"/>
                    </a:lnTo>
                    <a:lnTo>
                      <a:pt x="700" y="279"/>
                    </a:lnTo>
                    <a:lnTo>
                      <a:pt x="702" y="279"/>
                    </a:lnTo>
                    <a:lnTo>
                      <a:pt x="707" y="284"/>
                    </a:lnTo>
                    <a:lnTo>
                      <a:pt x="702" y="290"/>
                    </a:lnTo>
                    <a:lnTo>
                      <a:pt x="691" y="298"/>
                    </a:lnTo>
                    <a:lnTo>
                      <a:pt x="674" y="304"/>
                    </a:lnTo>
                    <a:lnTo>
                      <a:pt x="673" y="306"/>
                    </a:lnTo>
                    <a:lnTo>
                      <a:pt x="673" y="321"/>
                    </a:lnTo>
                    <a:lnTo>
                      <a:pt x="669" y="327"/>
                    </a:lnTo>
                    <a:lnTo>
                      <a:pt x="663" y="336"/>
                    </a:lnTo>
                    <a:lnTo>
                      <a:pt x="662" y="337"/>
                    </a:lnTo>
                    <a:lnTo>
                      <a:pt x="662" y="341"/>
                    </a:lnTo>
                    <a:lnTo>
                      <a:pt x="662" y="343"/>
                    </a:lnTo>
                    <a:lnTo>
                      <a:pt x="674" y="359"/>
                    </a:lnTo>
                    <a:lnTo>
                      <a:pt x="685" y="370"/>
                    </a:lnTo>
                    <a:lnTo>
                      <a:pt x="689" y="378"/>
                    </a:lnTo>
                    <a:lnTo>
                      <a:pt x="695" y="384"/>
                    </a:lnTo>
                    <a:lnTo>
                      <a:pt x="699" y="386"/>
                    </a:lnTo>
                    <a:lnTo>
                      <a:pt x="699" y="389"/>
                    </a:lnTo>
                    <a:lnTo>
                      <a:pt x="699" y="401"/>
                    </a:lnTo>
                    <a:lnTo>
                      <a:pt x="687" y="414"/>
                    </a:lnTo>
                    <a:lnTo>
                      <a:pt x="680" y="421"/>
                    </a:lnTo>
                    <a:lnTo>
                      <a:pt x="676" y="423"/>
                    </a:lnTo>
                    <a:lnTo>
                      <a:pt x="660" y="424"/>
                    </a:lnTo>
                    <a:lnTo>
                      <a:pt x="654" y="428"/>
                    </a:lnTo>
                    <a:lnTo>
                      <a:pt x="646" y="432"/>
                    </a:lnTo>
                    <a:lnTo>
                      <a:pt x="640" y="440"/>
                    </a:lnTo>
                    <a:lnTo>
                      <a:pt x="635" y="443"/>
                    </a:lnTo>
                    <a:lnTo>
                      <a:pt x="606" y="445"/>
                    </a:lnTo>
                    <a:lnTo>
                      <a:pt x="590" y="449"/>
                    </a:lnTo>
                    <a:lnTo>
                      <a:pt x="572" y="455"/>
                    </a:lnTo>
                    <a:lnTo>
                      <a:pt x="568" y="459"/>
                    </a:lnTo>
                    <a:lnTo>
                      <a:pt x="567" y="460"/>
                    </a:lnTo>
                    <a:lnTo>
                      <a:pt x="542" y="459"/>
                    </a:lnTo>
                    <a:lnTo>
                      <a:pt x="524" y="454"/>
                    </a:lnTo>
                    <a:lnTo>
                      <a:pt x="503" y="441"/>
                    </a:lnTo>
                    <a:lnTo>
                      <a:pt x="481" y="439"/>
                    </a:lnTo>
                    <a:lnTo>
                      <a:pt x="474" y="437"/>
                    </a:lnTo>
                    <a:lnTo>
                      <a:pt x="470" y="437"/>
                    </a:lnTo>
                    <a:lnTo>
                      <a:pt x="469" y="437"/>
                    </a:lnTo>
                    <a:lnTo>
                      <a:pt x="470" y="446"/>
                    </a:lnTo>
                    <a:lnTo>
                      <a:pt x="474" y="455"/>
                    </a:lnTo>
                    <a:lnTo>
                      <a:pt x="485" y="460"/>
                    </a:lnTo>
                    <a:lnTo>
                      <a:pt x="497" y="467"/>
                    </a:lnTo>
                    <a:lnTo>
                      <a:pt x="499" y="470"/>
                    </a:lnTo>
                    <a:lnTo>
                      <a:pt x="498" y="482"/>
                    </a:lnTo>
                    <a:lnTo>
                      <a:pt x="495" y="495"/>
                    </a:lnTo>
                    <a:lnTo>
                      <a:pt x="495" y="502"/>
                    </a:lnTo>
                    <a:lnTo>
                      <a:pt x="496" y="507"/>
                    </a:lnTo>
                    <a:lnTo>
                      <a:pt x="501" y="524"/>
                    </a:lnTo>
                    <a:lnTo>
                      <a:pt x="502" y="532"/>
                    </a:lnTo>
                    <a:lnTo>
                      <a:pt x="503" y="538"/>
                    </a:lnTo>
                    <a:lnTo>
                      <a:pt x="518" y="541"/>
                    </a:lnTo>
                    <a:lnTo>
                      <a:pt x="522" y="542"/>
                    </a:lnTo>
                    <a:lnTo>
                      <a:pt x="546" y="541"/>
                    </a:lnTo>
                    <a:lnTo>
                      <a:pt x="546" y="550"/>
                    </a:lnTo>
                    <a:lnTo>
                      <a:pt x="546" y="551"/>
                    </a:lnTo>
                    <a:lnTo>
                      <a:pt x="544" y="554"/>
                    </a:lnTo>
                    <a:lnTo>
                      <a:pt x="533" y="556"/>
                    </a:lnTo>
                    <a:lnTo>
                      <a:pt x="525" y="559"/>
                    </a:lnTo>
                    <a:lnTo>
                      <a:pt x="524" y="562"/>
                    </a:lnTo>
                    <a:lnTo>
                      <a:pt x="518" y="565"/>
                    </a:lnTo>
                    <a:lnTo>
                      <a:pt x="511" y="565"/>
                    </a:lnTo>
                    <a:lnTo>
                      <a:pt x="506" y="573"/>
                    </a:lnTo>
                    <a:lnTo>
                      <a:pt x="499" y="588"/>
                    </a:lnTo>
                    <a:lnTo>
                      <a:pt x="496" y="591"/>
                    </a:lnTo>
                    <a:lnTo>
                      <a:pt x="491" y="593"/>
                    </a:lnTo>
                    <a:lnTo>
                      <a:pt x="486" y="593"/>
                    </a:lnTo>
                    <a:lnTo>
                      <a:pt x="480" y="596"/>
                    </a:lnTo>
                    <a:lnTo>
                      <a:pt x="477" y="597"/>
                    </a:lnTo>
                    <a:lnTo>
                      <a:pt x="475" y="602"/>
                    </a:lnTo>
                    <a:lnTo>
                      <a:pt x="466" y="602"/>
                    </a:lnTo>
                    <a:lnTo>
                      <a:pt x="454" y="607"/>
                    </a:lnTo>
                    <a:lnTo>
                      <a:pt x="452" y="607"/>
                    </a:lnTo>
                    <a:lnTo>
                      <a:pt x="444" y="611"/>
                    </a:lnTo>
                    <a:lnTo>
                      <a:pt x="436" y="615"/>
                    </a:lnTo>
                    <a:lnTo>
                      <a:pt x="431" y="618"/>
                    </a:lnTo>
                    <a:lnTo>
                      <a:pt x="423" y="626"/>
                    </a:lnTo>
                    <a:lnTo>
                      <a:pt x="421" y="627"/>
                    </a:lnTo>
                    <a:lnTo>
                      <a:pt x="402" y="631"/>
                    </a:lnTo>
                    <a:lnTo>
                      <a:pt x="385" y="631"/>
                    </a:lnTo>
                    <a:lnTo>
                      <a:pt x="383" y="629"/>
                    </a:lnTo>
                    <a:lnTo>
                      <a:pt x="380" y="629"/>
                    </a:lnTo>
                    <a:lnTo>
                      <a:pt x="368" y="621"/>
                    </a:lnTo>
                    <a:lnTo>
                      <a:pt x="364" y="617"/>
                    </a:lnTo>
                    <a:lnTo>
                      <a:pt x="361" y="612"/>
                    </a:lnTo>
                    <a:lnTo>
                      <a:pt x="358" y="607"/>
                    </a:lnTo>
                    <a:lnTo>
                      <a:pt x="353" y="600"/>
                    </a:lnTo>
                    <a:lnTo>
                      <a:pt x="348" y="591"/>
                    </a:lnTo>
                    <a:lnTo>
                      <a:pt x="346" y="580"/>
                    </a:lnTo>
                    <a:lnTo>
                      <a:pt x="330" y="543"/>
                    </a:lnTo>
                    <a:lnTo>
                      <a:pt x="321" y="532"/>
                    </a:lnTo>
                    <a:lnTo>
                      <a:pt x="304" y="519"/>
                    </a:lnTo>
                    <a:lnTo>
                      <a:pt x="304" y="515"/>
                    </a:lnTo>
                    <a:lnTo>
                      <a:pt x="316" y="504"/>
                    </a:lnTo>
                    <a:lnTo>
                      <a:pt x="321" y="497"/>
                    </a:lnTo>
                    <a:lnTo>
                      <a:pt x="324" y="495"/>
                    </a:lnTo>
                    <a:lnTo>
                      <a:pt x="328" y="492"/>
                    </a:lnTo>
                    <a:lnTo>
                      <a:pt x="330" y="491"/>
                    </a:lnTo>
                    <a:lnTo>
                      <a:pt x="331" y="488"/>
                    </a:lnTo>
                    <a:lnTo>
                      <a:pt x="330" y="481"/>
                    </a:lnTo>
                    <a:lnTo>
                      <a:pt x="328" y="476"/>
                    </a:lnTo>
                    <a:lnTo>
                      <a:pt x="323" y="467"/>
                    </a:lnTo>
                    <a:lnTo>
                      <a:pt x="315" y="459"/>
                    </a:lnTo>
                    <a:lnTo>
                      <a:pt x="308" y="454"/>
                    </a:lnTo>
                    <a:lnTo>
                      <a:pt x="307" y="451"/>
                    </a:lnTo>
                    <a:lnTo>
                      <a:pt x="305" y="441"/>
                    </a:lnTo>
                    <a:lnTo>
                      <a:pt x="303" y="435"/>
                    </a:lnTo>
                    <a:lnTo>
                      <a:pt x="303" y="427"/>
                    </a:lnTo>
                    <a:lnTo>
                      <a:pt x="299" y="419"/>
                    </a:lnTo>
                    <a:lnTo>
                      <a:pt x="299" y="407"/>
                    </a:lnTo>
                    <a:lnTo>
                      <a:pt x="303" y="401"/>
                    </a:lnTo>
                    <a:lnTo>
                      <a:pt x="305" y="391"/>
                    </a:lnTo>
                    <a:lnTo>
                      <a:pt x="305" y="380"/>
                    </a:lnTo>
                    <a:lnTo>
                      <a:pt x="314" y="370"/>
                    </a:lnTo>
                    <a:lnTo>
                      <a:pt x="314" y="357"/>
                    </a:lnTo>
                    <a:lnTo>
                      <a:pt x="316" y="352"/>
                    </a:lnTo>
                    <a:lnTo>
                      <a:pt x="323" y="346"/>
                    </a:lnTo>
                    <a:lnTo>
                      <a:pt x="323" y="341"/>
                    </a:lnTo>
                    <a:lnTo>
                      <a:pt x="320" y="332"/>
                    </a:lnTo>
                    <a:lnTo>
                      <a:pt x="318" y="330"/>
                    </a:lnTo>
                    <a:lnTo>
                      <a:pt x="314" y="330"/>
                    </a:lnTo>
                    <a:lnTo>
                      <a:pt x="304" y="330"/>
                    </a:lnTo>
                    <a:lnTo>
                      <a:pt x="285" y="338"/>
                    </a:lnTo>
                    <a:lnTo>
                      <a:pt x="273" y="341"/>
                    </a:lnTo>
                    <a:lnTo>
                      <a:pt x="266" y="341"/>
                    </a:lnTo>
                    <a:lnTo>
                      <a:pt x="257" y="338"/>
                    </a:lnTo>
                    <a:lnTo>
                      <a:pt x="253" y="337"/>
                    </a:lnTo>
                    <a:lnTo>
                      <a:pt x="248" y="335"/>
                    </a:lnTo>
                    <a:lnTo>
                      <a:pt x="242" y="333"/>
                    </a:lnTo>
                    <a:lnTo>
                      <a:pt x="234" y="336"/>
                    </a:lnTo>
                    <a:lnTo>
                      <a:pt x="232" y="338"/>
                    </a:lnTo>
                    <a:lnTo>
                      <a:pt x="226" y="338"/>
                    </a:lnTo>
                    <a:lnTo>
                      <a:pt x="217" y="338"/>
                    </a:lnTo>
                    <a:lnTo>
                      <a:pt x="213" y="336"/>
                    </a:lnTo>
                    <a:lnTo>
                      <a:pt x="212" y="336"/>
                    </a:lnTo>
                    <a:lnTo>
                      <a:pt x="184" y="295"/>
                    </a:lnTo>
                    <a:lnTo>
                      <a:pt x="183" y="293"/>
                    </a:lnTo>
                    <a:lnTo>
                      <a:pt x="180" y="290"/>
                    </a:lnTo>
                    <a:lnTo>
                      <a:pt x="169" y="289"/>
                    </a:lnTo>
                    <a:lnTo>
                      <a:pt x="163" y="285"/>
                    </a:lnTo>
                    <a:lnTo>
                      <a:pt x="151" y="281"/>
                    </a:lnTo>
                    <a:lnTo>
                      <a:pt x="133" y="282"/>
                    </a:lnTo>
                    <a:lnTo>
                      <a:pt x="115" y="287"/>
                    </a:lnTo>
                    <a:lnTo>
                      <a:pt x="105" y="288"/>
                    </a:lnTo>
                    <a:lnTo>
                      <a:pt x="90" y="287"/>
                    </a:lnTo>
                    <a:lnTo>
                      <a:pt x="73" y="279"/>
                    </a:lnTo>
                    <a:lnTo>
                      <a:pt x="70" y="272"/>
                    </a:lnTo>
                    <a:lnTo>
                      <a:pt x="66" y="271"/>
                    </a:lnTo>
                    <a:lnTo>
                      <a:pt x="54" y="265"/>
                    </a:lnTo>
                    <a:lnTo>
                      <a:pt x="52" y="262"/>
                    </a:lnTo>
                    <a:lnTo>
                      <a:pt x="52" y="229"/>
                    </a:lnTo>
                    <a:lnTo>
                      <a:pt x="50" y="220"/>
                    </a:lnTo>
                    <a:lnTo>
                      <a:pt x="47" y="214"/>
                    </a:lnTo>
                    <a:lnTo>
                      <a:pt x="43" y="211"/>
                    </a:lnTo>
                    <a:lnTo>
                      <a:pt x="41" y="208"/>
                    </a:lnTo>
                    <a:lnTo>
                      <a:pt x="34" y="199"/>
                    </a:lnTo>
                    <a:lnTo>
                      <a:pt x="31" y="196"/>
                    </a:lnTo>
                    <a:lnTo>
                      <a:pt x="28" y="176"/>
                    </a:lnTo>
                    <a:lnTo>
                      <a:pt x="25" y="170"/>
                    </a:lnTo>
                    <a:lnTo>
                      <a:pt x="24" y="168"/>
                    </a:lnTo>
                    <a:lnTo>
                      <a:pt x="0" y="169"/>
                    </a:lnTo>
                    <a:lnTo>
                      <a:pt x="6" y="155"/>
                    </a:lnTo>
                    <a:lnTo>
                      <a:pt x="14" y="140"/>
                    </a:lnTo>
                    <a:lnTo>
                      <a:pt x="27" y="95"/>
                    </a:lnTo>
                    <a:lnTo>
                      <a:pt x="40" y="73"/>
                    </a:lnTo>
                    <a:lnTo>
                      <a:pt x="65" y="50"/>
                    </a:lnTo>
                    <a:lnTo>
                      <a:pt x="68" y="45"/>
                    </a:lnTo>
                    <a:lnTo>
                      <a:pt x="73" y="35"/>
                    </a:lnTo>
                    <a:lnTo>
                      <a:pt x="79" y="29"/>
                    </a:lnTo>
                    <a:lnTo>
                      <a:pt x="94" y="23"/>
                    </a:lnTo>
                    <a:lnTo>
                      <a:pt x="109" y="21"/>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5" name="Freeform 239"/>
              <p:cNvSpPr>
                <a:spLocks noChangeAspect="1"/>
              </p:cNvSpPr>
              <p:nvPr/>
            </p:nvSpPr>
            <p:spPr bwMode="gray">
              <a:xfrm>
                <a:off x="1629" y="2473"/>
                <a:ext cx="62" cy="69"/>
              </a:xfrm>
              <a:custGeom>
                <a:avLst/>
                <a:gdLst/>
                <a:ahLst/>
                <a:cxnLst>
                  <a:cxn ang="0">
                    <a:pos x="112" y="2"/>
                  </a:cxn>
                  <a:cxn ang="0">
                    <a:pos x="147" y="18"/>
                  </a:cxn>
                  <a:cxn ang="0">
                    <a:pos x="189" y="41"/>
                  </a:cxn>
                  <a:cxn ang="0">
                    <a:pos x="194" y="57"/>
                  </a:cxn>
                  <a:cxn ang="0">
                    <a:pos x="209" y="62"/>
                  </a:cxn>
                  <a:cxn ang="0">
                    <a:pos x="222" y="60"/>
                  </a:cxn>
                  <a:cxn ang="0">
                    <a:pos x="253" y="62"/>
                  </a:cxn>
                  <a:cxn ang="0">
                    <a:pos x="259" y="54"/>
                  </a:cxn>
                  <a:cxn ang="0">
                    <a:pos x="271" y="56"/>
                  </a:cxn>
                  <a:cxn ang="0">
                    <a:pos x="284" y="65"/>
                  </a:cxn>
                  <a:cxn ang="0">
                    <a:pos x="304" y="76"/>
                  </a:cxn>
                  <a:cxn ang="0">
                    <a:pos x="291" y="78"/>
                  </a:cxn>
                  <a:cxn ang="0">
                    <a:pos x="295" y="89"/>
                  </a:cxn>
                  <a:cxn ang="0">
                    <a:pos x="302" y="103"/>
                  </a:cxn>
                  <a:cxn ang="0">
                    <a:pos x="311" y="125"/>
                  </a:cxn>
                  <a:cxn ang="0">
                    <a:pos x="302" y="126"/>
                  </a:cxn>
                  <a:cxn ang="0">
                    <a:pos x="280" y="165"/>
                  </a:cxn>
                  <a:cxn ang="0">
                    <a:pos x="260" y="186"/>
                  </a:cxn>
                  <a:cxn ang="0">
                    <a:pos x="241" y="207"/>
                  </a:cxn>
                  <a:cxn ang="0">
                    <a:pos x="216" y="221"/>
                  </a:cxn>
                  <a:cxn ang="0">
                    <a:pos x="162" y="239"/>
                  </a:cxn>
                  <a:cxn ang="0">
                    <a:pos x="152" y="247"/>
                  </a:cxn>
                  <a:cxn ang="0">
                    <a:pos x="146" y="266"/>
                  </a:cxn>
                  <a:cxn ang="0">
                    <a:pos x="140" y="269"/>
                  </a:cxn>
                  <a:cxn ang="0">
                    <a:pos x="134" y="265"/>
                  </a:cxn>
                  <a:cxn ang="0">
                    <a:pos x="120" y="286"/>
                  </a:cxn>
                  <a:cxn ang="0">
                    <a:pos x="118" y="320"/>
                  </a:cxn>
                  <a:cxn ang="0">
                    <a:pos x="114" y="329"/>
                  </a:cxn>
                  <a:cxn ang="0">
                    <a:pos x="97" y="340"/>
                  </a:cxn>
                  <a:cxn ang="0">
                    <a:pos x="78" y="344"/>
                  </a:cxn>
                  <a:cxn ang="0">
                    <a:pos x="71" y="330"/>
                  </a:cxn>
                  <a:cxn ang="0">
                    <a:pos x="60" y="321"/>
                  </a:cxn>
                  <a:cxn ang="0">
                    <a:pos x="46" y="318"/>
                  </a:cxn>
                  <a:cxn ang="0">
                    <a:pos x="33" y="314"/>
                  </a:cxn>
                  <a:cxn ang="0">
                    <a:pos x="21" y="320"/>
                  </a:cxn>
                  <a:cxn ang="0">
                    <a:pos x="17" y="304"/>
                  </a:cxn>
                  <a:cxn ang="0">
                    <a:pos x="15" y="297"/>
                  </a:cxn>
                  <a:cxn ang="0">
                    <a:pos x="28" y="290"/>
                  </a:cxn>
                  <a:cxn ang="0">
                    <a:pos x="32" y="276"/>
                  </a:cxn>
                  <a:cxn ang="0">
                    <a:pos x="28" y="264"/>
                  </a:cxn>
                  <a:cxn ang="0">
                    <a:pos x="27" y="261"/>
                  </a:cxn>
                  <a:cxn ang="0">
                    <a:pos x="40" y="254"/>
                  </a:cxn>
                  <a:cxn ang="0">
                    <a:pos x="53" y="243"/>
                  </a:cxn>
                  <a:cxn ang="0">
                    <a:pos x="59" y="213"/>
                  </a:cxn>
                  <a:cxn ang="0">
                    <a:pos x="53" y="205"/>
                  </a:cxn>
                  <a:cxn ang="0">
                    <a:pos x="45" y="197"/>
                  </a:cxn>
                  <a:cxn ang="0">
                    <a:pos x="30" y="217"/>
                  </a:cxn>
                  <a:cxn ang="0">
                    <a:pos x="21" y="210"/>
                  </a:cxn>
                  <a:cxn ang="0">
                    <a:pos x="2" y="199"/>
                  </a:cxn>
                  <a:cxn ang="0">
                    <a:pos x="0" y="164"/>
                  </a:cxn>
                  <a:cxn ang="0">
                    <a:pos x="1" y="130"/>
                  </a:cxn>
                  <a:cxn ang="0">
                    <a:pos x="17" y="120"/>
                  </a:cxn>
                  <a:cxn ang="0">
                    <a:pos x="26" y="97"/>
                  </a:cxn>
                  <a:cxn ang="0">
                    <a:pos x="40" y="72"/>
                  </a:cxn>
                  <a:cxn ang="0">
                    <a:pos x="44" y="60"/>
                  </a:cxn>
                  <a:cxn ang="0">
                    <a:pos x="42" y="33"/>
                  </a:cxn>
                  <a:cxn ang="0">
                    <a:pos x="66" y="27"/>
                  </a:cxn>
                  <a:cxn ang="0">
                    <a:pos x="71" y="24"/>
                  </a:cxn>
                  <a:cxn ang="0">
                    <a:pos x="88" y="9"/>
                  </a:cxn>
                  <a:cxn ang="0">
                    <a:pos x="103" y="7"/>
                  </a:cxn>
                  <a:cxn ang="0">
                    <a:pos x="109" y="0"/>
                  </a:cxn>
                </a:cxnLst>
                <a:rect l="0" t="0" r="r" b="b"/>
                <a:pathLst>
                  <a:path w="311" h="345">
                    <a:moveTo>
                      <a:pt x="109" y="0"/>
                    </a:moveTo>
                    <a:lnTo>
                      <a:pt x="112" y="2"/>
                    </a:lnTo>
                    <a:lnTo>
                      <a:pt x="115" y="5"/>
                    </a:lnTo>
                    <a:lnTo>
                      <a:pt x="147" y="18"/>
                    </a:lnTo>
                    <a:lnTo>
                      <a:pt x="177" y="33"/>
                    </a:lnTo>
                    <a:lnTo>
                      <a:pt x="189" y="41"/>
                    </a:lnTo>
                    <a:lnTo>
                      <a:pt x="191" y="46"/>
                    </a:lnTo>
                    <a:lnTo>
                      <a:pt x="194" y="57"/>
                    </a:lnTo>
                    <a:lnTo>
                      <a:pt x="196" y="61"/>
                    </a:lnTo>
                    <a:lnTo>
                      <a:pt x="209" y="62"/>
                    </a:lnTo>
                    <a:lnTo>
                      <a:pt x="217" y="60"/>
                    </a:lnTo>
                    <a:lnTo>
                      <a:pt x="222" y="60"/>
                    </a:lnTo>
                    <a:lnTo>
                      <a:pt x="243" y="62"/>
                    </a:lnTo>
                    <a:lnTo>
                      <a:pt x="253" y="62"/>
                    </a:lnTo>
                    <a:lnTo>
                      <a:pt x="254" y="60"/>
                    </a:lnTo>
                    <a:lnTo>
                      <a:pt x="259" y="54"/>
                    </a:lnTo>
                    <a:lnTo>
                      <a:pt x="264" y="54"/>
                    </a:lnTo>
                    <a:lnTo>
                      <a:pt x="271" y="56"/>
                    </a:lnTo>
                    <a:lnTo>
                      <a:pt x="277" y="62"/>
                    </a:lnTo>
                    <a:lnTo>
                      <a:pt x="284" y="65"/>
                    </a:lnTo>
                    <a:lnTo>
                      <a:pt x="298" y="76"/>
                    </a:lnTo>
                    <a:lnTo>
                      <a:pt x="304" y="76"/>
                    </a:lnTo>
                    <a:lnTo>
                      <a:pt x="302" y="78"/>
                    </a:lnTo>
                    <a:lnTo>
                      <a:pt x="291" y="78"/>
                    </a:lnTo>
                    <a:lnTo>
                      <a:pt x="290" y="87"/>
                    </a:lnTo>
                    <a:lnTo>
                      <a:pt x="295" y="89"/>
                    </a:lnTo>
                    <a:lnTo>
                      <a:pt x="297" y="92"/>
                    </a:lnTo>
                    <a:lnTo>
                      <a:pt x="302" y="103"/>
                    </a:lnTo>
                    <a:lnTo>
                      <a:pt x="303" y="108"/>
                    </a:lnTo>
                    <a:lnTo>
                      <a:pt x="311" y="125"/>
                    </a:lnTo>
                    <a:lnTo>
                      <a:pt x="311" y="126"/>
                    </a:lnTo>
                    <a:lnTo>
                      <a:pt x="302" y="126"/>
                    </a:lnTo>
                    <a:lnTo>
                      <a:pt x="295" y="141"/>
                    </a:lnTo>
                    <a:lnTo>
                      <a:pt x="280" y="165"/>
                    </a:lnTo>
                    <a:lnTo>
                      <a:pt x="268" y="180"/>
                    </a:lnTo>
                    <a:lnTo>
                      <a:pt x="260" y="186"/>
                    </a:lnTo>
                    <a:lnTo>
                      <a:pt x="250" y="195"/>
                    </a:lnTo>
                    <a:lnTo>
                      <a:pt x="241" y="207"/>
                    </a:lnTo>
                    <a:lnTo>
                      <a:pt x="232" y="213"/>
                    </a:lnTo>
                    <a:lnTo>
                      <a:pt x="216" y="221"/>
                    </a:lnTo>
                    <a:lnTo>
                      <a:pt x="180" y="232"/>
                    </a:lnTo>
                    <a:lnTo>
                      <a:pt x="162" y="239"/>
                    </a:lnTo>
                    <a:lnTo>
                      <a:pt x="155" y="244"/>
                    </a:lnTo>
                    <a:lnTo>
                      <a:pt x="152" y="247"/>
                    </a:lnTo>
                    <a:lnTo>
                      <a:pt x="147" y="256"/>
                    </a:lnTo>
                    <a:lnTo>
                      <a:pt x="146" y="266"/>
                    </a:lnTo>
                    <a:lnTo>
                      <a:pt x="142" y="269"/>
                    </a:lnTo>
                    <a:lnTo>
                      <a:pt x="140" y="269"/>
                    </a:lnTo>
                    <a:lnTo>
                      <a:pt x="136" y="265"/>
                    </a:lnTo>
                    <a:lnTo>
                      <a:pt x="134" y="265"/>
                    </a:lnTo>
                    <a:lnTo>
                      <a:pt x="134" y="266"/>
                    </a:lnTo>
                    <a:lnTo>
                      <a:pt x="120" y="286"/>
                    </a:lnTo>
                    <a:lnTo>
                      <a:pt x="118" y="299"/>
                    </a:lnTo>
                    <a:lnTo>
                      <a:pt x="118" y="320"/>
                    </a:lnTo>
                    <a:lnTo>
                      <a:pt x="115" y="328"/>
                    </a:lnTo>
                    <a:lnTo>
                      <a:pt x="114" y="329"/>
                    </a:lnTo>
                    <a:lnTo>
                      <a:pt x="104" y="333"/>
                    </a:lnTo>
                    <a:lnTo>
                      <a:pt x="97" y="340"/>
                    </a:lnTo>
                    <a:lnTo>
                      <a:pt x="86" y="345"/>
                    </a:lnTo>
                    <a:lnTo>
                      <a:pt x="78" y="344"/>
                    </a:lnTo>
                    <a:lnTo>
                      <a:pt x="73" y="336"/>
                    </a:lnTo>
                    <a:lnTo>
                      <a:pt x="71" y="330"/>
                    </a:lnTo>
                    <a:lnTo>
                      <a:pt x="66" y="321"/>
                    </a:lnTo>
                    <a:lnTo>
                      <a:pt x="60" y="321"/>
                    </a:lnTo>
                    <a:lnTo>
                      <a:pt x="50" y="321"/>
                    </a:lnTo>
                    <a:lnTo>
                      <a:pt x="46" y="318"/>
                    </a:lnTo>
                    <a:lnTo>
                      <a:pt x="43" y="314"/>
                    </a:lnTo>
                    <a:lnTo>
                      <a:pt x="33" y="314"/>
                    </a:lnTo>
                    <a:lnTo>
                      <a:pt x="26" y="319"/>
                    </a:lnTo>
                    <a:lnTo>
                      <a:pt x="21" y="320"/>
                    </a:lnTo>
                    <a:lnTo>
                      <a:pt x="18" y="318"/>
                    </a:lnTo>
                    <a:lnTo>
                      <a:pt x="17" y="304"/>
                    </a:lnTo>
                    <a:lnTo>
                      <a:pt x="15" y="299"/>
                    </a:lnTo>
                    <a:lnTo>
                      <a:pt x="15" y="297"/>
                    </a:lnTo>
                    <a:lnTo>
                      <a:pt x="18" y="292"/>
                    </a:lnTo>
                    <a:lnTo>
                      <a:pt x="28" y="290"/>
                    </a:lnTo>
                    <a:lnTo>
                      <a:pt x="33" y="285"/>
                    </a:lnTo>
                    <a:lnTo>
                      <a:pt x="32" y="276"/>
                    </a:lnTo>
                    <a:lnTo>
                      <a:pt x="30" y="274"/>
                    </a:lnTo>
                    <a:lnTo>
                      <a:pt x="28" y="264"/>
                    </a:lnTo>
                    <a:lnTo>
                      <a:pt x="27" y="264"/>
                    </a:lnTo>
                    <a:lnTo>
                      <a:pt x="27" y="261"/>
                    </a:lnTo>
                    <a:lnTo>
                      <a:pt x="30" y="258"/>
                    </a:lnTo>
                    <a:lnTo>
                      <a:pt x="40" y="254"/>
                    </a:lnTo>
                    <a:lnTo>
                      <a:pt x="46" y="250"/>
                    </a:lnTo>
                    <a:lnTo>
                      <a:pt x="53" y="243"/>
                    </a:lnTo>
                    <a:lnTo>
                      <a:pt x="55" y="237"/>
                    </a:lnTo>
                    <a:lnTo>
                      <a:pt x="59" y="213"/>
                    </a:lnTo>
                    <a:lnTo>
                      <a:pt x="56" y="207"/>
                    </a:lnTo>
                    <a:lnTo>
                      <a:pt x="53" y="205"/>
                    </a:lnTo>
                    <a:lnTo>
                      <a:pt x="51" y="191"/>
                    </a:lnTo>
                    <a:lnTo>
                      <a:pt x="45" y="197"/>
                    </a:lnTo>
                    <a:lnTo>
                      <a:pt x="37" y="210"/>
                    </a:lnTo>
                    <a:lnTo>
                      <a:pt x="30" y="217"/>
                    </a:lnTo>
                    <a:lnTo>
                      <a:pt x="26" y="215"/>
                    </a:lnTo>
                    <a:lnTo>
                      <a:pt x="21" y="210"/>
                    </a:lnTo>
                    <a:lnTo>
                      <a:pt x="11" y="206"/>
                    </a:lnTo>
                    <a:lnTo>
                      <a:pt x="2" y="199"/>
                    </a:lnTo>
                    <a:lnTo>
                      <a:pt x="0" y="173"/>
                    </a:lnTo>
                    <a:lnTo>
                      <a:pt x="0" y="164"/>
                    </a:lnTo>
                    <a:lnTo>
                      <a:pt x="2" y="156"/>
                    </a:lnTo>
                    <a:lnTo>
                      <a:pt x="1" y="130"/>
                    </a:lnTo>
                    <a:lnTo>
                      <a:pt x="3" y="126"/>
                    </a:lnTo>
                    <a:lnTo>
                      <a:pt x="17" y="120"/>
                    </a:lnTo>
                    <a:lnTo>
                      <a:pt x="24" y="111"/>
                    </a:lnTo>
                    <a:lnTo>
                      <a:pt x="26" y="97"/>
                    </a:lnTo>
                    <a:lnTo>
                      <a:pt x="28" y="89"/>
                    </a:lnTo>
                    <a:lnTo>
                      <a:pt x="40" y="72"/>
                    </a:lnTo>
                    <a:lnTo>
                      <a:pt x="44" y="66"/>
                    </a:lnTo>
                    <a:lnTo>
                      <a:pt x="44" y="60"/>
                    </a:lnTo>
                    <a:lnTo>
                      <a:pt x="42" y="46"/>
                    </a:lnTo>
                    <a:lnTo>
                      <a:pt x="42" y="33"/>
                    </a:lnTo>
                    <a:lnTo>
                      <a:pt x="46" y="27"/>
                    </a:lnTo>
                    <a:lnTo>
                      <a:pt x="66" y="27"/>
                    </a:lnTo>
                    <a:lnTo>
                      <a:pt x="67" y="27"/>
                    </a:lnTo>
                    <a:lnTo>
                      <a:pt x="71" y="24"/>
                    </a:lnTo>
                    <a:lnTo>
                      <a:pt x="82" y="13"/>
                    </a:lnTo>
                    <a:lnTo>
                      <a:pt x="88" y="9"/>
                    </a:lnTo>
                    <a:lnTo>
                      <a:pt x="97" y="8"/>
                    </a:lnTo>
                    <a:lnTo>
                      <a:pt x="103" y="7"/>
                    </a:lnTo>
                    <a:lnTo>
                      <a:pt x="108" y="2"/>
                    </a:lnTo>
                    <a:lnTo>
                      <a:pt x="109"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6" name="Freeform 240"/>
              <p:cNvSpPr>
                <a:spLocks noChangeAspect="1"/>
              </p:cNvSpPr>
              <p:nvPr/>
            </p:nvSpPr>
            <p:spPr bwMode="gray">
              <a:xfrm>
                <a:off x="1828" y="2701"/>
                <a:ext cx="92" cy="98"/>
              </a:xfrm>
              <a:custGeom>
                <a:avLst/>
                <a:gdLst/>
                <a:ahLst/>
                <a:cxnLst>
                  <a:cxn ang="0">
                    <a:pos x="8" y="164"/>
                  </a:cxn>
                  <a:cxn ang="0">
                    <a:pos x="19" y="117"/>
                  </a:cxn>
                  <a:cxn ang="0">
                    <a:pos x="18" y="87"/>
                  </a:cxn>
                  <a:cxn ang="0">
                    <a:pos x="29" y="66"/>
                  </a:cxn>
                  <a:cxn ang="0">
                    <a:pos x="43" y="35"/>
                  </a:cxn>
                  <a:cxn ang="0">
                    <a:pos x="64" y="25"/>
                  </a:cxn>
                  <a:cxn ang="0">
                    <a:pos x="121" y="8"/>
                  </a:cxn>
                  <a:cxn ang="0">
                    <a:pos x="156" y="0"/>
                  </a:cxn>
                  <a:cxn ang="0">
                    <a:pos x="212" y="3"/>
                  </a:cxn>
                  <a:cxn ang="0">
                    <a:pos x="232" y="19"/>
                  </a:cxn>
                  <a:cxn ang="0">
                    <a:pos x="248" y="44"/>
                  </a:cxn>
                  <a:cxn ang="0">
                    <a:pos x="252" y="55"/>
                  </a:cxn>
                  <a:cxn ang="0">
                    <a:pos x="260" y="71"/>
                  </a:cxn>
                  <a:cxn ang="0">
                    <a:pos x="261" y="121"/>
                  </a:cxn>
                  <a:cxn ang="0">
                    <a:pos x="265" y="163"/>
                  </a:cxn>
                  <a:cxn ang="0">
                    <a:pos x="286" y="169"/>
                  </a:cxn>
                  <a:cxn ang="0">
                    <a:pos x="311" y="175"/>
                  </a:cxn>
                  <a:cxn ang="0">
                    <a:pos x="335" y="174"/>
                  </a:cxn>
                  <a:cxn ang="0">
                    <a:pos x="349" y="168"/>
                  </a:cxn>
                  <a:cxn ang="0">
                    <a:pos x="378" y="180"/>
                  </a:cxn>
                  <a:cxn ang="0">
                    <a:pos x="386" y="195"/>
                  </a:cxn>
                  <a:cxn ang="0">
                    <a:pos x="392" y="230"/>
                  </a:cxn>
                  <a:cxn ang="0">
                    <a:pos x="392" y="260"/>
                  </a:cxn>
                  <a:cxn ang="0">
                    <a:pos x="404" y="272"/>
                  </a:cxn>
                  <a:cxn ang="0">
                    <a:pos x="421" y="275"/>
                  </a:cxn>
                  <a:cxn ang="0">
                    <a:pos x="440" y="272"/>
                  </a:cxn>
                  <a:cxn ang="0">
                    <a:pos x="454" y="275"/>
                  </a:cxn>
                  <a:cxn ang="0">
                    <a:pos x="459" y="308"/>
                  </a:cxn>
                  <a:cxn ang="0">
                    <a:pos x="454" y="327"/>
                  </a:cxn>
                  <a:cxn ang="0">
                    <a:pos x="449" y="374"/>
                  </a:cxn>
                  <a:cxn ang="0">
                    <a:pos x="443" y="420"/>
                  </a:cxn>
                  <a:cxn ang="0">
                    <a:pos x="433" y="438"/>
                  </a:cxn>
                  <a:cxn ang="0">
                    <a:pos x="411" y="458"/>
                  </a:cxn>
                  <a:cxn ang="0">
                    <a:pos x="404" y="463"/>
                  </a:cxn>
                  <a:cxn ang="0">
                    <a:pos x="388" y="479"/>
                  </a:cxn>
                  <a:cxn ang="0">
                    <a:pos x="378" y="482"/>
                  </a:cxn>
                  <a:cxn ang="0">
                    <a:pos x="356" y="483"/>
                  </a:cxn>
                  <a:cxn ang="0">
                    <a:pos x="345" y="491"/>
                  </a:cxn>
                  <a:cxn ang="0">
                    <a:pos x="333" y="488"/>
                  </a:cxn>
                  <a:cxn ang="0">
                    <a:pos x="313" y="487"/>
                  </a:cxn>
                  <a:cxn ang="0">
                    <a:pos x="290" y="474"/>
                  </a:cxn>
                  <a:cxn ang="0">
                    <a:pos x="236" y="469"/>
                  </a:cxn>
                  <a:cxn ang="0">
                    <a:pos x="233" y="459"/>
                  </a:cxn>
                  <a:cxn ang="0">
                    <a:pos x="238" y="442"/>
                  </a:cxn>
                  <a:cxn ang="0">
                    <a:pos x="264" y="395"/>
                  </a:cxn>
                  <a:cxn ang="0">
                    <a:pos x="273" y="372"/>
                  </a:cxn>
                  <a:cxn ang="0">
                    <a:pos x="269" y="358"/>
                  </a:cxn>
                  <a:cxn ang="0">
                    <a:pos x="260" y="348"/>
                  </a:cxn>
                  <a:cxn ang="0">
                    <a:pos x="238" y="339"/>
                  </a:cxn>
                  <a:cxn ang="0">
                    <a:pos x="214" y="319"/>
                  </a:cxn>
                  <a:cxn ang="0">
                    <a:pos x="173" y="293"/>
                  </a:cxn>
                  <a:cxn ang="0">
                    <a:pos x="155" y="287"/>
                  </a:cxn>
                  <a:cxn ang="0">
                    <a:pos x="118" y="283"/>
                  </a:cxn>
                  <a:cxn ang="0">
                    <a:pos x="102" y="276"/>
                  </a:cxn>
                  <a:cxn ang="0">
                    <a:pos x="89" y="256"/>
                  </a:cxn>
                  <a:cxn ang="0">
                    <a:pos x="74" y="246"/>
                  </a:cxn>
                  <a:cxn ang="0">
                    <a:pos x="46" y="223"/>
                  </a:cxn>
                  <a:cxn ang="0">
                    <a:pos x="22" y="189"/>
                  </a:cxn>
                  <a:cxn ang="0">
                    <a:pos x="0" y="179"/>
                  </a:cxn>
                </a:cxnLst>
                <a:rect l="0" t="0" r="r" b="b"/>
                <a:pathLst>
                  <a:path w="459" h="491">
                    <a:moveTo>
                      <a:pt x="0" y="179"/>
                    </a:moveTo>
                    <a:lnTo>
                      <a:pt x="8" y="164"/>
                    </a:lnTo>
                    <a:lnTo>
                      <a:pt x="19" y="124"/>
                    </a:lnTo>
                    <a:lnTo>
                      <a:pt x="19" y="117"/>
                    </a:lnTo>
                    <a:lnTo>
                      <a:pt x="18" y="113"/>
                    </a:lnTo>
                    <a:lnTo>
                      <a:pt x="18" y="87"/>
                    </a:lnTo>
                    <a:lnTo>
                      <a:pt x="18" y="84"/>
                    </a:lnTo>
                    <a:lnTo>
                      <a:pt x="29" y="66"/>
                    </a:lnTo>
                    <a:lnTo>
                      <a:pt x="40" y="50"/>
                    </a:lnTo>
                    <a:lnTo>
                      <a:pt x="43" y="35"/>
                    </a:lnTo>
                    <a:lnTo>
                      <a:pt x="45" y="29"/>
                    </a:lnTo>
                    <a:lnTo>
                      <a:pt x="64" y="25"/>
                    </a:lnTo>
                    <a:lnTo>
                      <a:pt x="118" y="8"/>
                    </a:lnTo>
                    <a:lnTo>
                      <a:pt x="121" y="8"/>
                    </a:lnTo>
                    <a:lnTo>
                      <a:pt x="152" y="0"/>
                    </a:lnTo>
                    <a:lnTo>
                      <a:pt x="156" y="0"/>
                    </a:lnTo>
                    <a:lnTo>
                      <a:pt x="199" y="0"/>
                    </a:lnTo>
                    <a:lnTo>
                      <a:pt x="212" y="3"/>
                    </a:lnTo>
                    <a:lnTo>
                      <a:pt x="222" y="11"/>
                    </a:lnTo>
                    <a:lnTo>
                      <a:pt x="232" y="19"/>
                    </a:lnTo>
                    <a:lnTo>
                      <a:pt x="247" y="40"/>
                    </a:lnTo>
                    <a:lnTo>
                      <a:pt x="248" y="44"/>
                    </a:lnTo>
                    <a:lnTo>
                      <a:pt x="254" y="50"/>
                    </a:lnTo>
                    <a:lnTo>
                      <a:pt x="252" y="55"/>
                    </a:lnTo>
                    <a:lnTo>
                      <a:pt x="252" y="57"/>
                    </a:lnTo>
                    <a:lnTo>
                      <a:pt x="260" y="71"/>
                    </a:lnTo>
                    <a:lnTo>
                      <a:pt x="261" y="73"/>
                    </a:lnTo>
                    <a:lnTo>
                      <a:pt x="261" y="121"/>
                    </a:lnTo>
                    <a:lnTo>
                      <a:pt x="261" y="154"/>
                    </a:lnTo>
                    <a:lnTo>
                      <a:pt x="265" y="163"/>
                    </a:lnTo>
                    <a:lnTo>
                      <a:pt x="271" y="165"/>
                    </a:lnTo>
                    <a:lnTo>
                      <a:pt x="286" y="169"/>
                    </a:lnTo>
                    <a:lnTo>
                      <a:pt x="293" y="173"/>
                    </a:lnTo>
                    <a:lnTo>
                      <a:pt x="311" y="175"/>
                    </a:lnTo>
                    <a:lnTo>
                      <a:pt x="323" y="175"/>
                    </a:lnTo>
                    <a:lnTo>
                      <a:pt x="335" y="174"/>
                    </a:lnTo>
                    <a:lnTo>
                      <a:pt x="340" y="171"/>
                    </a:lnTo>
                    <a:lnTo>
                      <a:pt x="349" y="168"/>
                    </a:lnTo>
                    <a:lnTo>
                      <a:pt x="355" y="173"/>
                    </a:lnTo>
                    <a:lnTo>
                      <a:pt x="378" y="180"/>
                    </a:lnTo>
                    <a:lnTo>
                      <a:pt x="384" y="189"/>
                    </a:lnTo>
                    <a:lnTo>
                      <a:pt x="386" y="195"/>
                    </a:lnTo>
                    <a:lnTo>
                      <a:pt x="388" y="218"/>
                    </a:lnTo>
                    <a:lnTo>
                      <a:pt x="392" y="230"/>
                    </a:lnTo>
                    <a:lnTo>
                      <a:pt x="390" y="255"/>
                    </a:lnTo>
                    <a:lnTo>
                      <a:pt x="392" y="260"/>
                    </a:lnTo>
                    <a:lnTo>
                      <a:pt x="397" y="267"/>
                    </a:lnTo>
                    <a:lnTo>
                      <a:pt x="404" y="272"/>
                    </a:lnTo>
                    <a:lnTo>
                      <a:pt x="411" y="275"/>
                    </a:lnTo>
                    <a:lnTo>
                      <a:pt x="421" y="275"/>
                    </a:lnTo>
                    <a:lnTo>
                      <a:pt x="426" y="272"/>
                    </a:lnTo>
                    <a:lnTo>
                      <a:pt x="440" y="272"/>
                    </a:lnTo>
                    <a:lnTo>
                      <a:pt x="449" y="270"/>
                    </a:lnTo>
                    <a:lnTo>
                      <a:pt x="454" y="275"/>
                    </a:lnTo>
                    <a:lnTo>
                      <a:pt x="459" y="283"/>
                    </a:lnTo>
                    <a:lnTo>
                      <a:pt x="459" y="308"/>
                    </a:lnTo>
                    <a:lnTo>
                      <a:pt x="458" y="311"/>
                    </a:lnTo>
                    <a:lnTo>
                      <a:pt x="454" y="327"/>
                    </a:lnTo>
                    <a:lnTo>
                      <a:pt x="451" y="353"/>
                    </a:lnTo>
                    <a:lnTo>
                      <a:pt x="449" y="374"/>
                    </a:lnTo>
                    <a:lnTo>
                      <a:pt x="446" y="404"/>
                    </a:lnTo>
                    <a:lnTo>
                      <a:pt x="443" y="420"/>
                    </a:lnTo>
                    <a:lnTo>
                      <a:pt x="440" y="428"/>
                    </a:lnTo>
                    <a:lnTo>
                      <a:pt x="433" y="438"/>
                    </a:lnTo>
                    <a:lnTo>
                      <a:pt x="425" y="447"/>
                    </a:lnTo>
                    <a:lnTo>
                      <a:pt x="411" y="458"/>
                    </a:lnTo>
                    <a:lnTo>
                      <a:pt x="409" y="461"/>
                    </a:lnTo>
                    <a:lnTo>
                      <a:pt x="404" y="463"/>
                    </a:lnTo>
                    <a:lnTo>
                      <a:pt x="390" y="475"/>
                    </a:lnTo>
                    <a:lnTo>
                      <a:pt x="388" y="479"/>
                    </a:lnTo>
                    <a:lnTo>
                      <a:pt x="386" y="480"/>
                    </a:lnTo>
                    <a:lnTo>
                      <a:pt x="378" y="482"/>
                    </a:lnTo>
                    <a:lnTo>
                      <a:pt x="363" y="480"/>
                    </a:lnTo>
                    <a:lnTo>
                      <a:pt x="356" y="483"/>
                    </a:lnTo>
                    <a:lnTo>
                      <a:pt x="352" y="488"/>
                    </a:lnTo>
                    <a:lnTo>
                      <a:pt x="345" y="491"/>
                    </a:lnTo>
                    <a:lnTo>
                      <a:pt x="338" y="491"/>
                    </a:lnTo>
                    <a:lnTo>
                      <a:pt x="333" y="488"/>
                    </a:lnTo>
                    <a:lnTo>
                      <a:pt x="323" y="490"/>
                    </a:lnTo>
                    <a:lnTo>
                      <a:pt x="313" y="487"/>
                    </a:lnTo>
                    <a:lnTo>
                      <a:pt x="296" y="476"/>
                    </a:lnTo>
                    <a:lnTo>
                      <a:pt x="290" y="474"/>
                    </a:lnTo>
                    <a:lnTo>
                      <a:pt x="258" y="469"/>
                    </a:lnTo>
                    <a:lnTo>
                      <a:pt x="236" y="469"/>
                    </a:lnTo>
                    <a:lnTo>
                      <a:pt x="233" y="465"/>
                    </a:lnTo>
                    <a:lnTo>
                      <a:pt x="233" y="459"/>
                    </a:lnTo>
                    <a:lnTo>
                      <a:pt x="236" y="450"/>
                    </a:lnTo>
                    <a:lnTo>
                      <a:pt x="238" y="442"/>
                    </a:lnTo>
                    <a:lnTo>
                      <a:pt x="249" y="417"/>
                    </a:lnTo>
                    <a:lnTo>
                      <a:pt x="264" y="395"/>
                    </a:lnTo>
                    <a:lnTo>
                      <a:pt x="273" y="382"/>
                    </a:lnTo>
                    <a:lnTo>
                      <a:pt x="273" y="372"/>
                    </a:lnTo>
                    <a:lnTo>
                      <a:pt x="271" y="363"/>
                    </a:lnTo>
                    <a:lnTo>
                      <a:pt x="269" y="358"/>
                    </a:lnTo>
                    <a:lnTo>
                      <a:pt x="265" y="357"/>
                    </a:lnTo>
                    <a:lnTo>
                      <a:pt x="260" y="348"/>
                    </a:lnTo>
                    <a:lnTo>
                      <a:pt x="252" y="342"/>
                    </a:lnTo>
                    <a:lnTo>
                      <a:pt x="238" y="339"/>
                    </a:lnTo>
                    <a:lnTo>
                      <a:pt x="230" y="327"/>
                    </a:lnTo>
                    <a:lnTo>
                      <a:pt x="214" y="319"/>
                    </a:lnTo>
                    <a:lnTo>
                      <a:pt x="199" y="311"/>
                    </a:lnTo>
                    <a:lnTo>
                      <a:pt x="173" y="293"/>
                    </a:lnTo>
                    <a:lnTo>
                      <a:pt x="167" y="291"/>
                    </a:lnTo>
                    <a:lnTo>
                      <a:pt x="155" y="287"/>
                    </a:lnTo>
                    <a:lnTo>
                      <a:pt x="126" y="286"/>
                    </a:lnTo>
                    <a:lnTo>
                      <a:pt x="118" y="283"/>
                    </a:lnTo>
                    <a:lnTo>
                      <a:pt x="107" y="280"/>
                    </a:lnTo>
                    <a:lnTo>
                      <a:pt x="102" y="276"/>
                    </a:lnTo>
                    <a:lnTo>
                      <a:pt x="101" y="275"/>
                    </a:lnTo>
                    <a:lnTo>
                      <a:pt x="89" y="256"/>
                    </a:lnTo>
                    <a:lnTo>
                      <a:pt x="85" y="253"/>
                    </a:lnTo>
                    <a:lnTo>
                      <a:pt x="74" y="246"/>
                    </a:lnTo>
                    <a:lnTo>
                      <a:pt x="49" y="228"/>
                    </a:lnTo>
                    <a:lnTo>
                      <a:pt x="46" y="223"/>
                    </a:lnTo>
                    <a:lnTo>
                      <a:pt x="33" y="210"/>
                    </a:lnTo>
                    <a:lnTo>
                      <a:pt x="22" y="189"/>
                    </a:lnTo>
                    <a:lnTo>
                      <a:pt x="16" y="184"/>
                    </a:lnTo>
                    <a:lnTo>
                      <a:pt x="0" y="179"/>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7" name="Freeform 241"/>
              <p:cNvSpPr>
                <a:spLocks noChangeAspect="1"/>
              </p:cNvSpPr>
              <p:nvPr/>
            </p:nvSpPr>
            <p:spPr bwMode="gray">
              <a:xfrm>
                <a:off x="1687" y="2681"/>
                <a:ext cx="93" cy="506"/>
              </a:xfrm>
              <a:custGeom>
                <a:avLst/>
                <a:gdLst/>
                <a:ahLst/>
                <a:cxnLst>
                  <a:cxn ang="0">
                    <a:pos x="375" y="93"/>
                  </a:cxn>
                  <a:cxn ang="0">
                    <a:pos x="368" y="149"/>
                  </a:cxn>
                  <a:cxn ang="0">
                    <a:pos x="398" y="209"/>
                  </a:cxn>
                  <a:cxn ang="0">
                    <a:pos x="429" y="311"/>
                  </a:cxn>
                  <a:cxn ang="0">
                    <a:pos x="436" y="385"/>
                  </a:cxn>
                  <a:cxn ang="0">
                    <a:pos x="387" y="508"/>
                  </a:cxn>
                  <a:cxn ang="0">
                    <a:pos x="329" y="628"/>
                  </a:cxn>
                  <a:cxn ang="0">
                    <a:pos x="300" y="766"/>
                  </a:cxn>
                  <a:cxn ang="0">
                    <a:pos x="284" y="863"/>
                  </a:cxn>
                  <a:cxn ang="0">
                    <a:pos x="298" y="1032"/>
                  </a:cxn>
                  <a:cxn ang="0">
                    <a:pos x="269" y="1148"/>
                  </a:cxn>
                  <a:cxn ang="0">
                    <a:pos x="242" y="1290"/>
                  </a:cxn>
                  <a:cxn ang="0">
                    <a:pos x="208" y="1440"/>
                  </a:cxn>
                  <a:cxn ang="0">
                    <a:pos x="190" y="1597"/>
                  </a:cxn>
                  <a:cxn ang="0">
                    <a:pos x="201" y="1739"/>
                  </a:cxn>
                  <a:cxn ang="0">
                    <a:pos x="214" y="1785"/>
                  </a:cxn>
                  <a:cxn ang="0">
                    <a:pos x="212" y="1915"/>
                  </a:cxn>
                  <a:cxn ang="0">
                    <a:pos x="171" y="2027"/>
                  </a:cxn>
                  <a:cxn ang="0">
                    <a:pos x="137" y="2139"/>
                  </a:cxn>
                  <a:cxn ang="0">
                    <a:pos x="129" y="2264"/>
                  </a:cxn>
                  <a:cxn ang="0">
                    <a:pos x="179" y="2283"/>
                  </a:cxn>
                  <a:cxn ang="0">
                    <a:pos x="306" y="2367"/>
                  </a:cxn>
                  <a:cxn ang="0">
                    <a:pos x="355" y="2386"/>
                  </a:cxn>
                  <a:cxn ang="0">
                    <a:pos x="268" y="2429"/>
                  </a:cxn>
                  <a:cxn ang="0">
                    <a:pos x="214" y="2525"/>
                  </a:cxn>
                  <a:cxn ang="0">
                    <a:pos x="208" y="2477"/>
                  </a:cxn>
                  <a:cxn ang="0">
                    <a:pos x="189" y="2413"/>
                  </a:cxn>
                  <a:cxn ang="0">
                    <a:pos x="171" y="2376"/>
                  </a:cxn>
                  <a:cxn ang="0">
                    <a:pos x="160" y="2345"/>
                  </a:cxn>
                  <a:cxn ang="0">
                    <a:pos x="125" y="2343"/>
                  </a:cxn>
                  <a:cxn ang="0">
                    <a:pos x="81" y="2285"/>
                  </a:cxn>
                  <a:cxn ang="0">
                    <a:pos x="79" y="2240"/>
                  </a:cxn>
                  <a:cxn ang="0">
                    <a:pos x="70" y="2173"/>
                  </a:cxn>
                  <a:cxn ang="0">
                    <a:pos x="93" y="2117"/>
                  </a:cxn>
                  <a:cxn ang="0">
                    <a:pos x="70" y="2076"/>
                  </a:cxn>
                  <a:cxn ang="0">
                    <a:pos x="59" y="2042"/>
                  </a:cxn>
                  <a:cxn ang="0">
                    <a:pos x="109" y="2032"/>
                  </a:cxn>
                  <a:cxn ang="0">
                    <a:pos x="63" y="1979"/>
                  </a:cxn>
                  <a:cxn ang="0">
                    <a:pos x="66" y="1920"/>
                  </a:cxn>
                  <a:cxn ang="0">
                    <a:pos x="15" y="1930"/>
                  </a:cxn>
                  <a:cxn ang="0">
                    <a:pos x="44" y="1871"/>
                  </a:cxn>
                  <a:cxn ang="0">
                    <a:pos x="72" y="1856"/>
                  </a:cxn>
                  <a:cxn ang="0">
                    <a:pos x="91" y="1888"/>
                  </a:cxn>
                  <a:cxn ang="0">
                    <a:pos x="118" y="1879"/>
                  </a:cxn>
                  <a:cxn ang="0">
                    <a:pos x="114" y="1849"/>
                  </a:cxn>
                  <a:cxn ang="0">
                    <a:pos x="117" y="1818"/>
                  </a:cxn>
                  <a:cxn ang="0">
                    <a:pos x="120" y="1806"/>
                  </a:cxn>
                  <a:cxn ang="0">
                    <a:pos x="149" y="1740"/>
                  </a:cxn>
                  <a:cxn ang="0">
                    <a:pos x="146" y="1691"/>
                  </a:cxn>
                  <a:cxn ang="0">
                    <a:pos x="158" y="1601"/>
                  </a:cxn>
                  <a:cxn ang="0">
                    <a:pos x="153" y="1558"/>
                  </a:cxn>
                  <a:cxn ang="0">
                    <a:pos x="141" y="1525"/>
                  </a:cxn>
                  <a:cxn ang="0">
                    <a:pos x="92" y="1504"/>
                  </a:cxn>
                  <a:cxn ang="0">
                    <a:pos x="115" y="1329"/>
                  </a:cxn>
                  <a:cxn ang="0">
                    <a:pos x="122" y="1219"/>
                  </a:cxn>
                  <a:cxn ang="0">
                    <a:pos x="166" y="1105"/>
                  </a:cxn>
                  <a:cxn ang="0">
                    <a:pos x="221" y="928"/>
                  </a:cxn>
                  <a:cxn ang="0">
                    <a:pos x="226" y="719"/>
                  </a:cxn>
                  <a:cxn ang="0">
                    <a:pos x="253" y="565"/>
                  </a:cxn>
                  <a:cxn ang="0">
                    <a:pos x="275" y="461"/>
                  </a:cxn>
                  <a:cxn ang="0">
                    <a:pos x="279" y="317"/>
                  </a:cxn>
                  <a:cxn ang="0">
                    <a:pos x="292" y="142"/>
                  </a:cxn>
                  <a:cxn ang="0">
                    <a:pos x="312" y="25"/>
                  </a:cxn>
                </a:cxnLst>
                <a:rect l="0" t="0" r="r" b="b"/>
                <a:pathLst>
                  <a:path w="463" h="2531">
                    <a:moveTo>
                      <a:pt x="325" y="0"/>
                    </a:moveTo>
                    <a:lnTo>
                      <a:pt x="328" y="0"/>
                    </a:lnTo>
                    <a:lnTo>
                      <a:pt x="339" y="14"/>
                    </a:lnTo>
                    <a:lnTo>
                      <a:pt x="343" y="18"/>
                    </a:lnTo>
                    <a:lnTo>
                      <a:pt x="350" y="27"/>
                    </a:lnTo>
                    <a:lnTo>
                      <a:pt x="350" y="37"/>
                    </a:lnTo>
                    <a:lnTo>
                      <a:pt x="354" y="69"/>
                    </a:lnTo>
                    <a:lnTo>
                      <a:pt x="357" y="78"/>
                    </a:lnTo>
                    <a:lnTo>
                      <a:pt x="362" y="83"/>
                    </a:lnTo>
                    <a:lnTo>
                      <a:pt x="375" y="93"/>
                    </a:lnTo>
                    <a:lnTo>
                      <a:pt x="382" y="100"/>
                    </a:lnTo>
                    <a:lnTo>
                      <a:pt x="383" y="110"/>
                    </a:lnTo>
                    <a:lnTo>
                      <a:pt x="379" y="115"/>
                    </a:lnTo>
                    <a:lnTo>
                      <a:pt x="378" y="121"/>
                    </a:lnTo>
                    <a:lnTo>
                      <a:pt x="382" y="127"/>
                    </a:lnTo>
                    <a:lnTo>
                      <a:pt x="382" y="131"/>
                    </a:lnTo>
                    <a:lnTo>
                      <a:pt x="379" y="132"/>
                    </a:lnTo>
                    <a:lnTo>
                      <a:pt x="372" y="136"/>
                    </a:lnTo>
                    <a:lnTo>
                      <a:pt x="371" y="137"/>
                    </a:lnTo>
                    <a:lnTo>
                      <a:pt x="368" y="149"/>
                    </a:lnTo>
                    <a:lnTo>
                      <a:pt x="368" y="155"/>
                    </a:lnTo>
                    <a:lnTo>
                      <a:pt x="376" y="159"/>
                    </a:lnTo>
                    <a:lnTo>
                      <a:pt x="379" y="164"/>
                    </a:lnTo>
                    <a:lnTo>
                      <a:pt x="379" y="172"/>
                    </a:lnTo>
                    <a:lnTo>
                      <a:pt x="379" y="180"/>
                    </a:lnTo>
                    <a:lnTo>
                      <a:pt x="382" y="183"/>
                    </a:lnTo>
                    <a:lnTo>
                      <a:pt x="387" y="185"/>
                    </a:lnTo>
                    <a:lnTo>
                      <a:pt x="394" y="192"/>
                    </a:lnTo>
                    <a:lnTo>
                      <a:pt x="395" y="196"/>
                    </a:lnTo>
                    <a:lnTo>
                      <a:pt x="398" y="209"/>
                    </a:lnTo>
                    <a:lnTo>
                      <a:pt x="398" y="218"/>
                    </a:lnTo>
                    <a:lnTo>
                      <a:pt x="404" y="228"/>
                    </a:lnTo>
                    <a:lnTo>
                      <a:pt x="407" y="250"/>
                    </a:lnTo>
                    <a:lnTo>
                      <a:pt x="407" y="268"/>
                    </a:lnTo>
                    <a:lnTo>
                      <a:pt x="411" y="290"/>
                    </a:lnTo>
                    <a:lnTo>
                      <a:pt x="411" y="294"/>
                    </a:lnTo>
                    <a:lnTo>
                      <a:pt x="415" y="306"/>
                    </a:lnTo>
                    <a:lnTo>
                      <a:pt x="415" y="308"/>
                    </a:lnTo>
                    <a:lnTo>
                      <a:pt x="422" y="311"/>
                    </a:lnTo>
                    <a:lnTo>
                      <a:pt x="429" y="311"/>
                    </a:lnTo>
                    <a:lnTo>
                      <a:pt x="441" y="311"/>
                    </a:lnTo>
                    <a:lnTo>
                      <a:pt x="447" y="309"/>
                    </a:lnTo>
                    <a:lnTo>
                      <a:pt x="457" y="309"/>
                    </a:lnTo>
                    <a:lnTo>
                      <a:pt x="457" y="311"/>
                    </a:lnTo>
                    <a:lnTo>
                      <a:pt x="458" y="311"/>
                    </a:lnTo>
                    <a:lnTo>
                      <a:pt x="458" y="314"/>
                    </a:lnTo>
                    <a:lnTo>
                      <a:pt x="463" y="319"/>
                    </a:lnTo>
                    <a:lnTo>
                      <a:pt x="463" y="331"/>
                    </a:lnTo>
                    <a:lnTo>
                      <a:pt x="454" y="378"/>
                    </a:lnTo>
                    <a:lnTo>
                      <a:pt x="436" y="385"/>
                    </a:lnTo>
                    <a:lnTo>
                      <a:pt x="388" y="407"/>
                    </a:lnTo>
                    <a:lnTo>
                      <a:pt x="387" y="414"/>
                    </a:lnTo>
                    <a:lnTo>
                      <a:pt x="387" y="422"/>
                    </a:lnTo>
                    <a:lnTo>
                      <a:pt x="389" y="432"/>
                    </a:lnTo>
                    <a:lnTo>
                      <a:pt x="389" y="441"/>
                    </a:lnTo>
                    <a:lnTo>
                      <a:pt x="383" y="449"/>
                    </a:lnTo>
                    <a:lnTo>
                      <a:pt x="382" y="451"/>
                    </a:lnTo>
                    <a:lnTo>
                      <a:pt x="382" y="467"/>
                    </a:lnTo>
                    <a:lnTo>
                      <a:pt x="387" y="482"/>
                    </a:lnTo>
                    <a:lnTo>
                      <a:pt x="387" y="508"/>
                    </a:lnTo>
                    <a:lnTo>
                      <a:pt x="389" y="519"/>
                    </a:lnTo>
                    <a:lnTo>
                      <a:pt x="393" y="534"/>
                    </a:lnTo>
                    <a:lnTo>
                      <a:pt x="395" y="548"/>
                    </a:lnTo>
                    <a:lnTo>
                      <a:pt x="394" y="551"/>
                    </a:lnTo>
                    <a:lnTo>
                      <a:pt x="389" y="554"/>
                    </a:lnTo>
                    <a:lnTo>
                      <a:pt x="379" y="558"/>
                    </a:lnTo>
                    <a:lnTo>
                      <a:pt x="364" y="573"/>
                    </a:lnTo>
                    <a:lnTo>
                      <a:pt x="361" y="575"/>
                    </a:lnTo>
                    <a:lnTo>
                      <a:pt x="354" y="600"/>
                    </a:lnTo>
                    <a:lnTo>
                      <a:pt x="329" y="628"/>
                    </a:lnTo>
                    <a:lnTo>
                      <a:pt x="323" y="654"/>
                    </a:lnTo>
                    <a:lnTo>
                      <a:pt x="318" y="675"/>
                    </a:lnTo>
                    <a:lnTo>
                      <a:pt x="317" y="682"/>
                    </a:lnTo>
                    <a:lnTo>
                      <a:pt x="311" y="696"/>
                    </a:lnTo>
                    <a:lnTo>
                      <a:pt x="308" y="704"/>
                    </a:lnTo>
                    <a:lnTo>
                      <a:pt x="307" y="729"/>
                    </a:lnTo>
                    <a:lnTo>
                      <a:pt x="308" y="739"/>
                    </a:lnTo>
                    <a:lnTo>
                      <a:pt x="308" y="749"/>
                    </a:lnTo>
                    <a:lnTo>
                      <a:pt x="305" y="762"/>
                    </a:lnTo>
                    <a:lnTo>
                      <a:pt x="300" y="766"/>
                    </a:lnTo>
                    <a:lnTo>
                      <a:pt x="300" y="769"/>
                    </a:lnTo>
                    <a:lnTo>
                      <a:pt x="298" y="776"/>
                    </a:lnTo>
                    <a:lnTo>
                      <a:pt x="292" y="782"/>
                    </a:lnTo>
                    <a:lnTo>
                      <a:pt x="289" y="796"/>
                    </a:lnTo>
                    <a:lnTo>
                      <a:pt x="281" y="811"/>
                    </a:lnTo>
                    <a:lnTo>
                      <a:pt x="280" y="814"/>
                    </a:lnTo>
                    <a:lnTo>
                      <a:pt x="276" y="825"/>
                    </a:lnTo>
                    <a:lnTo>
                      <a:pt x="274" y="841"/>
                    </a:lnTo>
                    <a:lnTo>
                      <a:pt x="274" y="854"/>
                    </a:lnTo>
                    <a:lnTo>
                      <a:pt x="284" y="863"/>
                    </a:lnTo>
                    <a:lnTo>
                      <a:pt x="284" y="892"/>
                    </a:lnTo>
                    <a:lnTo>
                      <a:pt x="296" y="925"/>
                    </a:lnTo>
                    <a:lnTo>
                      <a:pt x="297" y="935"/>
                    </a:lnTo>
                    <a:lnTo>
                      <a:pt x="296" y="947"/>
                    </a:lnTo>
                    <a:lnTo>
                      <a:pt x="303" y="955"/>
                    </a:lnTo>
                    <a:lnTo>
                      <a:pt x="306" y="960"/>
                    </a:lnTo>
                    <a:lnTo>
                      <a:pt x="309" y="979"/>
                    </a:lnTo>
                    <a:lnTo>
                      <a:pt x="311" y="997"/>
                    </a:lnTo>
                    <a:lnTo>
                      <a:pt x="311" y="1013"/>
                    </a:lnTo>
                    <a:lnTo>
                      <a:pt x="298" y="1032"/>
                    </a:lnTo>
                    <a:lnTo>
                      <a:pt x="292" y="1045"/>
                    </a:lnTo>
                    <a:lnTo>
                      <a:pt x="290" y="1052"/>
                    </a:lnTo>
                    <a:lnTo>
                      <a:pt x="286" y="1075"/>
                    </a:lnTo>
                    <a:lnTo>
                      <a:pt x="285" y="1078"/>
                    </a:lnTo>
                    <a:lnTo>
                      <a:pt x="274" y="1088"/>
                    </a:lnTo>
                    <a:lnTo>
                      <a:pt x="275" y="1117"/>
                    </a:lnTo>
                    <a:lnTo>
                      <a:pt x="278" y="1134"/>
                    </a:lnTo>
                    <a:lnTo>
                      <a:pt x="278" y="1142"/>
                    </a:lnTo>
                    <a:lnTo>
                      <a:pt x="275" y="1144"/>
                    </a:lnTo>
                    <a:lnTo>
                      <a:pt x="269" y="1148"/>
                    </a:lnTo>
                    <a:lnTo>
                      <a:pt x="266" y="1151"/>
                    </a:lnTo>
                    <a:lnTo>
                      <a:pt x="265" y="1159"/>
                    </a:lnTo>
                    <a:lnTo>
                      <a:pt x="263" y="1161"/>
                    </a:lnTo>
                    <a:lnTo>
                      <a:pt x="257" y="1161"/>
                    </a:lnTo>
                    <a:lnTo>
                      <a:pt x="253" y="1164"/>
                    </a:lnTo>
                    <a:lnTo>
                      <a:pt x="247" y="1172"/>
                    </a:lnTo>
                    <a:lnTo>
                      <a:pt x="242" y="1186"/>
                    </a:lnTo>
                    <a:lnTo>
                      <a:pt x="238" y="1225"/>
                    </a:lnTo>
                    <a:lnTo>
                      <a:pt x="238" y="1262"/>
                    </a:lnTo>
                    <a:lnTo>
                      <a:pt x="242" y="1290"/>
                    </a:lnTo>
                    <a:lnTo>
                      <a:pt x="247" y="1301"/>
                    </a:lnTo>
                    <a:lnTo>
                      <a:pt x="247" y="1314"/>
                    </a:lnTo>
                    <a:lnTo>
                      <a:pt x="243" y="1323"/>
                    </a:lnTo>
                    <a:lnTo>
                      <a:pt x="235" y="1332"/>
                    </a:lnTo>
                    <a:lnTo>
                      <a:pt x="230" y="1337"/>
                    </a:lnTo>
                    <a:lnTo>
                      <a:pt x="227" y="1343"/>
                    </a:lnTo>
                    <a:lnTo>
                      <a:pt x="225" y="1358"/>
                    </a:lnTo>
                    <a:lnTo>
                      <a:pt x="208" y="1419"/>
                    </a:lnTo>
                    <a:lnTo>
                      <a:pt x="206" y="1424"/>
                    </a:lnTo>
                    <a:lnTo>
                      <a:pt x="208" y="1440"/>
                    </a:lnTo>
                    <a:lnTo>
                      <a:pt x="199" y="1481"/>
                    </a:lnTo>
                    <a:lnTo>
                      <a:pt x="196" y="1510"/>
                    </a:lnTo>
                    <a:lnTo>
                      <a:pt x="200" y="1525"/>
                    </a:lnTo>
                    <a:lnTo>
                      <a:pt x="209" y="1533"/>
                    </a:lnTo>
                    <a:lnTo>
                      <a:pt x="210" y="1537"/>
                    </a:lnTo>
                    <a:lnTo>
                      <a:pt x="210" y="1549"/>
                    </a:lnTo>
                    <a:lnTo>
                      <a:pt x="209" y="1554"/>
                    </a:lnTo>
                    <a:lnTo>
                      <a:pt x="205" y="1563"/>
                    </a:lnTo>
                    <a:lnTo>
                      <a:pt x="195" y="1576"/>
                    </a:lnTo>
                    <a:lnTo>
                      <a:pt x="190" y="1597"/>
                    </a:lnTo>
                    <a:lnTo>
                      <a:pt x="190" y="1633"/>
                    </a:lnTo>
                    <a:lnTo>
                      <a:pt x="193" y="1639"/>
                    </a:lnTo>
                    <a:lnTo>
                      <a:pt x="196" y="1641"/>
                    </a:lnTo>
                    <a:lnTo>
                      <a:pt x="198" y="1646"/>
                    </a:lnTo>
                    <a:lnTo>
                      <a:pt x="196" y="1673"/>
                    </a:lnTo>
                    <a:lnTo>
                      <a:pt x="198" y="1678"/>
                    </a:lnTo>
                    <a:lnTo>
                      <a:pt x="203" y="1688"/>
                    </a:lnTo>
                    <a:lnTo>
                      <a:pt x="205" y="1703"/>
                    </a:lnTo>
                    <a:lnTo>
                      <a:pt x="201" y="1732"/>
                    </a:lnTo>
                    <a:lnTo>
                      <a:pt x="201" y="1739"/>
                    </a:lnTo>
                    <a:lnTo>
                      <a:pt x="209" y="1739"/>
                    </a:lnTo>
                    <a:lnTo>
                      <a:pt x="223" y="1742"/>
                    </a:lnTo>
                    <a:lnTo>
                      <a:pt x="231" y="1751"/>
                    </a:lnTo>
                    <a:lnTo>
                      <a:pt x="232" y="1759"/>
                    </a:lnTo>
                    <a:lnTo>
                      <a:pt x="230" y="1768"/>
                    </a:lnTo>
                    <a:lnTo>
                      <a:pt x="216" y="1769"/>
                    </a:lnTo>
                    <a:lnTo>
                      <a:pt x="200" y="1767"/>
                    </a:lnTo>
                    <a:lnTo>
                      <a:pt x="196" y="1769"/>
                    </a:lnTo>
                    <a:lnTo>
                      <a:pt x="200" y="1779"/>
                    </a:lnTo>
                    <a:lnTo>
                      <a:pt x="214" y="1785"/>
                    </a:lnTo>
                    <a:lnTo>
                      <a:pt x="223" y="1797"/>
                    </a:lnTo>
                    <a:lnTo>
                      <a:pt x="223" y="1807"/>
                    </a:lnTo>
                    <a:lnTo>
                      <a:pt x="219" y="1812"/>
                    </a:lnTo>
                    <a:lnTo>
                      <a:pt x="215" y="1817"/>
                    </a:lnTo>
                    <a:lnTo>
                      <a:pt x="214" y="1827"/>
                    </a:lnTo>
                    <a:lnTo>
                      <a:pt x="214" y="1853"/>
                    </a:lnTo>
                    <a:lnTo>
                      <a:pt x="212" y="1858"/>
                    </a:lnTo>
                    <a:lnTo>
                      <a:pt x="212" y="1871"/>
                    </a:lnTo>
                    <a:lnTo>
                      <a:pt x="214" y="1879"/>
                    </a:lnTo>
                    <a:lnTo>
                      <a:pt x="212" y="1915"/>
                    </a:lnTo>
                    <a:lnTo>
                      <a:pt x="206" y="1930"/>
                    </a:lnTo>
                    <a:lnTo>
                      <a:pt x="200" y="1945"/>
                    </a:lnTo>
                    <a:lnTo>
                      <a:pt x="199" y="1955"/>
                    </a:lnTo>
                    <a:lnTo>
                      <a:pt x="189" y="1973"/>
                    </a:lnTo>
                    <a:lnTo>
                      <a:pt x="176" y="1992"/>
                    </a:lnTo>
                    <a:lnTo>
                      <a:pt x="172" y="1998"/>
                    </a:lnTo>
                    <a:lnTo>
                      <a:pt x="171" y="2004"/>
                    </a:lnTo>
                    <a:lnTo>
                      <a:pt x="169" y="2019"/>
                    </a:lnTo>
                    <a:lnTo>
                      <a:pt x="171" y="2019"/>
                    </a:lnTo>
                    <a:lnTo>
                      <a:pt x="171" y="2027"/>
                    </a:lnTo>
                    <a:lnTo>
                      <a:pt x="173" y="2033"/>
                    </a:lnTo>
                    <a:lnTo>
                      <a:pt x="176" y="2044"/>
                    </a:lnTo>
                    <a:lnTo>
                      <a:pt x="176" y="2053"/>
                    </a:lnTo>
                    <a:lnTo>
                      <a:pt x="172" y="2055"/>
                    </a:lnTo>
                    <a:lnTo>
                      <a:pt x="171" y="2059"/>
                    </a:lnTo>
                    <a:lnTo>
                      <a:pt x="168" y="2080"/>
                    </a:lnTo>
                    <a:lnTo>
                      <a:pt x="165" y="2093"/>
                    </a:lnTo>
                    <a:lnTo>
                      <a:pt x="162" y="2098"/>
                    </a:lnTo>
                    <a:lnTo>
                      <a:pt x="151" y="2112"/>
                    </a:lnTo>
                    <a:lnTo>
                      <a:pt x="137" y="2139"/>
                    </a:lnTo>
                    <a:lnTo>
                      <a:pt x="133" y="2143"/>
                    </a:lnTo>
                    <a:lnTo>
                      <a:pt x="128" y="2154"/>
                    </a:lnTo>
                    <a:lnTo>
                      <a:pt x="120" y="2186"/>
                    </a:lnTo>
                    <a:lnTo>
                      <a:pt x="120" y="2198"/>
                    </a:lnTo>
                    <a:lnTo>
                      <a:pt x="119" y="2208"/>
                    </a:lnTo>
                    <a:lnTo>
                      <a:pt x="119" y="2238"/>
                    </a:lnTo>
                    <a:lnTo>
                      <a:pt x="120" y="2241"/>
                    </a:lnTo>
                    <a:lnTo>
                      <a:pt x="123" y="2256"/>
                    </a:lnTo>
                    <a:lnTo>
                      <a:pt x="125" y="2263"/>
                    </a:lnTo>
                    <a:lnTo>
                      <a:pt x="129" y="2264"/>
                    </a:lnTo>
                    <a:lnTo>
                      <a:pt x="133" y="2261"/>
                    </a:lnTo>
                    <a:lnTo>
                      <a:pt x="136" y="2253"/>
                    </a:lnTo>
                    <a:lnTo>
                      <a:pt x="144" y="2248"/>
                    </a:lnTo>
                    <a:lnTo>
                      <a:pt x="163" y="2252"/>
                    </a:lnTo>
                    <a:lnTo>
                      <a:pt x="168" y="2246"/>
                    </a:lnTo>
                    <a:lnTo>
                      <a:pt x="169" y="2246"/>
                    </a:lnTo>
                    <a:lnTo>
                      <a:pt x="173" y="2247"/>
                    </a:lnTo>
                    <a:lnTo>
                      <a:pt x="176" y="2249"/>
                    </a:lnTo>
                    <a:lnTo>
                      <a:pt x="178" y="2268"/>
                    </a:lnTo>
                    <a:lnTo>
                      <a:pt x="179" y="2283"/>
                    </a:lnTo>
                    <a:lnTo>
                      <a:pt x="178" y="2340"/>
                    </a:lnTo>
                    <a:lnTo>
                      <a:pt x="179" y="2345"/>
                    </a:lnTo>
                    <a:lnTo>
                      <a:pt x="185" y="2359"/>
                    </a:lnTo>
                    <a:lnTo>
                      <a:pt x="190" y="2364"/>
                    </a:lnTo>
                    <a:lnTo>
                      <a:pt x="204" y="2370"/>
                    </a:lnTo>
                    <a:lnTo>
                      <a:pt x="259" y="2370"/>
                    </a:lnTo>
                    <a:lnTo>
                      <a:pt x="264" y="2371"/>
                    </a:lnTo>
                    <a:lnTo>
                      <a:pt x="269" y="2371"/>
                    </a:lnTo>
                    <a:lnTo>
                      <a:pt x="289" y="2371"/>
                    </a:lnTo>
                    <a:lnTo>
                      <a:pt x="306" y="2367"/>
                    </a:lnTo>
                    <a:lnTo>
                      <a:pt x="317" y="2369"/>
                    </a:lnTo>
                    <a:lnTo>
                      <a:pt x="343" y="2377"/>
                    </a:lnTo>
                    <a:lnTo>
                      <a:pt x="375" y="2383"/>
                    </a:lnTo>
                    <a:lnTo>
                      <a:pt x="389" y="2391"/>
                    </a:lnTo>
                    <a:lnTo>
                      <a:pt x="394" y="2392"/>
                    </a:lnTo>
                    <a:lnTo>
                      <a:pt x="394" y="2396"/>
                    </a:lnTo>
                    <a:lnTo>
                      <a:pt x="391" y="2397"/>
                    </a:lnTo>
                    <a:lnTo>
                      <a:pt x="379" y="2393"/>
                    </a:lnTo>
                    <a:lnTo>
                      <a:pt x="368" y="2393"/>
                    </a:lnTo>
                    <a:lnTo>
                      <a:pt x="355" y="2386"/>
                    </a:lnTo>
                    <a:lnTo>
                      <a:pt x="348" y="2385"/>
                    </a:lnTo>
                    <a:lnTo>
                      <a:pt x="333" y="2392"/>
                    </a:lnTo>
                    <a:lnTo>
                      <a:pt x="330" y="2399"/>
                    </a:lnTo>
                    <a:lnTo>
                      <a:pt x="327" y="2405"/>
                    </a:lnTo>
                    <a:lnTo>
                      <a:pt x="311" y="2409"/>
                    </a:lnTo>
                    <a:lnTo>
                      <a:pt x="294" y="2419"/>
                    </a:lnTo>
                    <a:lnTo>
                      <a:pt x="290" y="2424"/>
                    </a:lnTo>
                    <a:lnTo>
                      <a:pt x="281" y="2426"/>
                    </a:lnTo>
                    <a:lnTo>
                      <a:pt x="275" y="2425"/>
                    </a:lnTo>
                    <a:lnTo>
                      <a:pt x="268" y="2429"/>
                    </a:lnTo>
                    <a:lnTo>
                      <a:pt x="259" y="2431"/>
                    </a:lnTo>
                    <a:lnTo>
                      <a:pt x="259" y="2455"/>
                    </a:lnTo>
                    <a:lnTo>
                      <a:pt x="253" y="2479"/>
                    </a:lnTo>
                    <a:lnTo>
                      <a:pt x="251" y="2512"/>
                    </a:lnTo>
                    <a:lnTo>
                      <a:pt x="249" y="2521"/>
                    </a:lnTo>
                    <a:lnTo>
                      <a:pt x="246" y="2527"/>
                    </a:lnTo>
                    <a:lnTo>
                      <a:pt x="243" y="2531"/>
                    </a:lnTo>
                    <a:lnTo>
                      <a:pt x="237" y="2531"/>
                    </a:lnTo>
                    <a:lnTo>
                      <a:pt x="222" y="2526"/>
                    </a:lnTo>
                    <a:lnTo>
                      <a:pt x="214" y="2525"/>
                    </a:lnTo>
                    <a:lnTo>
                      <a:pt x="194" y="2515"/>
                    </a:lnTo>
                    <a:lnTo>
                      <a:pt x="183" y="2505"/>
                    </a:lnTo>
                    <a:lnTo>
                      <a:pt x="178" y="2495"/>
                    </a:lnTo>
                    <a:lnTo>
                      <a:pt x="179" y="2485"/>
                    </a:lnTo>
                    <a:lnTo>
                      <a:pt x="188" y="2480"/>
                    </a:lnTo>
                    <a:lnTo>
                      <a:pt x="190" y="2488"/>
                    </a:lnTo>
                    <a:lnTo>
                      <a:pt x="189" y="2494"/>
                    </a:lnTo>
                    <a:lnTo>
                      <a:pt x="198" y="2490"/>
                    </a:lnTo>
                    <a:lnTo>
                      <a:pt x="201" y="2483"/>
                    </a:lnTo>
                    <a:lnTo>
                      <a:pt x="208" y="2477"/>
                    </a:lnTo>
                    <a:lnTo>
                      <a:pt x="220" y="2475"/>
                    </a:lnTo>
                    <a:lnTo>
                      <a:pt x="231" y="2468"/>
                    </a:lnTo>
                    <a:lnTo>
                      <a:pt x="238" y="2461"/>
                    </a:lnTo>
                    <a:lnTo>
                      <a:pt x="243" y="2450"/>
                    </a:lnTo>
                    <a:lnTo>
                      <a:pt x="244" y="2442"/>
                    </a:lnTo>
                    <a:lnTo>
                      <a:pt x="233" y="2436"/>
                    </a:lnTo>
                    <a:lnTo>
                      <a:pt x="227" y="2428"/>
                    </a:lnTo>
                    <a:lnTo>
                      <a:pt x="222" y="2417"/>
                    </a:lnTo>
                    <a:lnTo>
                      <a:pt x="211" y="2414"/>
                    </a:lnTo>
                    <a:lnTo>
                      <a:pt x="189" y="2413"/>
                    </a:lnTo>
                    <a:lnTo>
                      <a:pt x="176" y="2418"/>
                    </a:lnTo>
                    <a:lnTo>
                      <a:pt x="171" y="2424"/>
                    </a:lnTo>
                    <a:lnTo>
                      <a:pt x="171" y="2417"/>
                    </a:lnTo>
                    <a:lnTo>
                      <a:pt x="168" y="2412"/>
                    </a:lnTo>
                    <a:lnTo>
                      <a:pt x="153" y="2414"/>
                    </a:lnTo>
                    <a:lnTo>
                      <a:pt x="153" y="2409"/>
                    </a:lnTo>
                    <a:lnTo>
                      <a:pt x="156" y="2404"/>
                    </a:lnTo>
                    <a:lnTo>
                      <a:pt x="168" y="2398"/>
                    </a:lnTo>
                    <a:lnTo>
                      <a:pt x="171" y="2388"/>
                    </a:lnTo>
                    <a:lnTo>
                      <a:pt x="171" y="2376"/>
                    </a:lnTo>
                    <a:lnTo>
                      <a:pt x="160" y="2364"/>
                    </a:lnTo>
                    <a:lnTo>
                      <a:pt x="168" y="2360"/>
                    </a:lnTo>
                    <a:lnTo>
                      <a:pt x="169" y="2354"/>
                    </a:lnTo>
                    <a:lnTo>
                      <a:pt x="168" y="2345"/>
                    </a:lnTo>
                    <a:lnTo>
                      <a:pt x="160" y="2335"/>
                    </a:lnTo>
                    <a:lnTo>
                      <a:pt x="145" y="2322"/>
                    </a:lnTo>
                    <a:lnTo>
                      <a:pt x="134" y="2316"/>
                    </a:lnTo>
                    <a:lnTo>
                      <a:pt x="129" y="2316"/>
                    </a:lnTo>
                    <a:lnTo>
                      <a:pt x="160" y="2338"/>
                    </a:lnTo>
                    <a:lnTo>
                      <a:pt x="160" y="2345"/>
                    </a:lnTo>
                    <a:lnTo>
                      <a:pt x="153" y="2348"/>
                    </a:lnTo>
                    <a:lnTo>
                      <a:pt x="146" y="2344"/>
                    </a:lnTo>
                    <a:lnTo>
                      <a:pt x="137" y="2335"/>
                    </a:lnTo>
                    <a:lnTo>
                      <a:pt x="135" y="2338"/>
                    </a:lnTo>
                    <a:lnTo>
                      <a:pt x="141" y="2351"/>
                    </a:lnTo>
                    <a:lnTo>
                      <a:pt x="137" y="2361"/>
                    </a:lnTo>
                    <a:lnTo>
                      <a:pt x="133" y="2365"/>
                    </a:lnTo>
                    <a:lnTo>
                      <a:pt x="130" y="2360"/>
                    </a:lnTo>
                    <a:lnTo>
                      <a:pt x="126" y="2353"/>
                    </a:lnTo>
                    <a:lnTo>
                      <a:pt x="125" y="2343"/>
                    </a:lnTo>
                    <a:lnTo>
                      <a:pt x="119" y="2329"/>
                    </a:lnTo>
                    <a:lnTo>
                      <a:pt x="125" y="2344"/>
                    </a:lnTo>
                    <a:lnTo>
                      <a:pt x="126" y="2359"/>
                    </a:lnTo>
                    <a:lnTo>
                      <a:pt x="125" y="2371"/>
                    </a:lnTo>
                    <a:lnTo>
                      <a:pt x="119" y="2370"/>
                    </a:lnTo>
                    <a:lnTo>
                      <a:pt x="114" y="2367"/>
                    </a:lnTo>
                    <a:lnTo>
                      <a:pt x="110" y="2355"/>
                    </a:lnTo>
                    <a:lnTo>
                      <a:pt x="113" y="2332"/>
                    </a:lnTo>
                    <a:lnTo>
                      <a:pt x="106" y="2312"/>
                    </a:lnTo>
                    <a:lnTo>
                      <a:pt x="81" y="2285"/>
                    </a:lnTo>
                    <a:lnTo>
                      <a:pt x="79" y="2274"/>
                    </a:lnTo>
                    <a:lnTo>
                      <a:pt x="81" y="2267"/>
                    </a:lnTo>
                    <a:lnTo>
                      <a:pt x="92" y="2267"/>
                    </a:lnTo>
                    <a:lnTo>
                      <a:pt x="102" y="2263"/>
                    </a:lnTo>
                    <a:lnTo>
                      <a:pt x="101" y="2252"/>
                    </a:lnTo>
                    <a:lnTo>
                      <a:pt x="97" y="2249"/>
                    </a:lnTo>
                    <a:lnTo>
                      <a:pt x="94" y="2256"/>
                    </a:lnTo>
                    <a:lnTo>
                      <a:pt x="90" y="2256"/>
                    </a:lnTo>
                    <a:lnTo>
                      <a:pt x="83" y="2251"/>
                    </a:lnTo>
                    <a:lnTo>
                      <a:pt x="79" y="2240"/>
                    </a:lnTo>
                    <a:lnTo>
                      <a:pt x="82" y="2234"/>
                    </a:lnTo>
                    <a:lnTo>
                      <a:pt x="93" y="2237"/>
                    </a:lnTo>
                    <a:lnTo>
                      <a:pt x="92" y="2234"/>
                    </a:lnTo>
                    <a:lnTo>
                      <a:pt x="86" y="2227"/>
                    </a:lnTo>
                    <a:lnTo>
                      <a:pt x="74" y="2225"/>
                    </a:lnTo>
                    <a:lnTo>
                      <a:pt x="66" y="2221"/>
                    </a:lnTo>
                    <a:lnTo>
                      <a:pt x="60" y="2214"/>
                    </a:lnTo>
                    <a:lnTo>
                      <a:pt x="55" y="2204"/>
                    </a:lnTo>
                    <a:lnTo>
                      <a:pt x="69" y="2189"/>
                    </a:lnTo>
                    <a:lnTo>
                      <a:pt x="70" y="2173"/>
                    </a:lnTo>
                    <a:lnTo>
                      <a:pt x="72" y="2170"/>
                    </a:lnTo>
                    <a:lnTo>
                      <a:pt x="72" y="2164"/>
                    </a:lnTo>
                    <a:lnTo>
                      <a:pt x="87" y="2154"/>
                    </a:lnTo>
                    <a:lnTo>
                      <a:pt x="93" y="2156"/>
                    </a:lnTo>
                    <a:lnTo>
                      <a:pt x="97" y="2156"/>
                    </a:lnTo>
                    <a:lnTo>
                      <a:pt x="97" y="2154"/>
                    </a:lnTo>
                    <a:lnTo>
                      <a:pt x="92" y="2150"/>
                    </a:lnTo>
                    <a:lnTo>
                      <a:pt x="90" y="2144"/>
                    </a:lnTo>
                    <a:lnTo>
                      <a:pt x="97" y="2116"/>
                    </a:lnTo>
                    <a:lnTo>
                      <a:pt x="93" y="2117"/>
                    </a:lnTo>
                    <a:lnTo>
                      <a:pt x="85" y="2125"/>
                    </a:lnTo>
                    <a:lnTo>
                      <a:pt x="82" y="2134"/>
                    </a:lnTo>
                    <a:lnTo>
                      <a:pt x="77" y="2144"/>
                    </a:lnTo>
                    <a:lnTo>
                      <a:pt x="72" y="2141"/>
                    </a:lnTo>
                    <a:lnTo>
                      <a:pt x="70" y="2134"/>
                    </a:lnTo>
                    <a:lnTo>
                      <a:pt x="69" y="2119"/>
                    </a:lnTo>
                    <a:lnTo>
                      <a:pt x="69" y="2089"/>
                    </a:lnTo>
                    <a:lnTo>
                      <a:pt x="72" y="2082"/>
                    </a:lnTo>
                    <a:lnTo>
                      <a:pt x="77" y="2084"/>
                    </a:lnTo>
                    <a:lnTo>
                      <a:pt x="70" y="2076"/>
                    </a:lnTo>
                    <a:lnTo>
                      <a:pt x="72" y="2065"/>
                    </a:lnTo>
                    <a:lnTo>
                      <a:pt x="88" y="2064"/>
                    </a:lnTo>
                    <a:lnTo>
                      <a:pt x="98" y="2073"/>
                    </a:lnTo>
                    <a:lnTo>
                      <a:pt x="96" y="2064"/>
                    </a:lnTo>
                    <a:lnTo>
                      <a:pt x="93" y="2052"/>
                    </a:lnTo>
                    <a:lnTo>
                      <a:pt x="90" y="2057"/>
                    </a:lnTo>
                    <a:lnTo>
                      <a:pt x="69" y="2062"/>
                    </a:lnTo>
                    <a:lnTo>
                      <a:pt x="65" y="2058"/>
                    </a:lnTo>
                    <a:lnTo>
                      <a:pt x="63" y="2048"/>
                    </a:lnTo>
                    <a:lnTo>
                      <a:pt x="59" y="2042"/>
                    </a:lnTo>
                    <a:lnTo>
                      <a:pt x="59" y="2021"/>
                    </a:lnTo>
                    <a:lnTo>
                      <a:pt x="66" y="2022"/>
                    </a:lnTo>
                    <a:lnTo>
                      <a:pt x="72" y="2032"/>
                    </a:lnTo>
                    <a:lnTo>
                      <a:pt x="76" y="2042"/>
                    </a:lnTo>
                    <a:lnTo>
                      <a:pt x="75" y="2027"/>
                    </a:lnTo>
                    <a:lnTo>
                      <a:pt x="79" y="2025"/>
                    </a:lnTo>
                    <a:lnTo>
                      <a:pt x="99" y="2028"/>
                    </a:lnTo>
                    <a:lnTo>
                      <a:pt x="115" y="2041"/>
                    </a:lnTo>
                    <a:lnTo>
                      <a:pt x="122" y="2041"/>
                    </a:lnTo>
                    <a:lnTo>
                      <a:pt x="109" y="2032"/>
                    </a:lnTo>
                    <a:lnTo>
                      <a:pt x="102" y="2019"/>
                    </a:lnTo>
                    <a:lnTo>
                      <a:pt x="99" y="2005"/>
                    </a:lnTo>
                    <a:lnTo>
                      <a:pt x="97" y="1999"/>
                    </a:lnTo>
                    <a:lnTo>
                      <a:pt x="94" y="2006"/>
                    </a:lnTo>
                    <a:lnTo>
                      <a:pt x="81" y="2005"/>
                    </a:lnTo>
                    <a:lnTo>
                      <a:pt x="76" y="2000"/>
                    </a:lnTo>
                    <a:lnTo>
                      <a:pt x="77" y="1995"/>
                    </a:lnTo>
                    <a:lnTo>
                      <a:pt x="85" y="1989"/>
                    </a:lnTo>
                    <a:lnTo>
                      <a:pt x="76" y="1987"/>
                    </a:lnTo>
                    <a:lnTo>
                      <a:pt x="63" y="1979"/>
                    </a:lnTo>
                    <a:lnTo>
                      <a:pt x="60" y="1976"/>
                    </a:lnTo>
                    <a:lnTo>
                      <a:pt x="65" y="1966"/>
                    </a:lnTo>
                    <a:lnTo>
                      <a:pt x="76" y="1961"/>
                    </a:lnTo>
                    <a:lnTo>
                      <a:pt x="85" y="1958"/>
                    </a:lnTo>
                    <a:lnTo>
                      <a:pt x="77" y="1951"/>
                    </a:lnTo>
                    <a:lnTo>
                      <a:pt x="87" y="1941"/>
                    </a:lnTo>
                    <a:lnTo>
                      <a:pt x="83" y="1939"/>
                    </a:lnTo>
                    <a:lnTo>
                      <a:pt x="81" y="1931"/>
                    </a:lnTo>
                    <a:lnTo>
                      <a:pt x="74" y="1925"/>
                    </a:lnTo>
                    <a:lnTo>
                      <a:pt x="66" y="1920"/>
                    </a:lnTo>
                    <a:lnTo>
                      <a:pt x="59" y="1920"/>
                    </a:lnTo>
                    <a:lnTo>
                      <a:pt x="54" y="1926"/>
                    </a:lnTo>
                    <a:lnTo>
                      <a:pt x="48" y="1929"/>
                    </a:lnTo>
                    <a:lnTo>
                      <a:pt x="33" y="1922"/>
                    </a:lnTo>
                    <a:lnTo>
                      <a:pt x="28" y="1914"/>
                    </a:lnTo>
                    <a:lnTo>
                      <a:pt x="22" y="1909"/>
                    </a:lnTo>
                    <a:lnTo>
                      <a:pt x="13" y="1914"/>
                    </a:lnTo>
                    <a:lnTo>
                      <a:pt x="7" y="1919"/>
                    </a:lnTo>
                    <a:lnTo>
                      <a:pt x="12" y="1923"/>
                    </a:lnTo>
                    <a:lnTo>
                      <a:pt x="15" y="1930"/>
                    </a:lnTo>
                    <a:lnTo>
                      <a:pt x="12" y="1939"/>
                    </a:lnTo>
                    <a:lnTo>
                      <a:pt x="1" y="1937"/>
                    </a:lnTo>
                    <a:lnTo>
                      <a:pt x="0" y="1929"/>
                    </a:lnTo>
                    <a:lnTo>
                      <a:pt x="4" y="1908"/>
                    </a:lnTo>
                    <a:lnTo>
                      <a:pt x="12" y="1903"/>
                    </a:lnTo>
                    <a:lnTo>
                      <a:pt x="20" y="1896"/>
                    </a:lnTo>
                    <a:lnTo>
                      <a:pt x="27" y="1885"/>
                    </a:lnTo>
                    <a:lnTo>
                      <a:pt x="36" y="1883"/>
                    </a:lnTo>
                    <a:lnTo>
                      <a:pt x="44" y="1879"/>
                    </a:lnTo>
                    <a:lnTo>
                      <a:pt x="44" y="1871"/>
                    </a:lnTo>
                    <a:lnTo>
                      <a:pt x="42" y="1870"/>
                    </a:lnTo>
                    <a:lnTo>
                      <a:pt x="36" y="1871"/>
                    </a:lnTo>
                    <a:lnTo>
                      <a:pt x="32" y="1869"/>
                    </a:lnTo>
                    <a:lnTo>
                      <a:pt x="29" y="1865"/>
                    </a:lnTo>
                    <a:lnTo>
                      <a:pt x="29" y="1856"/>
                    </a:lnTo>
                    <a:lnTo>
                      <a:pt x="47" y="1853"/>
                    </a:lnTo>
                    <a:lnTo>
                      <a:pt x="55" y="1855"/>
                    </a:lnTo>
                    <a:lnTo>
                      <a:pt x="59" y="1859"/>
                    </a:lnTo>
                    <a:lnTo>
                      <a:pt x="66" y="1853"/>
                    </a:lnTo>
                    <a:lnTo>
                      <a:pt x="72" y="1856"/>
                    </a:lnTo>
                    <a:lnTo>
                      <a:pt x="79" y="1860"/>
                    </a:lnTo>
                    <a:lnTo>
                      <a:pt x="76" y="1867"/>
                    </a:lnTo>
                    <a:lnTo>
                      <a:pt x="77" y="1874"/>
                    </a:lnTo>
                    <a:lnTo>
                      <a:pt x="82" y="1869"/>
                    </a:lnTo>
                    <a:lnTo>
                      <a:pt x="82" y="1876"/>
                    </a:lnTo>
                    <a:lnTo>
                      <a:pt x="76" y="1883"/>
                    </a:lnTo>
                    <a:lnTo>
                      <a:pt x="74" y="1890"/>
                    </a:lnTo>
                    <a:lnTo>
                      <a:pt x="79" y="1897"/>
                    </a:lnTo>
                    <a:lnTo>
                      <a:pt x="86" y="1898"/>
                    </a:lnTo>
                    <a:lnTo>
                      <a:pt x="91" y="1888"/>
                    </a:lnTo>
                    <a:lnTo>
                      <a:pt x="96" y="1882"/>
                    </a:lnTo>
                    <a:lnTo>
                      <a:pt x="97" y="1888"/>
                    </a:lnTo>
                    <a:lnTo>
                      <a:pt x="94" y="1899"/>
                    </a:lnTo>
                    <a:lnTo>
                      <a:pt x="94" y="1906"/>
                    </a:lnTo>
                    <a:lnTo>
                      <a:pt x="99" y="1903"/>
                    </a:lnTo>
                    <a:lnTo>
                      <a:pt x="101" y="1896"/>
                    </a:lnTo>
                    <a:lnTo>
                      <a:pt x="104" y="1892"/>
                    </a:lnTo>
                    <a:lnTo>
                      <a:pt x="112" y="1886"/>
                    </a:lnTo>
                    <a:lnTo>
                      <a:pt x="118" y="1882"/>
                    </a:lnTo>
                    <a:lnTo>
                      <a:pt x="118" y="1879"/>
                    </a:lnTo>
                    <a:lnTo>
                      <a:pt x="120" y="1870"/>
                    </a:lnTo>
                    <a:lnTo>
                      <a:pt x="125" y="1859"/>
                    </a:lnTo>
                    <a:lnTo>
                      <a:pt x="125" y="1852"/>
                    </a:lnTo>
                    <a:lnTo>
                      <a:pt x="120" y="1855"/>
                    </a:lnTo>
                    <a:lnTo>
                      <a:pt x="117" y="1860"/>
                    </a:lnTo>
                    <a:lnTo>
                      <a:pt x="115" y="1866"/>
                    </a:lnTo>
                    <a:lnTo>
                      <a:pt x="108" y="1880"/>
                    </a:lnTo>
                    <a:lnTo>
                      <a:pt x="110" y="1855"/>
                    </a:lnTo>
                    <a:lnTo>
                      <a:pt x="113" y="1850"/>
                    </a:lnTo>
                    <a:lnTo>
                      <a:pt x="114" y="1849"/>
                    </a:lnTo>
                    <a:lnTo>
                      <a:pt x="128" y="1847"/>
                    </a:lnTo>
                    <a:lnTo>
                      <a:pt x="119" y="1844"/>
                    </a:lnTo>
                    <a:lnTo>
                      <a:pt x="119" y="1839"/>
                    </a:lnTo>
                    <a:lnTo>
                      <a:pt x="124" y="1834"/>
                    </a:lnTo>
                    <a:lnTo>
                      <a:pt x="131" y="1831"/>
                    </a:lnTo>
                    <a:lnTo>
                      <a:pt x="131" y="1827"/>
                    </a:lnTo>
                    <a:lnTo>
                      <a:pt x="124" y="1828"/>
                    </a:lnTo>
                    <a:lnTo>
                      <a:pt x="112" y="1833"/>
                    </a:lnTo>
                    <a:lnTo>
                      <a:pt x="113" y="1823"/>
                    </a:lnTo>
                    <a:lnTo>
                      <a:pt x="117" y="1818"/>
                    </a:lnTo>
                    <a:lnTo>
                      <a:pt x="122" y="1813"/>
                    </a:lnTo>
                    <a:lnTo>
                      <a:pt x="126" y="1812"/>
                    </a:lnTo>
                    <a:lnTo>
                      <a:pt x="134" y="1818"/>
                    </a:lnTo>
                    <a:lnTo>
                      <a:pt x="140" y="1821"/>
                    </a:lnTo>
                    <a:lnTo>
                      <a:pt x="144" y="1824"/>
                    </a:lnTo>
                    <a:lnTo>
                      <a:pt x="150" y="1823"/>
                    </a:lnTo>
                    <a:lnTo>
                      <a:pt x="150" y="1816"/>
                    </a:lnTo>
                    <a:lnTo>
                      <a:pt x="142" y="1816"/>
                    </a:lnTo>
                    <a:lnTo>
                      <a:pt x="129" y="1807"/>
                    </a:lnTo>
                    <a:lnTo>
                      <a:pt x="120" y="1806"/>
                    </a:lnTo>
                    <a:lnTo>
                      <a:pt x="122" y="1795"/>
                    </a:lnTo>
                    <a:lnTo>
                      <a:pt x="122" y="1789"/>
                    </a:lnTo>
                    <a:lnTo>
                      <a:pt x="126" y="1786"/>
                    </a:lnTo>
                    <a:lnTo>
                      <a:pt x="136" y="1786"/>
                    </a:lnTo>
                    <a:lnTo>
                      <a:pt x="145" y="1784"/>
                    </a:lnTo>
                    <a:lnTo>
                      <a:pt x="156" y="1773"/>
                    </a:lnTo>
                    <a:lnTo>
                      <a:pt x="157" y="1767"/>
                    </a:lnTo>
                    <a:lnTo>
                      <a:pt x="157" y="1750"/>
                    </a:lnTo>
                    <a:lnTo>
                      <a:pt x="153" y="1742"/>
                    </a:lnTo>
                    <a:lnTo>
                      <a:pt x="149" y="1740"/>
                    </a:lnTo>
                    <a:lnTo>
                      <a:pt x="136" y="1729"/>
                    </a:lnTo>
                    <a:lnTo>
                      <a:pt x="130" y="1726"/>
                    </a:lnTo>
                    <a:lnTo>
                      <a:pt x="126" y="1723"/>
                    </a:lnTo>
                    <a:lnTo>
                      <a:pt x="126" y="1720"/>
                    </a:lnTo>
                    <a:lnTo>
                      <a:pt x="128" y="1720"/>
                    </a:lnTo>
                    <a:lnTo>
                      <a:pt x="129" y="1718"/>
                    </a:lnTo>
                    <a:lnTo>
                      <a:pt x="135" y="1711"/>
                    </a:lnTo>
                    <a:lnTo>
                      <a:pt x="137" y="1704"/>
                    </a:lnTo>
                    <a:lnTo>
                      <a:pt x="141" y="1697"/>
                    </a:lnTo>
                    <a:lnTo>
                      <a:pt x="146" y="1691"/>
                    </a:lnTo>
                    <a:lnTo>
                      <a:pt x="144" y="1686"/>
                    </a:lnTo>
                    <a:lnTo>
                      <a:pt x="146" y="1680"/>
                    </a:lnTo>
                    <a:lnTo>
                      <a:pt x="140" y="1675"/>
                    </a:lnTo>
                    <a:lnTo>
                      <a:pt x="139" y="1667"/>
                    </a:lnTo>
                    <a:lnTo>
                      <a:pt x="140" y="1661"/>
                    </a:lnTo>
                    <a:lnTo>
                      <a:pt x="142" y="1656"/>
                    </a:lnTo>
                    <a:lnTo>
                      <a:pt x="149" y="1651"/>
                    </a:lnTo>
                    <a:lnTo>
                      <a:pt x="153" y="1633"/>
                    </a:lnTo>
                    <a:lnTo>
                      <a:pt x="151" y="1612"/>
                    </a:lnTo>
                    <a:lnTo>
                      <a:pt x="158" y="1601"/>
                    </a:lnTo>
                    <a:lnTo>
                      <a:pt x="166" y="1603"/>
                    </a:lnTo>
                    <a:lnTo>
                      <a:pt x="161" y="1597"/>
                    </a:lnTo>
                    <a:lnTo>
                      <a:pt x="155" y="1587"/>
                    </a:lnTo>
                    <a:lnTo>
                      <a:pt x="160" y="1578"/>
                    </a:lnTo>
                    <a:lnTo>
                      <a:pt x="167" y="1580"/>
                    </a:lnTo>
                    <a:lnTo>
                      <a:pt x="172" y="1594"/>
                    </a:lnTo>
                    <a:lnTo>
                      <a:pt x="172" y="1583"/>
                    </a:lnTo>
                    <a:lnTo>
                      <a:pt x="171" y="1562"/>
                    </a:lnTo>
                    <a:lnTo>
                      <a:pt x="162" y="1562"/>
                    </a:lnTo>
                    <a:lnTo>
                      <a:pt x="153" y="1558"/>
                    </a:lnTo>
                    <a:lnTo>
                      <a:pt x="156" y="1548"/>
                    </a:lnTo>
                    <a:lnTo>
                      <a:pt x="166" y="1541"/>
                    </a:lnTo>
                    <a:lnTo>
                      <a:pt x="172" y="1540"/>
                    </a:lnTo>
                    <a:lnTo>
                      <a:pt x="178" y="1533"/>
                    </a:lnTo>
                    <a:lnTo>
                      <a:pt x="178" y="1532"/>
                    </a:lnTo>
                    <a:lnTo>
                      <a:pt x="169" y="1536"/>
                    </a:lnTo>
                    <a:lnTo>
                      <a:pt x="163" y="1536"/>
                    </a:lnTo>
                    <a:lnTo>
                      <a:pt x="157" y="1533"/>
                    </a:lnTo>
                    <a:lnTo>
                      <a:pt x="151" y="1525"/>
                    </a:lnTo>
                    <a:lnTo>
                      <a:pt x="141" y="1525"/>
                    </a:lnTo>
                    <a:lnTo>
                      <a:pt x="135" y="1528"/>
                    </a:lnTo>
                    <a:lnTo>
                      <a:pt x="134" y="1535"/>
                    </a:lnTo>
                    <a:lnTo>
                      <a:pt x="130" y="1540"/>
                    </a:lnTo>
                    <a:lnTo>
                      <a:pt x="117" y="1543"/>
                    </a:lnTo>
                    <a:lnTo>
                      <a:pt x="103" y="1537"/>
                    </a:lnTo>
                    <a:lnTo>
                      <a:pt x="104" y="1531"/>
                    </a:lnTo>
                    <a:lnTo>
                      <a:pt x="101" y="1525"/>
                    </a:lnTo>
                    <a:lnTo>
                      <a:pt x="97" y="1524"/>
                    </a:lnTo>
                    <a:lnTo>
                      <a:pt x="93" y="1516"/>
                    </a:lnTo>
                    <a:lnTo>
                      <a:pt x="92" y="1504"/>
                    </a:lnTo>
                    <a:lnTo>
                      <a:pt x="93" y="1489"/>
                    </a:lnTo>
                    <a:lnTo>
                      <a:pt x="96" y="1466"/>
                    </a:lnTo>
                    <a:lnTo>
                      <a:pt x="101" y="1454"/>
                    </a:lnTo>
                    <a:lnTo>
                      <a:pt x="102" y="1407"/>
                    </a:lnTo>
                    <a:lnTo>
                      <a:pt x="112" y="1402"/>
                    </a:lnTo>
                    <a:lnTo>
                      <a:pt x="113" y="1396"/>
                    </a:lnTo>
                    <a:lnTo>
                      <a:pt x="118" y="1390"/>
                    </a:lnTo>
                    <a:lnTo>
                      <a:pt x="122" y="1379"/>
                    </a:lnTo>
                    <a:lnTo>
                      <a:pt x="120" y="1349"/>
                    </a:lnTo>
                    <a:lnTo>
                      <a:pt x="115" y="1329"/>
                    </a:lnTo>
                    <a:lnTo>
                      <a:pt x="108" y="1314"/>
                    </a:lnTo>
                    <a:lnTo>
                      <a:pt x="108" y="1311"/>
                    </a:lnTo>
                    <a:lnTo>
                      <a:pt x="109" y="1311"/>
                    </a:lnTo>
                    <a:lnTo>
                      <a:pt x="112" y="1285"/>
                    </a:lnTo>
                    <a:lnTo>
                      <a:pt x="109" y="1274"/>
                    </a:lnTo>
                    <a:lnTo>
                      <a:pt x="104" y="1261"/>
                    </a:lnTo>
                    <a:lnTo>
                      <a:pt x="106" y="1244"/>
                    </a:lnTo>
                    <a:lnTo>
                      <a:pt x="106" y="1225"/>
                    </a:lnTo>
                    <a:lnTo>
                      <a:pt x="113" y="1215"/>
                    </a:lnTo>
                    <a:lnTo>
                      <a:pt x="122" y="1219"/>
                    </a:lnTo>
                    <a:lnTo>
                      <a:pt x="130" y="1215"/>
                    </a:lnTo>
                    <a:lnTo>
                      <a:pt x="129" y="1182"/>
                    </a:lnTo>
                    <a:lnTo>
                      <a:pt x="134" y="1178"/>
                    </a:lnTo>
                    <a:lnTo>
                      <a:pt x="137" y="1182"/>
                    </a:lnTo>
                    <a:lnTo>
                      <a:pt x="141" y="1180"/>
                    </a:lnTo>
                    <a:lnTo>
                      <a:pt x="149" y="1161"/>
                    </a:lnTo>
                    <a:lnTo>
                      <a:pt x="152" y="1139"/>
                    </a:lnTo>
                    <a:lnTo>
                      <a:pt x="158" y="1132"/>
                    </a:lnTo>
                    <a:lnTo>
                      <a:pt x="162" y="1116"/>
                    </a:lnTo>
                    <a:lnTo>
                      <a:pt x="166" y="1105"/>
                    </a:lnTo>
                    <a:lnTo>
                      <a:pt x="182" y="1076"/>
                    </a:lnTo>
                    <a:lnTo>
                      <a:pt x="183" y="1068"/>
                    </a:lnTo>
                    <a:lnTo>
                      <a:pt x="194" y="1037"/>
                    </a:lnTo>
                    <a:lnTo>
                      <a:pt x="195" y="1025"/>
                    </a:lnTo>
                    <a:lnTo>
                      <a:pt x="196" y="1024"/>
                    </a:lnTo>
                    <a:lnTo>
                      <a:pt x="204" y="994"/>
                    </a:lnTo>
                    <a:lnTo>
                      <a:pt x="210" y="987"/>
                    </a:lnTo>
                    <a:lnTo>
                      <a:pt x="210" y="950"/>
                    </a:lnTo>
                    <a:lnTo>
                      <a:pt x="217" y="939"/>
                    </a:lnTo>
                    <a:lnTo>
                      <a:pt x="221" y="928"/>
                    </a:lnTo>
                    <a:lnTo>
                      <a:pt x="221" y="903"/>
                    </a:lnTo>
                    <a:lnTo>
                      <a:pt x="216" y="882"/>
                    </a:lnTo>
                    <a:lnTo>
                      <a:pt x="215" y="855"/>
                    </a:lnTo>
                    <a:lnTo>
                      <a:pt x="210" y="821"/>
                    </a:lnTo>
                    <a:lnTo>
                      <a:pt x="209" y="789"/>
                    </a:lnTo>
                    <a:lnTo>
                      <a:pt x="211" y="763"/>
                    </a:lnTo>
                    <a:lnTo>
                      <a:pt x="223" y="756"/>
                    </a:lnTo>
                    <a:lnTo>
                      <a:pt x="228" y="737"/>
                    </a:lnTo>
                    <a:lnTo>
                      <a:pt x="226" y="731"/>
                    </a:lnTo>
                    <a:lnTo>
                      <a:pt x="226" y="719"/>
                    </a:lnTo>
                    <a:lnTo>
                      <a:pt x="219" y="698"/>
                    </a:lnTo>
                    <a:lnTo>
                      <a:pt x="216" y="694"/>
                    </a:lnTo>
                    <a:lnTo>
                      <a:pt x="217" y="685"/>
                    </a:lnTo>
                    <a:lnTo>
                      <a:pt x="220" y="678"/>
                    </a:lnTo>
                    <a:lnTo>
                      <a:pt x="231" y="664"/>
                    </a:lnTo>
                    <a:lnTo>
                      <a:pt x="236" y="643"/>
                    </a:lnTo>
                    <a:lnTo>
                      <a:pt x="242" y="606"/>
                    </a:lnTo>
                    <a:lnTo>
                      <a:pt x="251" y="591"/>
                    </a:lnTo>
                    <a:lnTo>
                      <a:pt x="251" y="572"/>
                    </a:lnTo>
                    <a:lnTo>
                      <a:pt x="253" y="565"/>
                    </a:lnTo>
                    <a:lnTo>
                      <a:pt x="257" y="562"/>
                    </a:lnTo>
                    <a:lnTo>
                      <a:pt x="262" y="548"/>
                    </a:lnTo>
                    <a:lnTo>
                      <a:pt x="263" y="530"/>
                    </a:lnTo>
                    <a:lnTo>
                      <a:pt x="265" y="521"/>
                    </a:lnTo>
                    <a:lnTo>
                      <a:pt x="265" y="511"/>
                    </a:lnTo>
                    <a:lnTo>
                      <a:pt x="262" y="497"/>
                    </a:lnTo>
                    <a:lnTo>
                      <a:pt x="262" y="483"/>
                    </a:lnTo>
                    <a:lnTo>
                      <a:pt x="264" y="475"/>
                    </a:lnTo>
                    <a:lnTo>
                      <a:pt x="268" y="467"/>
                    </a:lnTo>
                    <a:lnTo>
                      <a:pt x="275" y="461"/>
                    </a:lnTo>
                    <a:lnTo>
                      <a:pt x="275" y="452"/>
                    </a:lnTo>
                    <a:lnTo>
                      <a:pt x="275" y="438"/>
                    </a:lnTo>
                    <a:lnTo>
                      <a:pt x="274" y="423"/>
                    </a:lnTo>
                    <a:lnTo>
                      <a:pt x="274" y="375"/>
                    </a:lnTo>
                    <a:lnTo>
                      <a:pt x="276" y="363"/>
                    </a:lnTo>
                    <a:lnTo>
                      <a:pt x="276" y="351"/>
                    </a:lnTo>
                    <a:lnTo>
                      <a:pt x="270" y="343"/>
                    </a:lnTo>
                    <a:lnTo>
                      <a:pt x="270" y="337"/>
                    </a:lnTo>
                    <a:lnTo>
                      <a:pt x="274" y="324"/>
                    </a:lnTo>
                    <a:lnTo>
                      <a:pt x="279" y="317"/>
                    </a:lnTo>
                    <a:lnTo>
                      <a:pt x="284" y="317"/>
                    </a:lnTo>
                    <a:lnTo>
                      <a:pt x="286" y="310"/>
                    </a:lnTo>
                    <a:lnTo>
                      <a:pt x="289" y="268"/>
                    </a:lnTo>
                    <a:lnTo>
                      <a:pt x="292" y="256"/>
                    </a:lnTo>
                    <a:lnTo>
                      <a:pt x="292" y="244"/>
                    </a:lnTo>
                    <a:lnTo>
                      <a:pt x="296" y="233"/>
                    </a:lnTo>
                    <a:lnTo>
                      <a:pt x="297" y="224"/>
                    </a:lnTo>
                    <a:lnTo>
                      <a:pt x="296" y="222"/>
                    </a:lnTo>
                    <a:lnTo>
                      <a:pt x="290" y="195"/>
                    </a:lnTo>
                    <a:lnTo>
                      <a:pt x="292" y="142"/>
                    </a:lnTo>
                    <a:lnTo>
                      <a:pt x="290" y="132"/>
                    </a:lnTo>
                    <a:lnTo>
                      <a:pt x="287" y="122"/>
                    </a:lnTo>
                    <a:lnTo>
                      <a:pt x="285" y="95"/>
                    </a:lnTo>
                    <a:lnTo>
                      <a:pt x="279" y="57"/>
                    </a:lnTo>
                    <a:lnTo>
                      <a:pt x="274" y="39"/>
                    </a:lnTo>
                    <a:lnTo>
                      <a:pt x="284" y="30"/>
                    </a:lnTo>
                    <a:lnTo>
                      <a:pt x="286" y="30"/>
                    </a:lnTo>
                    <a:lnTo>
                      <a:pt x="303" y="29"/>
                    </a:lnTo>
                    <a:lnTo>
                      <a:pt x="311" y="26"/>
                    </a:lnTo>
                    <a:lnTo>
                      <a:pt x="312" y="25"/>
                    </a:lnTo>
                    <a:lnTo>
                      <a:pt x="313" y="16"/>
                    </a:lnTo>
                    <a:lnTo>
                      <a:pt x="318" y="7"/>
                    </a:lnTo>
                    <a:lnTo>
                      <a:pt x="323" y="2"/>
                    </a:lnTo>
                    <a:lnTo>
                      <a:pt x="325"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8" name="Freeform 242"/>
              <p:cNvSpPr>
                <a:spLocks noChangeAspect="1"/>
              </p:cNvSpPr>
              <p:nvPr/>
            </p:nvSpPr>
            <p:spPr bwMode="gray">
              <a:xfrm>
                <a:off x="1733" y="3162"/>
                <a:ext cx="31" cy="47"/>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9" name="Freeform 243"/>
              <p:cNvSpPr>
                <a:spLocks noChangeAspect="1"/>
              </p:cNvSpPr>
              <p:nvPr/>
            </p:nvSpPr>
            <p:spPr bwMode="gray">
              <a:xfrm>
                <a:off x="1964" y="2482"/>
                <a:ext cx="6" cy="5"/>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0" name="Freeform 244"/>
              <p:cNvSpPr>
                <a:spLocks noChangeAspect="1"/>
              </p:cNvSpPr>
              <p:nvPr/>
            </p:nvSpPr>
            <p:spPr bwMode="gray">
              <a:xfrm>
                <a:off x="1971" y="2487"/>
                <a:ext cx="4" cy="2"/>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1" name="Freeform 245"/>
              <p:cNvSpPr>
                <a:spLocks noChangeAspect="1"/>
              </p:cNvSpPr>
              <p:nvPr/>
            </p:nvSpPr>
            <p:spPr bwMode="gray">
              <a:xfrm>
                <a:off x="1962" y="2489"/>
                <a:ext cx="23" cy="17"/>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2" name="Freeform 246"/>
              <p:cNvSpPr>
                <a:spLocks noChangeAspect="1"/>
              </p:cNvSpPr>
              <p:nvPr/>
            </p:nvSpPr>
            <p:spPr bwMode="gray">
              <a:xfrm>
                <a:off x="1955" y="2487"/>
                <a:ext cx="7" cy="8"/>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3" name="Freeform 247"/>
              <p:cNvSpPr>
                <a:spLocks noChangeAspect="1"/>
              </p:cNvSpPr>
              <p:nvPr/>
            </p:nvSpPr>
            <p:spPr bwMode="gray">
              <a:xfrm>
                <a:off x="1967" y="2482"/>
                <a:ext cx="1" cy="1"/>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4" name="Freeform 248"/>
              <p:cNvSpPr>
                <a:spLocks noChangeAspect="1"/>
              </p:cNvSpPr>
              <p:nvPr/>
            </p:nvSpPr>
            <p:spPr bwMode="gray">
              <a:xfrm>
                <a:off x="1963" y="2487"/>
                <a:ext cx="2" cy="1"/>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5" name="Freeform 249"/>
              <p:cNvSpPr>
                <a:spLocks noChangeAspect="1"/>
              </p:cNvSpPr>
              <p:nvPr/>
            </p:nvSpPr>
            <p:spPr bwMode="gray">
              <a:xfrm>
                <a:off x="1706" y="2430"/>
                <a:ext cx="427" cy="448"/>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solidFill>
                <a:srgbClr val="0067B4"/>
              </a:solid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6" name="Freeform 250"/>
              <p:cNvSpPr>
                <a:spLocks noChangeAspect="1"/>
              </p:cNvSpPr>
              <p:nvPr/>
            </p:nvSpPr>
            <p:spPr bwMode="gray">
              <a:xfrm>
                <a:off x="1650" y="2350"/>
                <a:ext cx="132" cy="182"/>
              </a:xfrm>
              <a:custGeom>
                <a:avLst/>
                <a:gdLst/>
                <a:ahLst/>
                <a:cxnLst>
                  <a:cxn ang="0">
                    <a:pos x="404" y="0"/>
                  </a:cxn>
                  <a:cxn ang="0">
                    <a:pos x="380" y="12"/>
                  </a:cxn>
                  <a:cxn ang="0">
                    <a:pos x="314" y="58"/>
                  </a:cxn>
                  <a:cxn ang="0">
                    <a:pos x="260" y="65"/>
                  </a:cxn>
                  <a:cxn ang="0">
                    <a:pos x="244" y="82"/>
                  </a:cxn>
                  <a:cxn ang="0">
                    <a:pos x="187" y="102"/>
                  </a:cxn>
                  <a:cxn ang="0">
                    <a:pos x="158" y="170"/>
                  </a:cxn>
                  <a:cxn ang="0">
                    <a:pos x="115" y="213"/>
                  </a:cxn>
                  <a:cxn ang="0">
                    <a:pos x="113" y="242"/>
                  </a:cxn>
                  <a:cxn ang="0">
                    <a:pos x="88" y="226"/>
                  </a:cxn>
                  <a:cxn ang="0">
                    <a:pos x="91" y="251"/>
                  </a:cxn>
                  <a:cxn ang="0">
                    <a:pos x="60" y="278"/>
                  </a:cxn>
                  <a:cxn ang="0">
                    <a:pos x="81" y="320"/>
                  </a:cxn>
                  <a:cxn ang="0">
                    <a:pos x="83" y="380"/>
                  </a:cxn>
                  <a:cxn ang="0">
                    <a:pos x="83" y="462"/>
                  </a:cxn>
                  <a:cxn ang="0">
                    <a:pos x="111" y="472"/>
                  </a:cxn>
                  <a:cxn ang="0">
                    <a:pos x="71" y="533"/>
                  </a:cxn>
                  <a:cxn ang="0">
                    <a:pos x="20" y="560"/>
                  </a:cxn>
                  <a:cxn ang="0">
                    <a:pos x="0" y="596"/>
                  </a:cxn>
                  <a:cxn ang="0">
                    <a:pos x="44" y="629"/>
                  </a:cxn>
                  <a:cxn ang="0">
                    <a:pos x="106" y="673"/>
                  </a:cxn>
                  <a:cxn ang="0">
                    <a:pos x="156" y="665"/>
                  </a:cxn>
                  <a:cxn ang="0">
                    <a:pos x="201" y="687"/>
                  </a:cxn>
                  <a:cxn ang="0">
                    <a:pos x="238" y="708"/>
                  </a:cxn>
                  <a:cxn ang="0">
                    <a:pos x="273" y="743"/>
                  </a:cxn>
                  <a:cxn ang="0">
                    <a:pos x="297" y="776"/>
                  </a:cxn>
                  <a:cxn ang="0">
                    <a:pos x="319" y="811"/>
                  </a:cxn>
                  <a:cxn ang="0">
                    <a:pos x="365" y="821"/>
                  </a:cxn>
                  <a:cxn ang="0">
                    <a:pos x="389" y="807"/>
                  </a:cxn>
                  <a:cxn ang="0">
                    <a:pos x="435" y="807"/>
                  </a:cxn>
                  <a:cxn ang="0">
                    <a:pos x="488" y="842"/>
                  </a:cxn>
                  <a:cxn ang="0">
                    <a:pos x="459" y="892"/>
                  </a:cxn>
                  <a:cxn ang="0">
                    <a:pos x="494" y="909"/>
                  </a:cxn>
                  <a:cxn ang="0">
                    <a:pos x="504" y="858"/>
                  </a:cxn>
                  <a:cxn ang="0">
                    <a:pos x="524" y="752"/>
                  </a:cxn>
                  <a:cxn ang="0">
                    <a:pos x="489" y="655"/>
                  </a:cxn>
                  <a:cxn ang="0">
                    <a:pos x="532" y="652"/>
                  </a:cxn>
                  <a:cxn ang="0">
                    <a:pos x="518" y="627"/>
                  </a:cxn>
                  <a:cxn ang="0">
                    <a:pos x="501" y="620"/>
                  </a:cxn>
                  <a:cxn ang="0">
                    <a:pos x="591" y="575"/>
                  </a:cxn>
                  <a:cxn ang="0">
                    <a:pos x="633" y="574"/>
                  </a:cxn>
                  <a:cxn ang="0">
                    <a:pos x="658" y="603"/>
                  </a:cxn>
                  <a:cxn ang="0">
                    <a:pos x="626" y="516"/>
                  </a:cxn>
                  <a:cxn ang="0">
                    <a:pos x="640" y="493"/>
                  </a:cxn>
                  <a:cxn ang="0">
                    <a:pos x="615" y="453"/>
                  </a:cxn>
                  <a:cxn ang="0">
                    <a:pos x="615" y="403"/>
                  </a:cxn>
                  <a:cxn ang="0">
                    <a:pos x="633" y="353"/>
                  </a:cxn>
                  <a:cxn ang="0">
                    <a:pos x="583" y="353"/>
                  </a:cxn>
                  <a:cxn ang="0">
                    <a:pos x="544" y="348"/>
                  </a:cxn>
                  <a:cxn ang="0">
                    <a:pos x="494" y="307"/>
                  </a:cxn>
                  <a:cxn ang="0">
                    <a:pos x="443" y="294"/>
                  </a:cxn>
                  <a:cxn ang="0">
                    <a:pos x="376" y="283"/>
                  </a:cxn>
                  <a:cxn ang="0">
                    <a:pos x="353" y="223"/>
                  </a:cxn>
                  <a:cxn ang="0">
                    <a:pos x="334" y="180"/>
                  </a:cxn>
                  <a:cxn ang="0">
                    <a:pos x="375" y="62"/>
                  </a:cxn>
                </a:cxnLst>
                <a:rect l="0" t="0" r="r" b="b"/>
                <a:pathLst>
                  <a:path w="663" h="909">
                    <a:moveTo>
                      <a:pt x="419" y="33"/>
                    </a:moveTo>
                    <a:lnTo>
                      <a:pt x="424" y="28"/>
                    </a:lnTo>
                    <a:lnTo>
                      <a:pt x="429" y="21"/>
                    </a:lnTo>
                    <a:lnTo>
                      <a:pt x="427" y="12"/>
                    </a:lnTo>
                    <a:lnTo>
                      <a:pt x="418" y="6"/>
                    </a:lnTo>
                    <a:lnTo>
                      <a:pt x="404" y="0"/>
                    </a:lnTo>
                    <a:lnTo>
                      <a:pt x="396" y="5"/>
                    </a:lnTo>
                    <a:lnTo>
                      <a:pt x="393" y="5"/>
                    </a:lnTo>
                    <a:lnTo>
                      <a:pt x="391" y="5"/>
                    </a:lnTo>
                    <a:lnTo>
                      <a:pt x="391" y="14"/>
                    </a:lnTo>
                    <a:lnTo>
                      <a:pt x="386" y="14"/>
                    </a:lnTo>
                    <a:lnTo>
                      <a:pt x="380" y="12"/>
                    </a:lnTo>
                    <a:lnTo>
                      <a:pt x="378" y="16"/>
                    </a:lnTo>
                    <a:lnTo>
                      <a:pt x="377" y="24"/>
                    </a:lnTo>
                    <a:lnTo>
                      <a:pt x="372" y="31"/>
                    </a:lnTo>
                    <a:lnTo>
                      <a:pt x="366" y="35"/>
                    </a:lnTo>
                    <a:lnTo>
                      <a:pt x="341" y="43"/>
                    </a:lnTo>
                    <a:lnTo>
                      <a:pt x="314" y="58"/>
                    </a:lnTo>
                    <a:lnTo>
                      <a:pt x="310" y="60"/>
                    </a:lnTo>
                    <a:lnTo>
                      <a:pt x="289" y="65"/>
                    </a:lnTo>
                    <a:lnTo>
                      <a:pt x="281" y="65"/>
                    </a:lnTo>
                    <a:lnTo>
                      <a:pt x="271" y="63"/>
                    </a:lnTo>
                    <a:lnTo>
                      <a:pt x="263" y="63"/>
                    </a:lnTo>
                    <a:lnTo>
                      <a:pt x="260" y="65"/>
                    </a:lnTo>
                    <a:lnTo>
                      <a:pt x="257" y="70"/>
                    </a:lnTo>
                    <a:lnTo>
                      <a:pt x="253" y="81"/>
                    </a:lnTo>
                    <a:lnTo>
                      <a:pt x="249" y="90"/>
                    </a:lnTo>
                    <a:lnTo>
                      <a:pt x="247" y="91"/>
                    </a:lnTo>
                    <a:lnTo>
                      <a:pt x="244" y="91"/>
                    </a:lnTo>
                    <a:lnTo>
                      <a:pt x="244" y="82"/>
                    </a:lnTo>
                    <a:lnTo>
                      <a:pt x="242" y="80"/>
                    </a:lnTo>
                    <a:lnTo>
                      <a:pt x="231" y="80"/>
                    </a:lnTo>
                    <a:lnTo>
                      <a:pt x="220" y="80"/>
                    </a:lnTo>
                    <a:lnTo>
                      <a:pt x="216" y="80"/>
                    </a:lnTo>
                    <a:lnTo>
                      <a:pt x="194" y="96"/>
                    </a:lnTo>
                    <a:lnTo>
                      <a:pt x="187" y="102"/>
                    </a:lnTo>
                    <a:lnTo>
                      <a:pt x="185" y="107"/>
                    </a:lnTo>
                    <a:lnTo>
                      <a:pt x="183" y="128"/>
                    </a:lnTo>
                    <a:lnTo>
                      <a:pt x="181" y="144"/>
                    </a:lnTo>
                    <a:lnTo>
                      <a:pt x="179" y="160"/>
                    </a:lnTo>
                    <a:lnTo>
                      <a:pt x="173" y="166"/>
                    </a:lnTo>
                    <a:lnTo>
                      <a:pt x="158" y="170"/>
                    </a:lnTo>
                    <a:lnTo>
                      <a:pt x="155" y="173"/>
                    </a:lnTo>
                    <a:lnTo>
                      <a:pt x="146" y="188"/>
                    </a:lnTo>
                    <a:lnTo>
                      <a:pt x="142" y="192"/>
                    </a:lnTo>
                    <a:lnTo>
                      <a:pt x="135" y="198"/>
                    </a:lnTo>
                    <a:lnTo>
                      <a:pt x="117" y="209"/>
                    </a:lnTo>
                    <a:lnTo>
                      <a:pt x="115" y="213"/>
                    </a:lnTo>
                    <a:lnTo>
                      <a:pt x="117" y="216"/>
                    </a:lnTo>
                    <a:lnTo>
                      <a:pt x="118" y="219"/>
                    </a:lnTo>
                    <a:lnTo>
                      <a:pt x="122" y="238"/>
                    </a:lnTo>
                    <a:lnTo>
                      <a:pt x="119" y="245"/>
                    </a:lnTo>
                    <a:lnTo>
                      <a:pt x="118" y="246"/>
                    </a:lnTo>
                    <a:lnTo>
                      <a:pt x="113" y="242"/>
                    </a:lnTo>
                    <a:lnTo>
                      <a:pt x="103" y="229"/>
                    </a:lnTo>
                    <a:lnTo>
                      <a:pt x="86" y="209"/>
                    </a:lnTo>
                    <a:lnTo>
                      <a:pt x="85" y="213"/>
                    </a:lnTo>
                    <a:lnTo>
                      <a:pt x="83" y="221"/>
                    </a:lnTo>
                    <a:lnTo>
                      <a:pt x="83" y="223"/>
                    </a:lnTo>
                    <a:lnTo>
                      <a:pt x="88" y="226"/>
                    </a:lnTo>
                    <a:lnTo>
                      <a:pt x="92" y="232"/>
                    </a:lnTo>
                    <a:lnTo>
                      <a:pt x="92" y="238"/>
                    </a:lnTo>
                    <a:lnTo>
                      <a:pt x="93" y="240"/>
                    </a:lnTo>
                    <a:lnTo>
                      <a:pt x="97" y="242"/>
                    </a:lnTo>
                    <a:lnTo>
                      <a:pt x="97" y="246"/>
                    </a:lnTo>
                    <a:lnTo>
                      <a:pt x="91" y="251"/>
                    </a:lnTo>
                    <a:lnTo>
                      <a:pt x="81" y="264"/>
                    </a:lnTo>
                    <a:lnTo>
                      <a:pt x="77" y="267"/>
                    </a:lnTo>
                    <a:lnTo>
                      <a:pt x="72" y="263"/>
                    </a:lnTo>
                    <a:lnTo>
                      <a:pt x="69" y="264"/>
                    </a:lnTo>
                    <a:lnTo>
                      <a:pt x="69" y="272"/>
                    </a:lnTo>
                    <a:lnTo>
                      <a:pt x="60" y="278"/>
                    </a:lnTo>
                    <a:lnTo>
                      <a:pt x="60" y="283"/>
                    </a:lnTo>
                    <a:lnTo>
                      <a:pt x="59" y="283"/>
                    </a:lnTo>
                    <a:lnTo>
                      <a:pt x="61" y="288"/>
                    </a:lnTo>
                    <a:lnTo>
                      <a:pt x="66" y="306"/>
                    </a:lnTo>
                    <a:lnTo>
                      <a:pt x="70" y="311"/>
                    </a:lnTo>
                    <a:lnTo>
                      <a:pt x="81" y="320"/>
                    </a:lnTo>
                    <a:lnTo>
                      <a:pt x="86" y="327"/>
                    </a:lnTo>
                    <a:lnTo>
                      <a:pt x="87" y="331"/>
                    </a:lnTo>
                    <a:lnTo>
                      <a:pt x="85" y="353"/>
                    </a:lnTo>
                    <a:lnTo>
                      <a:pt x="88" y="367"/>
                    </a:lnTo>
                    <a:lnTo>
                      <a:pt x="88" y="372"/>
                    </a:lnTo>
                    <a:lnTo>
                      <a:pt x="83" y="380"/>
                    </a:lnTo>
                    <a:lnTo>
                      <a:pt x="81" y="386"/>
                    </a:lnTo>
                    <a:lnTo>
                      <a:pt x="85" y="412"/>
                    </a:lnTo>
                    <a:lnTo>
                      <a:pt x="90" y="431"/>
                    </a:lnTo>
                    <a:lnTo>
                      <a:pt x="90" y="439"/>
                    </a:lnTo>
                    <a:lnTo>
                      <a:pt x="85" y="455"/>
                    </a:lnTo>
                    <a:lnTo>
                      <a:pt x="83" y="462"/>
                    </a:lnTo>
                    <a:lnTo>
                      <a:pt x="85" y="469"/>
                    </a:lnTo>
                    <a:lnTo>
                      <a:pt x="92" y="472"/>
                    </a:lnTo>
                    <a:lnTo>
                      <a:pt x="98" y="473"/>
                    </a:lnTo>
                    <a:lnTo>
                      <a:pt x="103" y="472"/>
                    </a:lnTo>
                    <a:lnTo>
                      <a:pt x="111" y="467"/>
                    </a:lnTo>
                    <a:lnTo>
                      <a:pt x="111" y="472"/>
                    </a:lnTo>
                    <a:lnTo>
                      <a:pt x="111" y="474"/>
                    </a:lnTo>
                    <a:lnTo>
                      <a:pt x="107" y="479"/>
                    </a:lnTo>
                    <a:lnTo>
                      <a:pt x="95" y="490"/>
                    </a:lnTo>
                    <a:lnTo>
                      <a:pt x="81" y="507"/>
                    </a:lnTo>
                    <a:lnTo>
                      <a:pt x="74" y="531"/>
                    </a:lnTo>
                    <a:lnTo>
                      <a:pt x="71" y="533"/>
                    </a:lnTo>
                    <a:lnTo>
                      <a:pt x="69" y="536"/>
                    </a:lnTo>
                    <a:lnTo>
                      <a:pt x="54" y="541"/>
                    </a:lnTo>
                    <a:lnTo>
                      <a:pt x="40" y="539"/>
                    </a:lnTo>
                    <a:lnTo>
                      <a:pt x="37" y="541"/>
                    </a:lnTo>
                    <a:lnTo>
                      <a:pt x="26" y="547"/>
                    </a:lnTo>
                    <a:lnTo>
                      <a:pt x="20" y="560"/>
                    </a:lnTo>
                    <a:lnTo>
                      <a:pt x="18" y="569"/>
                    </a:lnTo>
                    <a:lnTo>
                      <a:pt x="21" y="577"/>
                    </a:lnTo>
                    <a:lnTo>
                      <a:pt x="20" y="584"/>
                    </a:lnTo>
                    <a:lnTo>
                      <a:pt x="7" y="585"/>
                    </a:lnTo>
                    <a:lnTo>
                      <a:pt x="4" y="590"/>
                    </a:lnTo>
                    <a:lnTo>
                      <a:pt x="0" y="596"/>
                    </a:lnTo>
                    <a:lnTo>
                      <a:pt x="0" y="601"/>
                    </a:lnTo>
                    <a:lnTo>
                      <a:pt x="5" y="607"/>
                    </a:lnTo>
                    <a:lnTo>
                      <a:pt x="6" y="611"/>
                    </a:lnTo>
                    <a:lnTo>
                      <a:pt x="9" y="613"/>
                    </a:lnTo>
                    <a:lnTo>
                      <a:pt x="12" y="616"/>
                    </a:lnTo>
                    <a:lnTo>
                      <a:pt x="44" y="629"/>
                    </a:lnTo>
                    <a:lnTo>
                      <a:pt x="74" y="644"/>
                    </a:lnTo>
                    <a:lnTo>
                      <a:pt x="86" y="652"/>
                    </a:lnTo>
                    <a:lnTo>
                      <a:pt x="88" y="657"/>
                    </a:lnTo>
                    <a:lnTo>
                      <a:pt x="91" y="668"/>
                    </a:lnTo>
                    <a:lnTo>
                      <a:pt x="93" y="672"/>
                    </a:lnTo>
                    <a:lnTo>
                      <a:pt x="106" y="673"/>
                    </a:lnTo>
                    <a:lnTo>
                      <a:pt x="114" y="671"/>
                    </a:lnTo>
                    <a:lnTo>
                      <a:pt x="119" y="671"/>
                    </a:lnTo>
                    <a:lnTo>
                      <a:pt x="140" y="673"/>
                    </a:lnTo>
                    <a:lnTo>
                      <a:pt x="150" y="673"/>
                    </a:lnTo>
                    <a:lnTo>
                      <a:pt x="151" y="671"/>
                    </a:lnTo>
                    <a:lnTo>
                      <a:pt x="156" y="665"/>
                    </a:lnTo>
                    <a:lnTo>
                      <a:pt x="161" y="665"/>
                    </a:lnTo>
                    <a:lnTo>
                      <a:pt x="168" y="667"/>
                    </a:lnTo>
                    <a:lnTo>
                      <a:pt x="174" y="673"/>
                    </a:lnTo>
                    <a:lnTo>
                      <a:pt x="181" y="676"/>
                    </a:lnTo>
                    <a:lnTo>
                      <a:pt x="195" y="687"/>
                    </a:lnTo>
                    <a:lnTo>
                      <a:pt x="201" y="687"/>
                    </a:lnTo>
                    <a:lnTo>
                      <a:pt x="205" y="687"/>
                    </a:lnTo>
                    <a:lnTo>
                      <a:pt x="215" y="690"/>
                    </a:lnTo>
                    <a:lnTo>
                      <a:pt x="224" y="693"/>
                    </a:lnTo>
                    <a:lnTo>
                      <a:pt x="230" y="695"/>
                    </a:lnTo>
                    <a:lnTo>
                      <a:pt x="235" y="704"/>
                    </a:lnTo>
                    <a:lnTo>
                      <a:pt x="238" y="708"/>
                    </a:lnTo>
                    <a:lnTo>
                      <a:pt x="248" y="711"/>
                    </a:lnTo>
                    <a:lnTo>
                      <a:pt x="253" y="725"/>
                    </a:lnTo>
                    <a:lnTo>
                      <a:pt x="258" y="733"/>
                    </a:lnTo>
                    <a:lnTo>
                      <a:pt x="264" y="737"/>
                    </a:lnTo>
                    <a:lnTo>
                      <a:pt x="267" y="742"/>
                    </a:lnTo>
                    <a:lnTo>
                      <a:pt x="273" y="743"/>
                    </a:lnTo>
                    <a:lnTo>
                      <a:pt x="278" y="743"/>
                    </a:lnTo>
                    <a:lnTo>
                      <a:pt x="284" y="746"/>
                    </a:lnTo>
                    <a:lnTo>
                      <a:pt x="289" y="749"/>
                    </a:lnTo>
                    <a:lnTo>
                      <a:pt x="292" y="756"/>
                    </a:lnTo>
                    <a:lnTo>
                      <a:pt x="294" y="768"/>
                    </a:lnTo>
                    <a:lnTo>
                      <a:pt x="297" y="776"/>
                    </a:lnTo>
                    <a:lnTo>
                      <a:pt x="298" y="780"/>
                    </a:lnTo>
                    <a:lnTo>
                      <a:pt x="302" y="783"/>
                    </a:lnTo>
                    <a:lnTo>
                      <a:pt x="311" y="783"/>
                    </a:lnTo>
                    <a:lnTo>
                      <a:pt x="316" y="784"/>
                    </a:lnTo>
                    <a:lnTo>
                      <a:pt x="316" y="806"/>
                    </a:lnTo>
                    <a:lnTo>
                      <a:pt x="319" y="811"/>
                    </a:lnTo>
                    <a:lnTo>
                      <a:pt x="324" y="816"/>
                    </a:lnTo>
                    <a:lnTo>
                      <a:pt x="334" y="817"/>
                    </a:lnTo>
                    <a:lnTo>
                      <a:pt x="339" y="816"/>
                    </a:lnTo>
                    <a:lnTo>
                      <a:pt x="353" y="817"/>
                    </a:lnTo>
                    <a:lnTo>
                      <a:pt x="361" y="821"/>
                    </a:lnTo>
                    <a:lnTo>
                      <a:pt x="365" y="821"/>
                    </a:lnTo>
                    <a:lnTo>
                      <a:pt x="372" y="819"/>
                    </a:lnTo>
                    <a:lnTo>
                      <a:pt x="376" y="817"/>
                    </a:lnTo>
                    <a:lnTo>
                      <a:pt x="378" y="813"/>
                    </a:lnTo>
                    <a:lnTo>
                      <a:pt x="382" y="812"/>
                    </a:lnTo>
                    <a:lnTo>
                      <a:pt x="386" y="808"/>
                    </a:lnTo>
                    <a:lnTo>
                      <a:pt x="389" y="807"/>
                    </a:lnTo>
                    <a:lnTo>
                      <a:pt x="398" y="807"/>
                    </a:lnTo>
                    <a:lnTo>
                      <a:pt x="405" y="808"/>
                    </a:lnTo>
                    <a:lnTo>
                      <a:pt x="410" y="813"/>
                    </a:lnTo>
                    <a:lnTo>
                      <a:pt x="418" y="815"/>
                    </a:lnTo>
                    <a:lnTo>
                      <a:pt x="426" y="813"/>
                    </a:lnTo>
                    <a:lnTo>
                      <a:pt x="435" y="807"/>
                    </a:lnTo>
                    <a:lnTo>
                      <a:pt x="437" y="807"/>
                    </a:lnTo>
                    <a:lnTo>
                      <a:pt x="445" y="808"/>
                    </a:lnTo>
                    <a:lnTo>
                      <a:pt x="461" y="815"/>
                    </a:lnTo>
                    <a:lnTo>
                      <a:pt x="477" y="824"/>
                    </a:lnTo>
                    <a:lnTo>
                      <a:pt x="488" y="837"/>
                    </a:lnTo>
                    <a:lnTo>
                      <a:pt x="488" y="842"/>
                    </a:lnTo>
                    <a:lnTo>
                      <a:pt x="484" y="849"/>
                    </a:lnTo>
                    <a:lnTo>
                      <a:pt x="478" y="856"/>
                    </a:lnTo>
                    <a:lnTo>
                      <a:pt x="466" y="869"/>
                    </a:lnTo>
                    <a:lnTo>
                      <a:pt x="458" y="880"/>
                    </a:lnTo>
                    <a:lnTo>
                      <a:pt x="458" y="889"/>
                    </a:lnTo>
                    <a:lnTo>
                      <a:pt x="459" y="892"/>
                    </a:lnTo>
                    <a:lnTo>
                      <a:pt x="464" y="893"/>
                    </a:lnTo>
                    <a:lnTo>
                      <a:pt x="469" y="892"/>
                    </a:lnTo>
                    <a:lnTo>
                      <a:pt x="473" y="893"/>
                    </a:lnTo>
                    <a:lnTo>
                      <a:pt x="478" y="897"/>
                    </a:lnTo>
                    <a:lnTo>
                      <a:pt x="486" y="908"/>
                    </a:lnTo>
                    <a:lnTo>
                      <a:pt x="494" y="909"/>
                    </a:lnTo>
                    <a:lnTo>
                      <a:pt x="495" y="902"/>
                    </a:lnTo>
                    <a:lnTo>
                      <a:pt x="497" y="896"/>
                    </a:lnTo>
                    <a:lnTo>
                      <a:pt x="499" y="881"/>
                    </a:lnTo>
                    <a:lnTo>
                      <a:pt x="501" y="873"/>
                    </a:lnTo>
                    <a:lnTo>
                      <a:pt x="502" y="870"/>
                    </a:lnTo>
                    <a:lnTo>
                      <a:pt x="504" y="858"/>
                    </a:lnTo>
                    <a:lnTo>
                      <a:pt x="506" y="850"/>
                    </a:lnTo>
                    <a:lnTo>
                      <a:pt x="511" y="832"/>
                    </a:lnTo>
                    <a:lnTo>
                      <a:pt x="512" y="831"/>
                    </a:lnTo>
                    <a:lnTo>
                      <a:pt x="522" y="768"/>
                    </a:lnTo>
                    <a:lnTo>
                      <a:pt x="523" y="758"/>
                    </a:lnTo>
                    <a:lnTo>
                      <a:pt x="524" y="752"/>
                    </a:lnTo>
                    <a:lnTo>
                      <a:pt x="517" y="724"/>
                    </a:lnTo>
                    <a:lnTo>
                      <a:pt x="512" y="714"/>
                    </a:lnTo>
                    <a:lnTo>
                      <a:pt x="506" y="708"/>
                    </a:lnTo>
                    <a:lnTo>
                      <a:pt x="494" y="698"/>
                    </a:lnTo>
                    <a:lnTo>
                      <a:pt x="489" y="693"/>
                    </a:lnTo>
                    <a:lnTo>
                      <a:pt x="489" y="655"/>
                    </a:lnTo>
                    <a:lnTo>
                      <a:pt x="494" y="652"/>
                    </a:lnTo>
                    <a:lnTo>
                      <a:pt x="511" y="650"/>
                    </a:lnTo>
                    <a:lnTo>
                      <a:pt x="517" y="647"/>
                    </a:lnTo>
                    <a:lnTo>
                      <a:pt x="528" y="649"/>
                    </a:lnTo>
                    <a:lnTo>
                      <a:pt x="532" y="650"/>
                    </a:lnTo>
                    <a:lnTo>
                      <a:pt x="532" y="652"/>
                    </a:lnTo>
                    <a:lnTo>
                      <a:pt x="538" y="651"/>
                    </a:lnTo>
                    <a:lnTo>
                      <a:pt x="538" y="650"/>
                    </a:lnTo>
                    <a:lnTo>
                      <a:pt x="534" y="640"/>
                    </a:lnTo>
                    <a:lnTo>
                      <a:pt x="533" y="633"/>
                    </a:lnTo>
                    <a:lnTo>
                      <a:pt x="528" y="625"/>
                    </a:lnTo>
                    <a:lnTo>
                      <a:pt x="518" y="627"/>
                    </a:lnTo>
                    <a:lnTo>
                      <a:pt x="516" y="629"/>
                    </a:lnTo>
                    <a:lnTo>
                      <a:pt x="509" y="629"/>
                    </a:lnTo>
                    <a:lnTo>
                      <a:pt x="505" y="624"/>
                    </a:lnTo>
                    <a:lnTo>
                      <a:pt x="501" y="623"/>
                    </a:lnTo>
                    <a:lnTo>
                      <a:pt x="501" y="620"/>
                    </a:lnTo>
                    <a:lnTo>
                      <a:pt x="501" y="620"/>
                    </a:lnTo>
                    <a:lnTo>
                      <a:pt x="501" y="589"/>
                    </a:lnTo>
                    <a:lnTo>
                      <a:pt x="502" y="590"/>
                    </a:lnTo>
                    <a:lnTo>
                      <a:pt x="582" y="590"/>
                    </a:lnTo>
                    <a:lnTo>
                      <a:pt x="586" y="586"/>
                    </a:lnTo>
                    <a:lnTo>
                      <a:pt x="587" y="580"/>
                    </a:lnTo>
                    <a:lnTo>
                      <a:pt x="591" y="575"/>
                    </a:lnTo>
                    <a:lnTo>
                      <a:pt x="593" y="575"/>
                    </a:lnTo>
                    <a:lnTo>
                      <a:pt x="597" y="577"/>
                    </a:lnTo>
                    <a:lnTo>
                      <a:pt x="601" y="584"/>
                    </a:lnTo>
                    <a:lnTo>
                      <a:pt x="603" y="584"/>
                    </a:lnTo>
                    <a:lnTo>
                      <a:pt x="622" y="574"/>
                    </a:lnTo>
                    <a:lnTo>
                      <a:pt x="633" y="574"/>
                    </a:lnTo>
                    <a:lnTo>
                      <a:pt x="638" y="579"/>
                    </a:lnTo>
                    <a:lnTo>
                      <a:pt x="646" y="590"/>
                    </a:lnTo>
                    <a:lnTo>
                      <a:pt x="652" y="619"/>
                    </a:lnTo>
                    <a:lnTo>
                      <a:pt x="662" y="614"/>
                    </a:lnTo>
                    <a:lnTo>
                      <a:pt x="663" y="612"/>
                    </a:lnTo>
                    <a:lnTo>
                      <a:pt x="658" y="603"/>
                    </a:lnTo>
                    <a:lnTo>
                      <a:pt x="656" y="592"/>
                    </a:lnTo>
                    <a:lnTo>
                      <a:pt x="640" y="555"/>
                    </a:lnTo>
                    <a:lnTo>
                      <a:pt x="631" y="544"/>
                    </a:lnTo>
                    <a:lnTo>
                      <a:pt x="614" y="531"/>
                    </a:lnTo>
                    <a:lnTo>
                      <a:pt x="614" y="527"/>
                    </a:lnTo>
                    <a:lnTo>
                      <a:pt x="626" y="516"/>
                    </a:lnTo>
                    <a:lnTo>
                      <a:pt x="631" y="509"/>
                    </a:lnTo>
                    <a:lnTo>
                      <a:pt x="634" y="507"/>
                    </a:lnTo>
                    <a:lnTo>
                      <a:pt x="638" y="504"/>
                    </a:lnTo>
                    <a:lnTo>
                      <a:pt x="640" y="503"/>
                    </a:lnTo>
                    <a:lnTo>
                      <a:pt x="641" y="500"/>
                    </a:lnTo>
                    <a:lnTo>
                      <a:pt x="640" y="493"/>
                    </a:lnTo>
                    <a:lnTo>
                      <a:pt x="638" y="488"/>
                    </a:lnTo>
                    <a:lnTo>
                      <a:pt x="633" y="479"/>
                    </a:lnTo>
                    <a:lnTo>
                      <a:pt x="625" y="471"/>
                    </a:lnTo>
                    <a:lnTo>
                      <a:pt x="618" y="466"/>
                    </a:lnTo>
                    <a:lnTo>
                      <a:pt x="617" y="463"/>
                    </a:lnTo>
                    <a:lnTo>
                      <a:pt x="615" y="453"/>
                    </a:lnTo>
                    <a:lnTo>
                      <a:pt x="613" y="447"/>
                    </a:lnTo>
                    <a:lnTo>
                      <a:pt x="613" y="439"/>
                    </a:lnTo>
                    <a:lnTo>
                      <a:pt x="609" y="431"/>
                    </a:lnTo>
                    <a:lnTo>
                      <a:pt x="609" y="419"/>
                    </a:lnTo>
                    <a:lnTo>
                      <a:pt x="613" y="413"/>
                    </a:lnTo>
                    <a:lnTo>
                      <a:pt x="615" y="403"/>
                    </a:lnTo>
                    <a:lnTo>
                      <a:pt x="615" y="392"/>
                    </a:lnTo>
                    <a:lnTo>
                      <a:pt x="624" y="382"/>
                    </a:lnTo>
                    <a:lnTo>
                      <a:pt x="624" y="369"/>
                    </a:lnTo>
                    <a:lnTo>
                      <a:pt x="626" y="364"/>
                    </a:lnTo>
                    <a:lnTo>
                      <a:pt x="633" y="358"/>
                    </a:lnTo>
                    <a:lnTo>
                      <a:pt x="633" y="353"/>
                    </a:lnTo>
                    <a:lnTo>
                      <a:pt x="630" y="344"/>
                    </a:lnTo>
                    <a:lnTo>
                      <a:pt x="628" y="342"/>
                    </a:lnTo>
                    <a:lnTo>
                      <a:pt x="624" y="342"/>
                    </a:lnTo>
                    <a:lnTo>
                      <a:pt x="614" y="342"/>
                    </a:lnTo>
                    <a:lnTo>
                      <a:pt x="595" y="350"/>
                    </a:lnTo>
                    <a:lnTo>
                      <a:pt x="583" y="353"/>
                    </a:lnTo>
                    <a:lnTo>
                      <a:pt x="576" y="353"/>
                    </a:lnTo>
                    <a:lnTo>
                      <a:pt x="567" y="350"/>
                    </a:lnTo>
                    <a:lnTo>
                      <a:pt x="563" y="349"/>
                    </a:lnTo>
                    <a:lnTo>
                      <a:pt x="558" y="347"/>
                    </a:lnTo>
                    <a:lnTo>
                      <a:pt x="552" y="345"/>
                    </a:lnTo>
                    <a:lnTo>
                      <a:pt x="544" y="348"/>
                    </a:lnTo>
                    <a:lnTo>
                      <a:pt x="542" y="350"/>
                    </a:lnTo>
                    <a:lnTo>
                      <a:pt x="536" y="350"/>
                    </a:lnTo>
                    <a:lnTo>
                      <a:pt x="527" y="350"/>
                    </a:lnTo>
                    <a:lnTo>
                      <a:pt x="523" y="348"/>
                    </a:lnTo>
                    <a:lnTo>
                      <a:pt x="522" y="348"/>
                    </a:lnTo>
                    <a:lnTo>
                      <a:pt x="494" y="307"/>
                    </a:lnTo>
                    <a:lnTo>
                      <a:pt x="493" y="305"/>
                    </a:lnTo>
                    <a:lnTo>
                      <a:pt x="490" y="302"/>
                    </a:lnTo>
                    <a:lnTo>
                      <a:pt x="479" y="301"/>
                    </a:lnTo>
                    <a:lnTo>
                      <a:pt x="473" y="297"/>
                    </a:lnTo>
                    <a:lnTo>
                      <a:pt x="461" y="293"/>
                    </a:lnTo>
                    <a:lnTo>
                      <a:pt x="443" y="294"/>
                    </a:lnTo>
                    <a:lnTo>
                      <a:pt x="425" y="299"/>
                    </a:lnTo>
                    <a:lnTo>
                      <a:pt x="415" y="300"/>
                    </a:lnTo>
                    <a:lnTo>
                      <a:pt x="400" y="299"/>
                    </a:lnTo>
                    <a:lnTo>
                      <a:pt x="383" y="291"/>
                    </a:lnTo>
                    <a:lnTo>
                      <a:pt x="380" y="284"/>
                    </a:lnTo>
                    <a:lnTo>
                      <a:pt x="376" y="283"/>
                    </a:lnTo>
                    <a:lnTo>
                      <a:pt x="364" y="277"/>
                    </a:lnTo>
                    <a:lnTo>
                      <a:pt x="362" y="274"/>
                    </a:lnTo>
                    <a:lnTo>
                      <a:pt x="362" y="241"/>
                    </a:lnTo>
                    <a:lnTo>
                      <a:pt x="360" y="232"/>
                    </a:lnTo>
                    <a:lnTo>
                      <a:pt x="357" y="226"/>
                    </a:lnTo>
                    <a:lnTo>
                      <a:pt x="353" y="223"/>
                    </a:lnTo>
                    <a:lnTo>
                      <a:pt x="351" y="220"/>
                    </a:lnTo>
                    <a:lnTo>
                      <a:pt x="344" y="211"/>
                    </a:lnTo>
                    <a:lnTo>
                      <a:pt x="341" y="208"/>
                    </a:lnTo>
                    <a:lnTo>
                      <a:pt x="338" y="188"/>
                    </a:lnTo>
                    <a:lnTo>
                      <a:pt x="335" y="182"/>
                    </a:lnTo>
                    <a:lnTo>
                      <a:pt x="334" y="180"/>
                    </a:lnTo>
                    <a:lnTo>
                      <a:pt x="310" y="181"/>
                    </a:lnTo>
                    <a:lnTo>
                      <a:pt x="316" y="167"/>
                    </a:lnTo>
                    <a:lnTo>
                      <a:pt x="324" y="152"/>
                    </a:lnTo>
                    <a:lnTo>
                      <a:pt x="337" y="107"/>
                    </a:lnTo>
                    <a:lnTo>
                      <a:pt x="350" y="85"/>
                    </a:lnTo>
                    <a:lnTo>
                      <a:pt x="375" y="62"/>
                    </a:lnTo>
                    <a:lnTo>
                      <a:pt x="378" y="57"/>
                    </a:lnTo>
                    <a:lnTo>
                      <a:pt x="383" y="47"/>
                    </a:lnTo>
                    <a:lnTo>
                      <a:pt x="389" y="41"/>
                    </a:lnTo>
                    <a:lnTo>
                      <a:pt x="404" y="35"/>
                    </a:lnTo>
                    <a:lnTo>
                      <a:pt x="419" y="33"/>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7" name="Freeform 251"/>
              <p:cNvSpPr>
                <a:spLocks noChangeAspect="1"/>
              </p:cNvSpPr>
              <p:nvPr/>
            </p:nvSpPr>
            <p:spPr bwMode="gray">
              <a:xfrm>
                <a:off x="1751" y="2592"/>
                <a:ext cx="132" cy="151"/>
              </a:xfrm>
              <a:custGeom>
                <a:avLst/>
                <a:gdLst/>
                <a:ahLst/>
                <a:cxnLst>
                  <a:cxn ang="0">
                    <a:pos x="29" y="74"/>
                  </a:cxn>
                  <a:cxn ang="0">
                    <a:pos x="109" y="59"/>
                  </a:cxn>
                  <a:cxn ang="0">
                    <a:pos x="164" y="7"/>
                  </a:cxn>
                  <a:cxn ang="0">
                    <a:pos x="232" y="1"/>
                  </a:cxn>
                  <a:cxn ang="0">
                    <a:pos x="243" y="60"/>
                  </a:cxn>
                  <a:cxn ang="0">
                    <a:pos x="234" y="88"/>
                  </a:cxn>
                  <a:cxn ang="0">
                    <a:pos x="283" y="151"/>
                  </a:cxn>
                  <a:cxn ang="0">
                    <a:pos x="348" y="161"/>
                  </a:cxn>
                  <a:cxn ang="0">
                    <a:pos x="372" y="183"/>
                  </a:cxn>
                  <a:cxn ang="0">
                    <a:pos x="441" y="211"/>
                  </a:cxn>
                  <a:cxn ang="0">
                    <a:pos x="487" y="222"/>
                  </a:cxn>
                  <a:cxn ang="0">
                    <a:pos x="507" y="268"/>
                  </a:cxn>
                  <a:cxn ang="0">
                    <a:pos x="512" y="307"/>
                  </a:cxn>
                  <a:cxn ang="0">
                    <a:pos x="511" y="334"/>
                  </a:cxn>
                  <a:cxn ang="0">
                    <a:pos x="550" y="370"/>
                  </a:cxn>
                  <a:cxn ang="0">
                    <a:pos x="616" y="373"/>
                  </a:cxn>
                  <a:cxn ang="0">
                    <a:pos x="616" y="399"/>
                  </a:cxn>
                  <a:cxn ang="0">
                    <a:pos x="641" y="434"/>
                  </a:cxn>
                  <a:cxn ang="0">
                    <a:pos x="658" y="500"/>
                  </a:cxn>
                  <a:cxn ang="0">
                    <a:pos x="644" y="555"/>
                  </a:cxn>
                  <a:cxn ang="0">
                    <a:pos x="647" y="586"/>
                  </a:cxn>
                  <a:cxn ang="0">
                    <a:pos x="631" y="585"/>
                  </a:cxn>
                  <a:cxn ang="0">
                    <a:pos x="595" y="544"/>
                  </a:cxn>
                  <a:cxn ang="0">
                    <a:pos x="504" y="549"/>
                  </a:cxn>
                  <a:cxn ang="0">
                    <a:pos x="426" y="576"/>
                  </a:cxn>
                  <a:cxn ang="0">
                    <a:pos x="401" y="628"/>
                  </a:cxn>
                  <a:cxn ang="0">
                    <a:pos x="391" y="705"/>
                  </a:cxn>
                  <a:cxn ang="0">
                    <a:pos x="362" y="706"/>
                  </a:cxn>
                  <a:cxn ang="0">
                    <a:pos x="315" y="701"/>
                  </a:cxn>
                  <a:cxn ang="0">
                    <a:pos x="297" y="735"/>
                  </a:cxn>
                  <a:cxn ang="0">
                    <a:pos x="281" y="726"/>
                  </a:cxn>
                  <a:cxn ang="0">
                    <a:pos x="250" y="710"/>
                  </a:cxn>
                  <a:cxn ang="0">
                    <a:pos x="202" y="695"/>
                  </a:cxn>
                  <a:cxn ang="0">
                    <a:pos x="176" y="708"/>
                  </a:cxn>
                  <a:cxn ang="0">
                    <a:pos x="149" y="737"/>
                  </a:cxn>
                  <a:cxn ang="0">
                    <a:pos x="126" y="752"/>
                  </a:cxn>
                  <a:cxn ang="0">
                    <a:pos x="94" y="751"/>
                  </a:cxn>
                  <a:cxn ang="0">
                    <a:pos x="86" y="711"/>
                  </a:cxn>
                  <a:cxn ang="0">
                    <a:pos x="77" y="652"/>
                  </a:cxn>
                  <a:cxn ang="0">
                    <a:pos x="61" y="626"/>
                  </a:cxn>
                  <a:cxn ang="0">
                    <a:pos x="55" y="602"/>
                  </a:cxn>
                  <a:cxn ang="0">
                    <a:pos x="51" y="579"/>
                  </a:cxn>
                  <a:cxn ang="0">
                    <a:pos x="57" y="564"/>
                  </a:cxn>
                  <a:cxn ang="0">
                    <a:pos x="54" y="536"/>
                  </a:cxn>
                  <a:cxn ang="0">
                    <a:pos x="29" y="480"/>
                  </a:cxn>
                  <a:cxn ang="0">
                    <a:pos x="7" y="443"/>
                  </a:cxn>
                  <a:cxn ang="0">
                    <a:pos x="1" y="431"/>
                  </a:cxn>
                  <a:cxn ang="0">
                    <a:pos x="36" y="373"/>
                  </a:cxn>
                  <a:cxn ang="0">
                    <a:pos x="20" y="357"/>
                  </a:cxn>
                  <a:cxn ang="0">
                    <a:pos x="17" y="328"/>
                  </a:cxn>
                  <a:cxn ang="0">
                    <a:pos x="29" y="303"/>
                  </a:cxn>
                  <a:cxn ang="0">
                    <a:pos x="22" y="276"/>
                  </a:cxn>
                  <a:cxn ang="0">
                    <a:pos x="33" y="231"/>
                  </a:cxn>
                  <a:cxn ang="0">
                    <a:pos x="40" y="166"/>
                  </a:cxn>
                  <a:cxn ang="0">
                    <a:pos x="35" y="129"/>
                  </a:cxn>
                </a:cxnLst>
                <a:rect l="0" t="0" r="r" b="b"/>
                <a:pathLst>
                  <a:path w="658" h="754">
                    <a:moveTo>
                      <a:pt x="1" y="70"/>
                    </a:moveTo>
                    <a:lnTo>
                      <a:pt x="3" y="68"/>
                    </a:lnTo>
                    <a:lnTo>
                      <a:pt x="11" y="68"/>
                    </a:lnTo>
                    <a:lnTo>
                      <a:pt x="29" y="74"/>
                    </a:lnTo>
                    <a:lnTo>
                      <a:pt x="70" y="75"/>
                    </a:lnTo>
                    <a:lnTo>
                      <a:pt x="78" y="71"/>
                    </a:lnTo>
                    <a:lnTo>
                      <a:pt x="83" y="68"/>
                    </a:lnTo>
                    <a:lnTo>
                      <a:pt x="109" y="59"/>
                    </a:lnTo>
                    <a:lnTo>
                      <a:pt x="116" y="55"/>
                    </a:lnTo>
                    <a:lnTo>
                      <a:pt x="141" y="33"/>
                    </a:lnTo>
                    <a:lnTo>
                      <a:pt x="158" y="14"/>
                    </a:lnTo>
                    <a:lnTo>
                      <a:pt x="164" y="7"/>
                    </a:lnTo>
                    <a:lnTo>
                      <a:pt x="180" y="4"/>
                    </a:lnTo>
                    <a:lnTo>
                      <a:pt x="186" y="4"/>
                    </a:lnTo>
                    <a:lnTo>
                      <a:pt x="213" y="0"/>
                    </a:lnTo>
                    <a:lnTo>
                      <a:pt x="232" y="1"/>
                    </a:lnTo>
                    <a:lnTo>
                      <a:pt x="235" y="4"/>
                    </a:lnTo>
                    <a:lnTo>
                      <a:pt x="240" y="11"/>
                    </a:lnTo>
                    <a:lnTo>
                      <a:pt x="243" y="28"/>
                    </a:lnTo>
                    <a:lnTo>
                      <a:pt x="243" y="60"/>
                    </a:lnTo>
                    <a:lnTo>
                      <a:pt x="242" y="70"/>
                    </a:lnTo>
                    <a:lnTo>
                      <a:pt x="237" y="77"/>
                    </a:lnTo>
                    <a:lnTo>
                      <a:pt x="235" y="81"/>
                    </a:lnTo>
                    <a:lnTo>
                      <a:pt x="234" y="88"/>
                    </a:lnTo>
                    <a:lnTo>
                      <a:pt x="240" y="112"/>
                    </a:lnTo>
                    <a:lnTo>
                      <a:pt x="249" y="125"/>
                    </a:lnTo>
                    <a:lnTo>
                      <a:pt x="256" y="131"/>
                    </a:lnTo>
                    <a:lnTo>
                      <a:pt x="283" y="151"/>
                    </a:lnTo>
                    <a:lnTo>
                      <a:pt x="296" y="155"/>
                    </a:lnTo>
                    <a:lnTo>
                      <a:pt x="313" y="157"/>
                    </a:lnTo>
                    <a:lnTo>
                      <a:pt x="332" y="157"/>
                    </a:lnTo>
                    <a:lnTo>
                      <a:pt x="348" y="161"/>
                    </a:lnTo>
                    <a:lnTo>
                      <a:pt x="355" y="167"/>
                    </a:lnTo>
                    <a:lnTo>
                      <a:pt x="356" y="171"/>
                    </a:lnTo>
                    <a:lnTo>
                      <a:pt x="363" y="179"/>
                    </a:lnTo>
                    <a:lnTo>
                      <a:pt x="372" y="183"/>
                    </a:lnTo>
                    <a:lnTo>
                      <a:pt x="410" y="193"/>
                    </a:lnTo>
                    <a:lnTo>
                      <a:pt x="426" y="208"/>
                    </a:lnTo>
                    <a:lnTo>
                      <a:pt x="431" y="211"/>
                    </a:lnTo>
                    <a:lnTo>
                      <a:pt x="441" y="211"/>
                    </a:lnTo>
                    <a:lnTo>
                      <a:pt x="450" y="209"/>
                    </a:lnTo>
                    <a:lnTo>
                      <a:pt x="455" y="209"/>
                    </a:lnTo>
                    <a:lnTo>
                      <a:pt x="468" y="211"/>
                    </a:lnTo>
                    <a:lnTo>
                      <a:pt x="487" y="222"/>
                    </a:lnTo>
                    <a:lnTo>
                      <a:pt x="493" y="227"/>
                    </a:lnTo>
                    <a:lnTo>
                      <a:pt x="501" y="238"/>
                    </a:lnTo>
                    <a:lnTo>
                      <a:pt x="506" y="253"/>
                    </a:lnTo>
                    <a:lnTo>
                      <a:pt x="507" y="268"/>
                    </a:lnTo>
                    <a:lnTo>
                      <a:pt x="511" y="276"/>
                    </a:lnTo>
                    <a:lnTo>
                      <a:pt x="514" y="281"/>
                    </a:lnTo>
                    <a:lnTo>
                      <a:pt x="514" y="290"/>
                    </a:lnTo>
                    <a:lnTo>
                      <a:pt x="512" y="307"/>
                    </a:lnTo>
                    <a:lnTo>
                      <a:pt x="503" y="308"/>
                    </a:lnTo>
                    <a:lnTo>
                      <a:pt x="503" y="312"/>
                    </a:lnTo>
                    <a:lnTo>
                      <a:pt x="504" y="317"/>
                    </a:lnTo>
                    <a:lnTo>
                      <a:pt x="511" y="334"/>
                    </a:lnTo>
                    <a:lnTo>
                      <a:pt x="518" y="356"/>
                    </a:lnTo>
                    <a:lnTo>
                      <a:pt x="524" y="369"/>
                    </a:lnTo>
                    <a:lnTo>
                      <a:pt x="539" y="369"/>
                    </a:lnTo>
                    <a:lnTo>
                      <a:pt x="550" y="370"/>
                    </a:lnTo>
                    <a:lnTo>
                      <a:pt x="563" y="370"/>
                    </a:lnTo>
                    <a:lnTo>
                      <a:pt x="568" y="372"/>
                    </a:lnTo>
                    <a:lnTo>
                      <a:pt x="611" y="372"/>
                    </a:lnTo>
                    <a:lnTo>
                      <a:pt x="616" y="373"/>
                    </a:lnTo>
                    <a:lnTo>
                      <a:pt x="619" y="376"/>
                    </a:lnTo>
                    <a:lnTo>
                      <a:pt x="620" y="381"/>
                    </a:lnTo>
                    <a:lnTo>
                      <a:pt x="619" y="391"/>
                    </a:lnTo>
                    <a:lnTo>
                      <a:pt x="616" y="399"/>
                    </a:lnTo>
                    <a:lnTo>
                      <a:pt x="616" y="405"/>
                    </a:lnTo>
                    <a:lnTo>
                      <a:pt x="620" y="425"/>
                    </a:lnTo>
                    <a:lnTo>
                      <a:pt x="638" y="431"/>
                    </a:lnTo>
                    <a:lnTo>
                      <a:pt x="641" y="434"/>
                    </a:lnTo>
                    <a:lnTo>
                      <a:pt x="644" y="448"/>
                    </a:lnTo>
                    <a:lnTo>
                      <a:pt x="656" y="467"/>
                    </a:lnTo>
                    <a:lnTo>
                      <a:pt x="658" y="477"/>
                    </a:lnTo>
                    <a:lnTo>
                      <a:pt x="658" y="500"/>
                    </a:lnTo>
                    <a:lnTo>
                      <a:pt x="657" y="529"/>
                    </a:lnTo>
                    <a:lnTo>
                      <a:pt x="656" y="533"/>
                    </a:lnTo>
                    <a:lnTo>
                      <a:pt x="649" y="544"/>
                    </a:lnTo>
                    <a:lnTo>
                      <a:pt x="644" y="555"/>
                    </a:lnTo>
                    <a:lnTo>
                      <a:pt x="644" y="561"/>
                    </a:lnTo>
                    <a:lnTo>
                      <a:pt x="644" y="569"/>
                    </a:lnTo>
                    <a:lnTo>
                      <a:pt x="646" y="574"/>
                    </a:lnTo>
                    <a:lnTo>
                      <a:pt x="647" y="586"/>
                    </a:lnTo>
                    <a:lnTo>
                      <a:pt x="646" y="587"/>
                    </a:lnTo>
                    <a:lnTo>
                      <a:pt x="638" y="590"/>
                    </a:lnTo>
                    <a:lnTo>
                      <a:pt x="637" y="591"/>
                    </a:lnTo>
                    <a:lnTo>
                      <a:pt x="631" y="585"/>
                    </a:lnTo>
                    <a:lnTo>
                      <a:pt x="630" y="581"/>
                    </a:lnTo>
                    <a:lnTo>
                      <a:pt x="615" y="560"/>
                    </a:lnTo>
                    <a:lnTo>
                      <a:pt x="605" y="552"/>
                    </a:lnTo>
                    <a:lnTo>
                      <a:pt x="595" y="544"/>
                    </a:lnTo>
                    <a:lnTo>
                      <a:pt x="582" y="541"/>
                    </a:lnTo>
                    <a:lnTo>
                      <a:pt x="539" y="541"/>
                    </a:lnTo>
                    <a:lnTo>
                      <a:pt x="535" y="541"/>
                    </a:lnTo>
                    <a:lnTo>
                      <a:pt x="504" y="549"/>
                    </a:lnTo>
                    <a:lnTo>
                      <a:pt x="501" y="549"/>
                    </a:lnTo>
                    <a:lnTo>
                      <a:pt x="447" y="566"/>
                    </a:lnTo>
                    <a:lnTo>
                      <a:pt x="428" y="570"/>
                    </a:lnTo>
                    <a:lnTo>
                      <a:pt x="426" y="576"/>
                    </a:lnTo>
                    <a:lnTo>
                      <a:pt x="423" y="591"/>
                    </a:lnTo>
                    <a:lnTo>
                      <a:pt x="412" y="607"/>
                    </a:lnTo>
                    <a:lnTo>
                      <a:pt x="401" y="625"/>
                    </a:lnTo>
                    <a:lnTo>
                      <a:pt x="401" y="628"/>
                    </a:lnTo>
                    <a:lnTo>
                      <a:pt x="401" y="654"/>
                    </a:lnTo>
                    <a:lnTo>
                      <a:pt x="402" y="658"/>
                    </a:lnTo>
                    <a:lnTo>
                      <a:pt x="402" y="665"/>
                    </a:lnTo>
                    <a:lnTo>
                      <a:pt x="391" y="705"/>
                    </a:lnTo>
                    <a:lnTo>
                      <a:pt x="383" y="720"/>
                    </a:lnTo>
                    <a:lnTo>
                      <a:pt x="375" y="716"/>
                    </a:lnTo>
                    <a:lnTo>
                      <a:pt x="369" y="711"/>
                    </a:lnTo>
                    <a:lnTo>
                      <a:pt x="362" y="706"/>
                    </a:lnTo>
                    <a:lnTo>
                      <a:pt x="359" y="705"/>
                    </a:lnTo>
                    <a:lnTo>
                      <a:pt x="351" y="704"/>
                    </a:lnTo>
                    <a:lnTo>
                      <a:pt x="334" y="704"/>
                    </a:lnTo>
                    <a:lnTo>
                      <a:pt x="315" y="701"/>
                    </a:lnTo>
                    <a:lnTo>
                      <a:pt x="307" y="701"/>
                    </a:lnTo>
                    <a:lnTo>
                      <a:pt x="304" y="705"/>
                    </a:lnTo>
                    <a:lnTo>
                      <a:pt x="300" y="724"/>
                    </a:lnTo>
                    <a:lnTo>
                      <a:pt x="297" y="735"/>
                    </a:lnTo>
                    <a:lnTo>
                      <a:pt x="296" y="741"/>
                    </a:lnTo>
                    <a:lnTo>
                      <a:pt x="293" y="741"/>
                    </a:lnTo>
                    <a:lnTo>
                      <a:pt x="282" y="730"/>
                    </a:lnTo>
                    <a:lnTo>
                      <a:pt x="281" y="726"/>
                    </a:lnTo>
                    <a:lnTo>
                      <a:pt x="278" y="725"/>
                    </a:lnTo>
                    <a:lnTo>
                      <a:pt x="275" y="719"/>
                    </a:lnTo>
                    <a:lnTo>
                      <a:pt x="271" y="715"/>
                    </a:lnTo>
                    <a:lnTo>
                      <a:pt x="250" y="710"/>
                    </a:lnTo>
                    <a:lnTo>
                      <a:pt x="245" y="710"/>
                    </a:lnTo>
                    <a:lnTo>
                      <a:pt x="237" y="708"/>
                    </a:lnTo>
                    <a:lnTo>
                      <a:pt x="211" y="708"/>
                    </a:lnTo>
                    <a:lnTo>
                      <a:pt x="202" y="695"/>
                    </a:lnTo>
                    <a:lnTo>
                      <a:pt x="196" y="689"/>
                    </a:lnTo>
                    <a:lnTo>
                      <a:pt x="192" y="689"/>
                    </a:lnTo>
                    <a:lnTo>
                      <a:pt x="189" y="690"/>
                    </a:lnTo>
                    <a:lnTo>
                      <a:pt x="176" y="708"/>
                    </a:lnTo>
                    <a:lnTo>
                      <a:pt x="165" y="716"/>
                    </a:lnTo>
                    <a:lnTo>
                      <a:pt x="157" y="725"/>
                    </a:lnTo>
                    <a:lnTo>
                      <a:pt x="151" y="733"/>
                    </a:lnTo>
                    <a:lnTo>
                      <a:pt x="149" y="737"/>
                    </a:lnTo>
                    <a:lnTo>
                      <a:pt x="143" y="747"/>
                    </a:lnTo>
                    <a:lnTo>
                      <a:pt x="138" y="752"/>
                    </a:lnTo>
                    <a:lnTo>
                      <a:pt x="136" y="752"/>
                    </a:lnTo>
                    <a:lnTo>
                      <a:pt x="126" y="752"/>
                    </a:lnTo>
                    <a:lnTo>
                      <a:pt x="120" y="754"/>
                    </a:lnTo>
                    <a:lnTo>
                      <a:pt x="108" y="754"/>
                    </a:lnTo>
                    <a:lnTo>
                      <a:pt x="101" y="754"/>
                    </a:lnTo>
                    <a:lnTo>
                      <a:pt x="94" y="751"/>
                    </a:lnTo>
                    <a:lnTo>
                      <a:pt x="94" y="749"/>
                    </a:lnTo>
                    <a:lnTo>
                      <a:pt x="90" y="737"/>
                    </a:lnTo>
                    <a:lnTo>
                      <a:pt x="90" y="733"/>
                    </a:lnTo>
                    <a:lnTo>
                      <a:pt x="86" y="711"/>
                    </a:lnTo>
                    <a:lnTo>
                      <a:pt x="86" y="693"/>
                    </a:lnTo>
                    <a:lnTo>
                      <a:pt x="83" y="671"/>
                    </a:lnTo>
                    <a:lnTo>
                      <a:pt x="77" y="661"/>
                    </a:lnTo>
                    <a:lnTo>
                      <a:pt x="77" y="652"/>
                    </a:lnTo>
                    <a:lnTo>
                      <a:pt x="74" y="639"/>
                    </a:lnTo>
                    <a:lnTo>
                      <a:pt x="73" y="635"/>
                    </a:lnTo>
                    <a:lnTo>
                      <a:pt x="66" y="628"/>
                    </a:lnTo>
                    <a:lnTo>
                      <a:pt x="61" y="626"/>
                    </a:lnTo>
                    <a:lnTo>
                      <a:pt x="58" y="623"/>
                    </a:lnTo>
                    <a:lnTo>
                      <a:pt x="58" y="615"/>
                    </a:lnTo>
                    <a:lnTo>
                      <a:pt x="58" y="607"/>
                    </a:lnTo>
                    <a:lnTo>
                      <a:pt x="55" y="602"/>
                    </a:lnTo>
                    <a:lnTo>
                      <a:pt x="47" y="598"/>
                    </a:lnTo>
                    <a:lnTo>
                      <a:pt x="47" y="592"/>
                    </a:lnTo>
                    <a:lnTo>
                      <a:pt x="50" y="580"/>
                    </a:lnTo>
                    <a:lnTo>
                      <a:pt x="51" y="579"/>
                    </a:lnTo>
                    <a:lnTo>
                      <a:pt x="58" y="575"/>
                    </a:lnTo>
                    <a:lnTo>
                      <a:pt x="61" y="574"/>
                    </a:lnTo>
                    <a:lnTo>
                      <a:pt x="61" y="570"/>
                    </a:lnTo>
                    <a:lnTo>
                      <a:pt x="57" y="564"/>
                    </a:lnTo>
                    <a:lnTo>
                      <a:pt x="58" y="558"/>
                    </a:lnTo>
                    <a:lnTo>
                      <a:pt x="62" y="553"/>
                    </a:lnTo>
                    <a:lnTo>
                      <a:pt x="61" y="543"/>
                    </a:lnTo>
                    <a:lnTo>
                      <a:pt x="54" y="536"/>
                    </a:lnTo>
                    <a:lnTo>
                      <a:pt x="41" y="526"/>
                    </a:lnTo>
                    <a:lnTo>
                      <a:pt x="36" y="521"/>
                    </a:lnTo>
                    <a:lnTo>
                      <a:pt x="33" y="512"/>
                    </a:lnTo>
                    <a:lnTo>
                      <a:pt x="29" y="480"/>
                    </a:lnTo>
                    <a:lnTo>
                      <a:pt x="29" y="470"/>
                    </a:lnTo>
                    <a:lnTo>
                      <a:pt x="22" y="461"/>
                    </a:lnTo>
                    <a:lnTo>
                      <a:pt x="18" y="457"/>
                    </a:lnTo>
                    <a:lnTo>
                      <a:pt x="7" y="443"/>
                    </a:lnTo>
                    <a:lnTo>
                      <a:pt x="4" y="443"/>
                    </a:lnTo>
                    <a:lnTo>
                      <a:pt x="2" y="439"/>
                    </a:lnTo>
                    <a:lnTo>
                      <a:pt x="0" y="437"/>
                    </a:lnTo>
                    <a:lnTo>
                      <a:pt x="1" y="431"/>
                    </a:lnTo>
                    <a:lnTo>
                      <a:pt x="12" y="412"/>
                    </a:lnTo>
                    <a:lnTo>
                      <a:pt x="23" y="400"/>
                    </a:lnTo>
                    <a:lnTo>
                      <a:pt x="35" y="383"/>
                    </a:lnTo>
                    <a:lnTo>
                      <a:pt x="36" y="373"/>
                    </a:lnTo>
                    <a:lnTo>
                      <a:pt x="35" y="370"/>
                    </a:lnTo>
                    <a:lnTo>
                      <a:pt x="29" y="365"/>
                    </a:lnTo>
                    <a:lnTo>
                      <a:pt x="24" y="362"/>
                    </a:lnTo>
                    <a:lnTo>
                      <a:pt x="20" y="357"/>
                    </a:lnTo>
                    <a:lnTo>
                      <a:pt x="18" y="356"/>
                    </a:lnTo>
                    <a:lnTo>
                      <a:pt x="17" y="350"/>
                    </a:lnTo>
                    <a:lnTo>
                      <a:pt x="15" y="342"/>
                    </a:lnTo>
                    <a:lnTo>
                      <a:pt x="17" y="328"/>
                    </a:lnTo>
                    <a:lnTo>
                      <a:pt x="22" y="319"/>
                    </a:lnTo>
                    <a:lnTo>
                      <a:pt x="27" y="316"/>
                    </a:lnTo>
                    <a:lnTo>
                      <a:pt x="29" y="308"/>
                    </a:lnTo>
                    <a:lnTo>
                      <a:pt x="29" y="303"/>
                    </a:lnTo>
                    <a:lnTo>
                      <a:pt x="27" y="297"/>
                    </a:lnTo>
                    <a:lnTo>
                      <a:pt x="18" y="286"/>
                    </a:lnTo>
                    <a:lnTo>
                      <a:pt x="18" y="283"/>
                    </a:lnTo>
                    <a:lnTo>
                      <a:pt x="22" y="276"/>
                    </a:lnTo>
                    <a:lnTo>
                      <a:pt x="35" y="270"/>
                    </a:lnTo>
                    <a:lnTo>
                      <a:pt x="36" y="268"/>
                    </a:lnTo>
                    <a:lnTo>
                      <a:pt x="36" y="249"/>
                    </a:lnTo>
                    <a:lnTo>
                      <a:pt x="33" y="231"/>
                    </a:lnTo>
                    <a:lnTo>
                      <a:pt x="33" y="220"/>
                    </a:lnTo>
                    <a:lnTo>
                      <a:pt x="35" y="201"/>
                    </a:lnTo>
                    <a:lnTo>
                      <a:pt x="35" y="177"/>
                    </a:lnTo>
                    <a:lnTo>
                      <a:pt x="40" y="166"/>
                    </a:lnTo>
                    <a:lnTo>
                      <a:pt x="47" y="157"/>
                    </a:lnTo>
                    <a:lnTo>
                      <a:pt x="50" y="155"/>
                    </a:lnTo>
                    <a:lnTo>
                      <a:pt x="50" y="152"/>
                    </a:lnTo>
                    <a:lnTo>
                      <a:pt x="35" y="129"/>
                    </a:lnTo>
                    <a:lnTo>
                      <a:pt x="1" y="7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8" name="Freeform 252"/>
              <p:cNvSpPr>
                <a:spLocks noChangeAspect="1"/>
              </p:cNvSpPr>
              <p:nvPr/>
            </p:nvSpPr>
            <p:spPr bwMode="gray">
              <a:xfrm>
                <a:off x="1874" y="2831"/>
                <a:ext cx="59" cy="63"/>
              </a:xfrm>
              <a:custGeom>
                <a:avLst/>
                <a:gdLst/>
                <a:ahLst/>
                <a:cxnLst>
                  <a:cxn ang="0">
                    <a:pos x="2" y="252"/>
                  </a:cxn>
                  <a:cxn ang="0">
                    <a:pos x="26" y="272"/>
                  </a:cxn>
                  <a:cxn ang="0">
                    <a:pos x="56" y="283"/>
                  </a:cxn>
                  <a:cxn ang="0">
                    <a:pos x="91" y="297"/>
                  </a:cxn>
                  <a:cxn ang="0">
                    <a:pos x="115" y="304"/>
                  </a:cxn>
                  <a:cxn ang="0">
                    <a:pos x="129" y="310"/>
                  </a:cxn>
                  <a:cxn ang="0">
                    <a:pos x="162" y="307"/>
                  </a:cxn>
                  <a:cxn ang="0">
                    <a:pos x="197" y="314"/>
                  </a:cxn>
                  <a:cxn ang="0">
                    <a:pos x="225" y="303"/>
                  </a:cxn>
                  <a:cxn ang="0">
                    <a:pos x="246" y="283"/>
                  </a:cxn>
                  <a:cxn ang="0">
                    <a:pos x="253" y="272"/>
                  </a:cxn>
                  <a:cxn ang="0">
                    <a:pos x="268" y="253"/>
                  </a:cxn>
                  <a:cxn ang="0">
                    <a:pos x="276" y="236"/>
                  </a:cxn>
                  <a:cxn ang="0">
                    <a:pos x="271" y="229"/>
                  </a:cxn>
                  <a:cxn ang="0">
                    <a:pos x="274" y="199"/>
                  </a:cxn>
                  <a:cxn ang="0">
                    <a:pos x="281" y="184"/>
                  </a:cxn>
                  <a:cxn ang="0">
                    <a:pos x="286" y="175"/>
                  </a:cxn>
                  <a:cxn ang="0">
                    <a:pos x="292" y="172"/>
                  </a:cxn>
                  <a:cxn ang="0">
                    <a:pos x="267" y="148"/>
                  </a:cxn>
                  <a:cxn ang="0">
                    <a:pos x="260" y="126"/>
                  </a:cxn>
                  <a:cxn ang="0">
                    <a:pos x="242" y="113"/>
                  </a:cxn>
                  <a:cxn ang="0">
                    <a:pos x="228" y="108"/>
                  </a:cxn>
                  <a:cxn ang="0">
                    <a:pos x="215" y="91"/>
                  </a:cxn>
                  <a:cxn ang="0">
                    <a:pos x="200" y="86"/>
                  </a:cxn>
                  <a:cxn ang="0">
                    <a:pos x="185" y="77"/>
                  </a:cxn>
                  <a:cxn ang="0">
                    <a:pos x="178" y="73"/>
                  </a:cxn>
                  <a:cxn ang="0">
                    <a:pos x="166" y="55"/>
                  </a:cxn>
                  <a:cxn ang="0">
                    <a:pos x="160" y="48"/>
                  </a:cxn>
                  <a:cxn ang="0">
                    <a:pos x="142" y="60"/>
                  </a:cxn>
                  <a:cxn ang="0">
                    <a:pos x="133" y="50"/>
                  </a:cxn>
                  <a:cxn ang="0">
                    <a:pos x="119" y="27"/>
                  </a:cxn>
                  <a:cxn ang="0">
                    <a:pos x="103" y="12"/>
                  </a:cxn>
                  <a:cxn ang="0">
                    <a:pos x="85" y="0"/>
                  </a:cxn>
                  <a:cxn ang="0">
                    <a:pos x="75" y="2"/>
                  </a:cxn>
                  <a:cxn ang="0">
                    <a:pos x="64" y="12"/>
                  </a:cxn>
                  <a:cxn ang="0">
                    <a:pos x="44" y="16"/>
                  </a:cxn>
                  <a:cxn ang="0">
                    <a:pos x="33" y="27"/>
                  </a:cxn>
                  <a:cxn ang="0">
                    <a:pos x="31" y="72"/>
                  </a:cxn>
                  <a:cxn ang="0">
                    <a:pos x="29" y="97"/>
                  </a:cxn>
                  <a:cxn ang="0">
                    <a:pos x="20" y="172"/>
                  </a:cxn>
                  <a:cxn ang="0">
                    <a:pos x="16" y="188"/>
                  </a:cxn>
                  <a:cxn ang="0">
                    <a:pos x="5" y="210"/>
                  </a:cxn>
                  <a:cxn ang="0">
                    <a:pos x="0" y="252"/>
                  </a:cxn>
                </a:cxnLst>
                <a:rect l="0" t="0" r="r" b="b"/>
                <a:pathLst>
                  <a:path w="292" h="314">
                    <a:moveTo>
                      <a:pt x="0" y="252"/>
                    </a:moveTo>
                    <a:lnTo>
                      <a:pt x="2" y="252"/>
                    </a:lnTo>
                    <a:lnTo>
                      <a:pt x="9" y="253"/>
                    </a:lnTo>
                    <a:lnTo>
                      <a:pt x="26" y="272"/>
                    </a:lnTo>
                    <a:lnTo>
                      <a:pt x="29" y="281"/>
                    </a:lnTo>
                    <a:lnTo>
                      <a:pt x="56" y="283"/>
                    </a:lnTo>
                    <a:lnTo>
                      <a:pt x="66" y="283"/>
                    </a:lnTo>
                    <a:lnTo>
                      <a:pt x="91" y="297"/>
                    </a:lnTo>
                    <a:lnTo>
                      <a:pt x="104" y="302"/>
                    </a:lnTo>
                    <a:lnTo>
                      <a:pt x="115" y="304"/>
                    </a:lnTo>
                    <a:lnTo>
                      <a:pt x="123" y="309"/>
                    </a:lnTo>
                    <a:lnTo>
                      <a:pt x="129" y="310"/>
                    </a:lnTo>
                    <a:lnTo>
                      <a:pt x="149" y="307"/>
                    </a:lnTo>
                    <a:lnTo>
                      <a:pt x="162" y="307"/>
                    </a:lnTo>
                    <a:lnTo>
                      <a:pt x="183" y="310"/>
                    </a:lnTo>
                    <a:lnTo>
                      <a:pt x="197" y="314"/>
                    </a:lnTo>
                    <a:lnTo>
                      <a:pt x="212" y="309"/>
                    </a:lnTo>
                    <a:lnTo>
                      <a:pt x="225" y="303"/>
                    </a:lnTo>
                    <a:lnTo>
                      <a:pt x="236" y="295"/>
                    </a:lnTo>
                    <a:lnTo>
                      <a:pt x="246" y="283"/>
                    </a:lnTo>
                    <a:lnTo>
                      <a:pt x="249" y="281"/>
                    </a:lnTo>
                    <a:lnTo>
                      <a:pt x="253" y="272"/>
                    </a:lnTo>
                    <a:lnTo>
                      <a:pt x="260" y="265"/>
                    </a:lnTo>
                    <a:lnTo>
                      <a:pt x="268" y="253"/>
                    </a:lnTo>
                    <a:lnTo>
                      <a:pt x="271" y="240"/>
                    </a:lnTo>
                    <a:lnTo>
                      <a:pt x="276" y="236"/>
                    </a:lnTo>
                    <a:lnTo>
                      <a:pt x="273" y="231"/>
                    </a:lnTo>
                    <a:lnTo>
                      <a:pt x="271" y="229"/>
                    </a:lnTo>
                    <a:lnTo>
                      <a:pt x="274" y="215"/>
                    </a:lnTo>
                    <a:lnTo>
                      <a:pt x="274" y="199"/>
                    </a:lnTo>
                    <a:lnTo>
                      <a:pt x="276" y="191"/>
                    </a:lnTo>
                    <a:lnTo>
                      <a:pt x="281" y="184"/>
                    </a:lnTo>
                    <a:lnTo>
                      <a:pt x="284" y="183"/>
                    </a:lnTo>
                    <a:lnTo>
                      <a:pt x="286" y="175"/>
                    </a:lnTo>
                    <a:lnTo>
                      <a:pt x="291" y="174"/>
                    </a:lnTo>
                    <a:lnTo>
                      <a:pt x="292" y="172"/>
                    </a:lnTo>
                    <a:lnTo>
                      <a:pt x="287" y="163"/>
                    </a:lnTo>
                    <a:lnTo>
                      <a:pt x="267" y="148"/>
                    </a:lnTo>
                    <a:lnTo>
                      <a:pt x="264" y="145"/>
                    </a:lnTo>
                    <a:lnTo>
                      <a:pt x="260" y="126"/>
                    </a:lnTo>
                    <a:lnTo>
                      <a:pt x="257" y="120"/>
                    </a:lnTo>
                    <a:lnTo>
                      <a:pt x="242" y="113"/>
                    </a:lnTo>
                    <a:lnTo>
                      <a:pt x="237" y="112"/>
                    </a:lnTo>
                    <a:lnTo>
                      <a:pt x="228" y="108"/>
                    </a:lnTo>
                    <a:lnTo>
                      <a:pt x="222" y="102"/>
                    </a:lnTo>
                    <a:lnTo>
                      <a:pt x="215" y="91"/>
                    </a:lnTo>
                    <a:lnTo>
                      <a:pt x="212" y="87"/>
                    </a:lnTo>
                    <a:lnTo>
                      <a:pt x="200" y="86"/>
                    </a:lnTo>
                    <a:lnTo>
                      <a:pt x="193" y="77"/>
                    </a:lnTo>
                    <a:lnTo>
                      <a:pt x="185" y="77"/>
                    </a:lnTo>
                    <a:lnTo>
                      <a:pt x="181" y="76"/>
                    </a:lnTo>
                    <a:lnTo>
                      <a:pt x="178" y="73"/>
                    </a:lnTo>
                    <a:lnTo>
                      <a:pt x="171" y="65"/>
                    </a:lnTo>
                    <a:lnTo>
                      <a:pt x="166" y="55"/>
                    </a:lnTo>
                    <a:lnTo>
                      <a:pt x="165" y="51"/>
                    </a:lnTo>
                    <a:lnTo>
                      <a:pt x="160" y="48"/>
                    </a:lnTo>
                    <a:lnTo>
                      <a:pt x="146" y="59"/>
                    </a:lnTo>
                    <a:lnTo>
                      <a:pt x="142" y="60"/>
                    </a:lnTo>
                    <a:lnTo>
                      <a:pt x="134" y="59"/>
                    </a:lnTo>
                    <a:lnTo>
                      <a:pt x="133" y="50"/>
                    </a:lnTo>
                    <a:lnTo>
                      <a:pt x="128" y="35"/>
                    </a:lnTo>
                    <a:lnTo>
                      <a:pt x="119" y="27"/>
                    </a:lnTo>
                    <a:lnTo>
                      <a:pt x="108" y="17"/>
                    </a:lnTo>
                    <a:lnTo>
                      <a:pt x="103" y="12"/>
                    </a:lnTo>
                    <a:lnTo>
                      <a:pt x="91" y="2"/>
                    </a:lnTo>
                    <a:lnTo>
                      <a:pt x="85" y="0"/>
                    </a:lnTo>
                    <a:lnTo>
                      <a:pt x="80" y="0"/>
                    </a:lnTo>
                    <a:lnTo>
                      <a:pt x="75" y="2"/>
                    </a:lnTo>
                    <a:lnTo>
                      <a:pt x="71" y="8"/>
                    </a:lnTo>
                    <a:lnTo>
                      <a:pt x="64" y="12"/>
                    </a:lnTo>
                    <a:lnTo>
                      <a:pt x="45" y="10"/>
                    </a:lnTo>
                    <a:lnTo>
                      <a:pt x="44" y="16"/>
                    </a:lnTo>
                    <a:lnTo>
                      <a:pt x="34" y="24"/>
                    </a:lnTo>
                    <a:lnTo>
                      <a:pt x="33" y="27"/>
                    </a:lnTo>
                    <a:lnTo>
                      <a:pt x="34" y="50"/>
                    </a:lnTo>
                    <a:lnTo>
                      <a:pt x="31" y="72"/>
                    </a:lnTo>
                    <a:lnTo>
                      <a:pt x="31" y="87"/>
                    </a:lnTo>
                    <a:lnTo>
                      <a:pt x="29" y="97"/>
                    </a:lnTo>
                    <a:lnTo>
                      <a:pt x="20" y="121"/>
                    </a:lnTo>
                    <a:lnTo>
                      <a:pt x="20" y="172"/>
                    </a:lnTo>
                    <a:lnTo>
                      <a:pt x="18" y="182"/>
                    </a:lnTo>
                    <a:lnTo>
                      <a:pt x="16" y="188"/>
                    </a:lnTo>
                    <a:lnTo>
                      <a:pt x="9" y="201"/>
                    </a:lnTo>
                    <a:lnTo>
                      <a:pt x="5" y="210"/>
                    </a:lnTo>
                    <a:lnTo>
                      <a:pt x="1" y="236"/>
                    </a:lnTo>
                    <a:lnTo>
                      <a:pt x="0" y="25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9" name="Freeform 253"/>
              <p:cNvSpPr>
                <a:spLocks noChangeAspect="1"/>
              </p:cNvSpPr>
              <p:nvPr/>
            </p:nvSpPr>
            <p:spPr bwMode="gray">
              <a:xfrm>
                <a:off x="1844" y="2396"/>
                <a:ext cx="53" cy="77"/>
              </a:xfrm>
              <a:custGeom>
                <a:avLst/>
                <a:gdLst/>
                <a:ahLst/>
                <a:cxnLst>
                  <a:cxn ang="0">
                    <a:pos x="89" y="0"/>
                  </a:cxn>
                  <a:cxn ang="0">
                    <a:pos x="141" y="41"/>
                  </a:cxn>
                  <a:cxn ang="0">
                    <a:pos x="152" y="83"/>
                  </a:cxn>
                  <a:cxn ang="0">
                    <a:pos x="172" y="84"/>
                  </a:cxn>
                  <a:cxn ang="0">
                    <a:pos x="195" y="94"/>
                  </a:cxn>
                  <a:cxn ang="0">
                    <a:pos x="211" y="112"/>
                  </a:cxn>
                  <a:cxn ang="0">
                    <a:pos x="232" y="139"/>
                  </a:cxn>
                  <a:cxn ang="0">
                    <a:pos x="217" y="159"/>
                  </a:cxn>
                  <a:cxn ang="0">
                    <a:pos x="220" y="165"/>
                  </a:cxn>
                  <a:cxn ang="0">
                    <a:pos x="212" y="182"/>
                  </a:cxn>
                  <a:cxn ang="0">
                    <a:pos x="189" y="186"/>
                  </a:cxn>
                  <a:cxn ang="0">
                    <a:pos x="183" y="193"/>
                  </a:cxn>
                  <a:cxn ang="0">
                    <a:pos x="174" y="228"/>
                  </a:cxn>
                  <a:cxn ang="0">
                    <a:pos x="189" y="255"/>
                  </a:cxn>
                  <a:cxn ang="0">
                    <a:pos x="200" y="268"/>
                  </a:cxn>
                  <a:cxn ang="0">
                    <a:pos x="217" y="273"/>
                  </a:cxn>
                  <a:cxn ang="0">
                    <a:pos x="226" y="289"/>
                  </a:cxn>
                  <a:cxn ang="0">
                    <a:pos x="233" y="311"/>
                  </a:cxn>
                  <a:cxn ang="0">
                    <a:pos x="263" y="347"/>
                  </a:cxn>
                  <a:cxn ang="0">
                    <a:pos x="254" y="350"/>
                  </a:cxn>
                  <a:cxn ang="0">
                    <a:pos x="233" y="348"/>
                  </a:cxn>
                  <a:cxn ang="0">
                    <a:pos x="213" y="353"/>
                  </a:cxn>
                  <a:cxn ang="0">
                    <a:pos x="183" y="366"/>
                  </a:cxn>
                  <a:cxn ang="0">
                    <a:pos x="158" y="374"/>
                  </a:cxn>
                  <a:cxn ang="0">
                    <a:pos x="134" y="386"/>
                  </a:cxn>
                  <a:cxn ang="0">
                    <a:pos x="102" y="369"/>
                  </a:cxn>
                  <a:cxn ang="0">
                    <a:pos x="91" y="357"/>
                  </a:cxn>
                  <a:cxn ang="0">
                    <a:pos x="89" y="332"/>
                  </a:cxn>
                  <a:cxn ang="0">
                    <a:pos x="77" y="288"/>
                  </a:cxn>
                  <a:cxn ang="0">
                    <a:pos x="86" y="257"/>
                  </a:cxn>
                  <a:cxn ang="0">
                    <a:pos x="95" y="234"/>
                  </a:cxn>
                  <a:cxn ang="0">
                    <a:pos x="79" y="209"/>
                  </a:cxn>
                  <a:cxn ang="0">
                    <a:pos x="72" y="193"/>
                  </a:cxn>
                  <a:cxn ang="0">
                    <a:pos x="67" y="171"/>
                  </a:cxn>
                  <a:cxn ang="0">
                    <a:pos x="37" y="174"/>
                  </a:cxn>
                  <a:cxn ang="0">
                    <a:pos x="27" y="163"/>
                  </a:cxn>
                  <a:cxn ang="0">
                    <a:pos x="0" y="128"/>
                  </a:cxn>
                  <a:cxn ang="0">
                    <a:pos x="1" y="121"/>
                  </a:cxn>
                  <a:cxn ang="0">
                    <a:pos x="11" y="91"/>
                  </a:cxn>
                  <a:cxn ang="0">
                    <a:pos x="40" y="75"/>
                  </a:cxn>
                  <a:cxn ang="0">
                    <a:pos x="38" y="64"/>
                  </a:cxn>
                  <a:cxn ang="0">
                    <a:pos x="24" y="52"/>
                  </a:cxn>
                  <a:cxn ang="0">
                    <a:pos x="29" y="35"/>
                  </a:cxn>
                  <a:cxn ang="0">
                    <a:pos x="46" y="26"/>
                  </a:cxn>
                  <a:cxn ang="0">
                    <a:pos x="72" y="13"/>
                  </a:cxn>
                  <a:cxn ang="0">
                    <a:pos x="81" y="2"/>
                  </a:cxn>
                </a:cxnLst>
                <a:rect l="0" t="0" r="r" b="b"/>
                <a:pathLst>
                  <a:path w="265" h="386">
                    <a:moveTo>
                      <a:pt x="81" y="2"/>
                    </a:moveTo>
                    <a:lnTo>
                      <a:pt x="87" y="3"/>
                    </a:lnTo>
                    <a:lnTo>
                      <a:pt x="89" y="0"/>
                    </a:lnTo>
                    <a:lnTo>
                      <a:pt x="94" y="0"/>
                    </a:lnTo>
                    <a:lnTo>
                      <a:pt x="108" y="10"/>
                    </a:lnTo>
                    <a:lnTo>
                      <a:pt x="141" y="41"/>
                    </a:lnTo>
                    <a:lnTo>
                      <a:pt x="150" y="53"/>
                    </a:lnTo>
                    <a:lnTo>
                      <a:pt x="151" y="59"/>
                    </a:lnTo>
                    <a:lnTo>
                      <a:pt x="152" y="83"/>
                    </a:lnTo>
                    <a:lnTo>
                      <a:pt x="156" y="84"/>
                    </a:lnTo>
                    <a:lnTo>
                      <a:pt x="162" y="84"/>
                    </a:lnTo>
                    <a:lnTo>
                      <a:pt x="172" y="84"/>
                    </a:lnTo>
                    <a:lnTo>
                      <a:pt x="179" y="85"/>
                    </a:lnTo>
                    <a:lnTo>
                      <a:pt x="183" y="88"/>
                    </a:lnTo>
                    <a:lnTo>
                      <a:pt x="195" y="94"/>
                    </a:lnTo>
                    <a:lnTo>
                      <a:pt x="197" y="96"/>
                    </a:lnTo>
                    <a:lnTo>
                      <a:pt x="202" y="104"/>
                    </a:lnTo>
                    <a:lnTo>
                      <a:pt x="211" y="112"/>
                    </a:lnTo>
                    <a:lnTo>
                      <a:pt x="222" y="120"/>
                    </a:lnTo>
                    <a:lnTo>
                      <a:pt x="228" y="136"/>
                    </a:lnTo>
                    <a:lnTo>
                      <a:pt x="232" y="139"/>
                    </a:lnTo>
                    <a:lnTo>
                      <a:pt x="231" y="142"/>
                    </a:lnTo>
                    <a:lnTo>
                      <a:pt x="224" y="148"/>
                    </a:lnTo>
                    <a:lnTo>
                      <a:pt x="217" y="159"/>
                    </a:lnTo>
                    <a:lnTo>
                      <a:pt x="216" y="163"/>
                    </a:lnTo>
                    <a:lnTo>
                      <a:pt x="218" y="165"/>
                    </a:lnTo>
                    <a:lnTo>
                      <a:pt x="220" y="165"/>
                    </a:lnTo>
                    <a:lnTo>
                      <a:pt x="220" y="172"/>
                    </a:lnTo>
                    <a:lnTo>
                      <a:pt x="213" y="179"/>
                    </a:lnTo>
                    <a:lnTo>
                      <a:pt x="212" y="182"/>
                    </a:lnTo>
                    <a:lnTo>
                      <a:pt x="205" y="183"/>
                    </a:lnTo>
                    <a:lnTo>
                      <a:pt x="196" y="183"/>
                    </a:lnTo>
                    <a:lnTo>
                      <a:pt x="189" y="186"/>
                    </a:lnTo>
                    <a:lnTo>
                      <a:pt x="185" y="188"/>
                    </a:lnTo>
                    <a:lnTo>
                      <a:pt x="184" y="191"/>
                    </a:lnTo>
                    <a:lnTo>
                      <a:pt x="183" y="193"/>
                    </a:lnTo>
                    <a:lnTo>
                      <a:pt x="181" y="208"/>
                    </a:lnTo>
                    <a:lnTo>
                      <a:pt x="178" y="217"/>
                    </a:lnTo>
                    <a:lnTo>
                      <a:pt x="174" y="228"/>
                    </a:lnTo>
                    <a:lnTo>
                      <a:pt x="174" y="234"/>
                    </a:lnTo>
                    <a:lnTo>
                      <a:pt x="180" y="240"/>
                    </a:lnTo>
                    <a:lnTo>
                      <a:pt x="189" y="255"/>
                    </a:lnTo>
                    <a:lnTo>
                      <a:pt x="191" y="256"/>
                    </a:lnTo>
                    <a:lnTo>
                      <a:pt x="200" y="263"/>
                    </a:lnTo>
                    <a:lnTo>
                      <a:pt x="200" y="268"/>
                    </a:lnTo>
                    <a:lnTo>
                      <a:pt x="204" y="272"/>
                    </a:lnTo>
                    <a:lnTo>
                      <a:pt x="205" y="273"/>
                    </a:lnTo>
                    <a:lnTo>
                      <a:pt x="217" y="273"/>
                    </a:lnTo>
                    <a:lnTo>
                      <a:pt x="220" y="276"/>
                    </a:lnTo>
                    <a:lnTo>
                      <a:pt x="221" y="284"/>
                    </a:lnTo>
                    <a:lnTo>
                      <a:pt x="226" y="289"/>
                    </a:lnTo>
                    <a:lnTo>
                      <a:pt x="226" y="299"/>
                    </a:lnTo>
                    <a:lnTo>
                      <a:pt x="232" y="305"/>
                    </a:lnTo>
                    <a:lnTo>
                      <a:pt x="233" y="311"/>
                    </a:lnTo>
                    <a:lnTo>
                      <a:pt x="239" y="321"/>
                    </a:lnTo>
                    <a:lnTo>
                      <a:pt x="253" y="338"/>
                    </a:lnTo>
                    <a:lnTo>
                      <a:pt x="263" y="347"/>
                    </a:lnTo>
                    <a:lnTo>
                      <a:pt x="265" y="347"/>
                    </a:lnTo>
                    <a:lnTo>
                      <a:pt x="265" y="349"/>
                    </a:lnTo>
                    <a:lnTo>
                      <a:pt x="254" y="350"/>
                    </a:lnTo>
                    <a:lnTo>
                      <a:pt x="240" y="352"/>
                    </a:lnTo>
                    <a:lnTo>
                      <a:pt x="234" y="349"/>
                    </a:lnTo>
                    <a:lnTo>
                      <a:pt x="233" y="348"/>
                    </a:lnTo>
                    <a:lnTo>
                      <a:pt x="229" y="347"/>
                    </a:lnTo>
                    <a:lnTo>
                      <a:pt x="224" y="347"/>
                    </a:lnTo>
                    <a:lnTo>
                      <a:pt x="213" y="353"/>
                    </a:lnTo>
                    <a:lnTo>
                      <a:pt x="205" y="363"/>
                    </a:lnTo>
                    <a:lnTo>
                      <a:pt x="191" y="363"/>
                    </a:lnTo>
                    <a:lnTo>
                      <a:pt x="183" y="366"/>
                    </a:lnTo>
                    <a:lnTo>
                      <a:pt x="178" y="371"/>
                    </a:lnTo>
                    <a:lnTo>
                      <a:pt x="167" y="371"/>
                    </a:lnTo>
                    <a:lnTo>
                      <a:pt x="158" y="374"/>
                    </a:lnTo>
                    <a:lnTo>
                      <a:pt x="152" y="384"/>
                    </a:lnTo>
                    <a:lnTo>
                      <a:pt x="147" y="386"/>
                    </a:lnTo>
                    <a:lnTo>
                      <a:pt x="134" y="386"/>
                    </a:lnTo>
                    <a:lnTo>
                      <a:pt x="124" y="384"/>
                    </a:lnTo>
                    <a:lnTo>
                      <a:pt x="108" y="374"/>
                    </a:lnTo>
                    <a:lnTo>
                      <a:pt x="102" y="369"/>
                    </a:lnTo>
                    <a:lnTo>
                      <a:pt x="98" y="363"/>
                    </a:lnTo>
                    <a:lnTo>
                      <a:pt x="95" y="362"/>
                    </a:lnTo>
                    <a:lnTo>
                      <a:pt x="91" y="357"/>
                    </a:lnTo>
                    <a:lnTo>
                      <a:pt x="89" y="354"/>
                    </a:lnTo>
                    <a:lnTo>
                      <a:pt x="91" y="341"/>
                    </a:lnTo>
                    <a:lnTo>
                      <a:pt x="89" y="332"/>
                    </a:lnTo>
                    <a:lnTo>
                      <a:pt x="78" y="322"/>
                    </a:lnTo>
                    <a:lnTo>
                      <a:pt x="77" y="319"/>
                    </a:lnTo>
                    <a:lnTo>
                      <a:pt x="77" y="288"/>
                    </a:lnTo>
                    <a:lnTo>
                      <a:pt x="83" y="274"/>
                    </a:lnTo>
                    <a:lnTo>
                      <a:pt x="86" y="267"/>
                    </a:lnTo>
                    <a:lnTo>
                      <a:pt x="86" y="257"/>
                    </a:lnTo>
                    <a:lnTo>
                      <a:pt x="95" y="244"/>
                    </a:lnTo>
                    <a:lnTo>
                      <a:pt x="97" y="241"/>
                    </a:lnTo>
                    <a:lnTo>
                      <a:pt x="95" y="234"/>
                    </a:lnTo>
                    <a:lnTo>
                      <a:pt x="91" y="228"/>
                    </a:lnTo>
                    <a:lnTo>
                      <a:pt x="91" y="213"/>
                    </a:lnTo>
                    <a:lnTo>
                      <a:pt x="79" y="209"/>
                    </a:lnTo>
                    <a:lnTo>
                      <a:pt x="77" y="208"/>
                    </a:lnTo>
                    <a:lnTo>
                      <a:pt x="68" y="207"/>
                    </a:lnTo>
                    <a:lnTo>
                      <a:pt x="72" y="193"/>
                    </a:lnTo>
                    <a:lnTo>
                      <a:pt x="72" y="186"/>
                    </a:lnTo>
                    <a:lnTo>
                      <a:pt x="72" y="180"/>
                    </a:lnTo>
                    <a:lnTo>
                      <a:pt x="67" y="171"/>
                    </a:lnTo>
                    <a:lnTo>
                      <a:pt x="59" y="171"/>
                    </a:lnTo>
                    <a:lnTo>
                      <a:pt x="46" y="175"/>
                    </a:lnTo>
                    <a:lnTo>
                      <a:pt x="37" y="174"/>
                    </a:lnTo>
                    <a:lnTo>
                      <a:pt x="37" y="171"/>
                    </a:lnTo>
                    <a:lnTo>
                      <a:pt x="33" y="169"/>
                    </a:lnTo>
                    <a:lnTo>
                      <a:pt x="27" y="163"/>
                    </a:lnTo>
                    <a:lnTo>
                      <a:pt x="23" y="155"/>
                    </a:lnTo>
                    <a:lnTo>
                      <a:pt x="12" y="144"/>
                    </a:lnTo>
                    <a:lnTo>
                      <a:pt x="0" y="128"/>
                    </a:lnTo>
                    <a:lnTo>
                      <a:pt x="0" y="126"/>
                    </a:lnTo>
                    <a:lnTo>
                      <a:pt x="0" y="122"/>
                    </a:lnTo>
                    <a:lnTo>
                      <a:pt x="1" y="121"/>
                    </a:lnTo>
                    <a:lnTo>
                      <a:pt x="7" y="112"/>
                    </a:lnTo>
                    <a:lnTo>
                      <a:pt x="11" y="106"/>
                    </a:lnTo>
                    <a:lnTo>
                      <a:pt x="11" y="91"/>
                    </a:lnTo>
                    <a:lnTo>
                      <a:pt x="12" y="89"/>
                    </a:lnTo>
                    <a:lnTo>
                      <a:pt x="29" y="83"/>
                    </a:lnTo>
                    <a:lnTo>
                      <a:pt x="40" y="75"/>
                    </a:lnTo>
                    <a:lnTo>
                      <a:pt x="45" y="69"/>
                    </a:lnTo>
                    <a:lnTo>
                      <a:pt x="40" y="64"/>
                    </a:lnTo>
                    <a:lnTo>
                      <a:pt x="38" y="64"/>
                    </a:lnTo>
                    <a:lnTo>
                      <a:pt x="32" y="66"/>
                    </a:lnTo>
                    <a:lnTo>
                      <a:pt x="27" y="64"/>
                    </a:lnTo>
                    <a:lnTo>
                      <a:pt x="24" y="52"/>
                    </a:lnTo>
                    <a:lnTo>
                      <a:pt x="24" y="43"/>
                    </a:lnTo>
                    <a:lnTo>
                      <a:pt x="27" y="37"/>
                    </a:lnTo>
                    <a:lnTo>
                      <a:pt x="29" y="35"/>
                    </a:lnTo>
                    <a:lnTo>
                      <a:pt x="40" y="32"/>
                    </a:lnTo>
                    <a:lnTo>
                      <a:pt x="43" y="30"/>
                    </a:lnTo>
                    <a:lnTo>
                      <a:pt x="46" y="26"/>
                    </a:lnTo>
                    <a:lnTo>
                      <a:pt x="62" y="19"/>
                    </a:lnTo>
                    <a:lnTo>
                      <a:pt x="66" y="16"/>
                    </a:lnTo>
                    <a:lnTo>
                      <a:pt x="72" y="13"/>
                    </a:lnTo>
                    <a:lnTo>
                      <a:pt x="77" y="13"/>
                    </a:lnTo>
                    <a:lnTo>
                      <a:pt x="81" y="10"/>
                    </a:lnTo>
                    <a:lnTo>
                      <a:pt x="81" y="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0" name="Freeform 254"/>
              <p:cNvSpPr>
                <a:spLocks noChangeAspect="1"/>
              </p:cNvSpPr>
              <p:nvPr/>
            </p:nvSpPr>
            <p:spPr bwMode="gray">
              <a:xfrm>
                <a:off x="1919" y="2425"/>
                <a:ext cx="32" cy="40"/>
              </a:xfrm>
              <a:custGeom>
                <a:avLst/>
                <a:gdLst/>
                <a:ahLst/>
                <a:cxnLst>
                  <a:cxn ang="0">
                    <a:pos x="0" y="182"/>
                  </a:cxn>
                  <a:cxn ang="0">
                    <a:pos x="13" y="169"/>
                  </a:cxn>
                  <a:cxn ang="0">
                    <a:pos x="15" y="166"/>
                  </a:cxn>
                  <a:cxn ang="0">
                    <a:pos x="17" y="147"/>
                  </a:cxn>
                  <a:cxn ang="0">
                    <a:pos x="22" y="125"/>
                  </a:cxn>
                  <a:cxn ang="0">
                    <a:pos x="23" y="110"/>
                  </a:cxn>
                  <a:cxn ang="0">
                    <a:pos x="18" y="102"/>
                  </a:cxn>
                  <a:cxn ang="0">
                    <a:pos x="17" y="101"/>
                  </a:cxn>
                  <a:cxn ang="0">
                    <a:pos x="17" y="99"/>
                  </a:cxn>
                  <a:cxn ang="0">
                    <a:pos x="8" y="86"/>
                  </a:cxn>
                  <a:cxn ang="0">
                    <a:pos x="5" y="75"/>
                  </a:cxn>
                  <a:cxn ang="0">
                    <a:pos x="3" y="56"/>
                  </a:cxn>
                  <a:cxn ang="0">
                    <a:pos x="3" y="34"/>
                  </a:cxn>
                  <a:cxn ang="0">
                    <a:pos x="7" y="24"/>
                  </a:cxn>
                  <a:cxn ang="0">
                    <a:pos x="15" y="18"/>
                  </a:cxn>
                  <a:cxn ang="0">
                    <a:pos x="19" y="12"/>
                  </a:cxn>
                  <a:cxn ang="0">
                    <a:pos x="19" y="10"/>
                  </a:cxn>
                  <a:cxn ang="0">
                    <a:pos x="22" y="7"/>
                  </a:cxn>
                  <a:cxn ang="0">
                    <a:pos x="28" y="5"/>
                  </a:cxn>
                  <a:cxn ang="0">
                    <a:pos x="32" y="1"/>
                  </a:cxn>
                  <a:cxn ang="0">
                    <a:pos x="35" y="0"/>
                  </a:cxn>
                  <a:cxn ang="0">
                    <a:pos x="49" y="8"/>
                  </a:cxn>
                  <a:cxn ang="0">
                    <a:pos x="61" y="13"/>
                  </a:cxn>
                  <a:cxn ang="0">
                    <a:pos x="73" y="19"/>
                  </a:cxn>
                  <a:cxn ang="0">
                    <a:pos x="85" y="21"/>
                  </a:cxn>
                  <a:cxn ang="0">
                    <a:pos x="98" y="28"/>
                  </a:cxn>
                  <a:cxn ang="0">
                    <a:pos x="113" y="39"/>
                  </a:cxn>
                  <a:cxn ang="0">
                    <a:pos x="116" y="40"/>
                  </a:cxn>
                  <a:cxn ang="0">
                    <a:pos x="130" y="53"/>
                  </a:cxn>
                  <a:cxn ang="0">
                    <a:pos x="135" y="59"/>
                  </a:cxn>
                  <a:cxn ang="0">
                    <a:pos x="146" y="65"/>
                  </a:cxn>
                  <a:cxn ang="0">
                    <a:pos x="156" y="75"/>
                  </a:cxn>
                  <a:cxn ang="0">
                    <a:pos x="156" y="86"/>
                  </a:cxn>
                  <a:cxn ang="0">
                    <a:pos x="157" y="86"/>
                  </a:cxn>
                  <a:cxn ang="0">
                    <a:pos x="144" y="99"/>
                  </a:cxn>
                  <a:cxn ang="0">
                    <a:pos x="141" y="107"/>
                  </a:cxn>
                  <a:cxn ang="0">
                    <a:pos x="128" y="125"/>
                  </a:cxn>
                  <a:cxn ang="0">
                    <a:pos x="118" y="137"/>
                  </a:cxn>
                  <a:cxn ang="0">
                    <a:pos x="114" y="144"/>
                  </a:cxn>
                  <a:cxn ang="0">
                    <a:pos x="105" y="166"/>
                  </a:cxn>
                  <a:cxn ang="0">
                    <a:pos x="78" y="190"/>
                  </a:cxn>
                  <a:cxn ang="0">
                    <a:pos x="76" y="193"/>
                  </a:cxn>
                  <a:cxn ang="0">
                    <a:pos x="71" y="195"/>
                  </a:cxn>
                  <a:cxn ang="0">
                    <a:pos x="61" y="195"/>
                  </a:cxn>
                  <a:cxn ang="0">
                    <a:pos x="54" y="191"/>
                  </a:cxn>
                  <a:cxn ang="0">
                    <a:pos x="48" y="191"/>
                  </a:cxn>
                  <a:cxn ang="0">
                    <a:pos x="44" y="193"/>
                  </a:cxn>
                  <a:cxn ang="0">
                    <a:pos x="28" y="200"/>
                  </a:cxn>
                  <a:cxn ang="0">
                    <a:pos x="22" y="200"/>
                  </a:cxn>
                  <a:cxn ang="0">
                    <a:pos x="19" y="199"/>
                  </a:cxn>
                  <a:cxn ang="0">
                    <a:pos x="10" y="193"/>
                  </a:cxn>
                  <a:cxn ang="0">
                    <a:pos x="0" y="182"/>
                  </a:cxn>
                </a:cxnLst>
                <a:rect l="0" t="0" r="r" b="b"/>
                <a:pathLst>
                  <a:path w="157" h="200">
                    <a:moveTo>
                      <a:pt x="0" y="182"/>
                    </a:moveTo>
                    <a:lnTo>
                      <a:pt x="13" y="169"/>
                    </a:lnTo>
                    <a:lnTo>
                      <a:pt x="15" y="166"/>
                    </a:lnTo>
                    <a:lnTo>
                      <a:pt x="17" y="147"/>
                    </a:lnTo>
                    <a:lnTo>
                      <a:pt x="22" y="125"/>
                    </a:lnTo>
                    <a:lnTo>
                      <a:pt x="23" y="110"/>
                    </a:lnTo>
                    <a:lnTo>
                      <a:pt x="18" y="102"/>
                    </a:lnTo>
                    <a:lnTo>
                      <a:pt x="17" y="101"/>
                    </a:lnTo>
                    <a:lnTo>
                      <a:pt x="17" y="99"/>
                    </a:lnTo>
                    <a:lnTo>
                      <a:pt x="8" y="86"/>
                    </a:lnTo>
                    <a:lnTo>
                      <a:pt x="5" y="75"/>
                    </a:lnTo>
                    <a:lnTo>
                      <a:pt x="3" y="56"/>
                    </a:lnTo>
                    <a:lnTo>
                      <a:pt x="3" y="34"/>
                    </a:lnTo>
                    <a:lnTo>
                      <a:pt x="7" y="24"/>
                    </a:lnTo>
                    <a:lnTo>
                      <a:pt x="15" y="18"/>
                    </a:lnTo>
                    <a:lnTo>
                      <a:pt x="19" y="12"/>
                    </a:lnTo>
                    <a:lnTo>
                      <a:pt x="19" y="10"/>
                    </a:lnTo>
                    <a:lnTo>
                      <a:pt x="22" y="7"/>
                    </a:lnTo>
                    <a:lnTo>
                      <a:pt x="28" y="5"/>
                    </a:lnTo>
                    <a:lnTo>
                      <a:pt x="32" y="1"/>
                    </a:lnTo>
                    <a:lnTo>
                      <a:pt x="35" y="0"/>
                    </a:lnTo>
                    <a:lnTo>
                      <a:pt x="49" y="8"/>
                    </a:lnTo>
                    <a:lnTo>
                      <a:pt x="61" y="13"/>
                    </a:lnTo>
                    <a:lnTo>
                      <a:pt x="73" y="19"/>
                    </a:lnTo>
                    <a:lnTo>
                      <a:pt x="85" y="21"/>
                    </a:lnTo>
                    <a:lnTo>
                      <a:pt x="98" y="28"/>
                    </a:lnTo>
                    <a:lnTo>
                      <a:pt x="113" y="39"/>
                    </a:lnTo>
                    <a:lnTo>
                      <a:pt x="116" y="40"/>
                    </a:lnTo>
                    <a:lnTo>
                      <a:pt x="130" y="53"/>
                    </a:lnTo>
                    <a:lnTo>
                      <a:pt x="135" y="59"/>
                    </a:lnTo>
                    <a:lnTo>
                      <a:pt x="146" y="65"/>
                    </a:lnTo>
                    <a:lnTo>
                      <a:pt x="156" y="75"/>
                    </a:lnTo>
                    <a:lnTo>
                      <a:pt x="156" y="86"/>
                    </a:lnTo>
                    <a:lnTo>
                      <a:pt x="157" y="86"/>
                    </a:lnTo>
                    <a:lnTo>
                      <a:pt x="144" y="99"/>
                    </a:lnTo>
                    <a:lnTo>
                      <a:pt x="141" y="107"/>
                    </a:lnTo>
                    <a:lnTo>
                      <a:pt x="128" y="125"/>
                    </a:lnTo>
                    <a:lnTo>
                      <a:pt x="118" y="137"/>
                    </a:lnTo>
                    <a:lnTo>
                      <a:pt x="114" y="144"/>
                    </a:lnTo>
                    <a:lnTo>
                      <a:pt x="105" y="166"/>
                    </a:lnTo>
                    <a:lnTo>
                      <a:pt x="78" y="190"/>
                    </a:lnTo>
                    <a:lnTo>
                      <a:pt x="76" y="193"/>
                    </a:lnTo>
                    <a:lnTo>
                      <a:pt x="71" y="195"/>
                    </a:lnTo>
                    <a:lnTo>
                      <a:pt x="61" y="195"/>
                    </a:lnTo>
                    <a:lnTo>
                      <a:pt x="54" y="191"/>
                    </a:lnTo>
                    <a:lnTo>
                      <a:pt x="48" y="191"/>
                    </a:lnTo>
                    <a:lnTo>
                      <a:pt x="44" y="193"/>
                    </a:lnTo>
                    <a:lnTo>
                      <a:pt x="28" y="200"/>
                    </a:lnTo>
                    <a:lnTo>
                      <a:pt x="22" y="200"/>
                    </a:lnTo>
                    <a:lnTo>
                      <a:pt x="19" y="199"/>
                    </a:lnTo>
                    <a:lnTo>
                      <a:pt x="10" y="193"/>
                    </a:lnTo>
                    <a:lnTo>
                      <a:pt x="0" y="18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1" name="Freeform 255"/>
              <p:cNvSpPr>
                <a:spLocks noChangeAspect="1"/>
              </p:cNvSpPr>
              <p:nvPr/>
            </p:nvSpPr>
            <p:spPr bwMode="gray">
              <a:xfrm>
                <a:off x="1624" y="2488"/>
                <a:ext cx="137" cy="201"/>
              </a:xfrm>
              <a:custGeom>
                <a:avLst/>
                <a:gdLst/>
                <a:ahLst/>
                <a:cxnLst>
                  <a:cxn ang="0">
                    <a:pos x="319" y="13"/>
                  </a:cxn>
                  <a:cxn ang="0">
                    <a:pos x="335" y="50"/>
                  </a:cxn>
                  <a:cxn ang="0">
                    <a:pos x="284" y="110"/>
                  </a:cxn>
                  <a:cxn ang="0">
                    <a:pos x="204" y="156"/>
                  </a:cxn>
                  <a:cxn ang="0">
                    <a:pos x="170" y="190"/>
                  </a:cxn>
                  <a:cxn ang="0">
                    <a:pos x="159" y="190"/>
                  </a:cxn>
                  <a:cxn ang="0">
                    <a:pos x="138" y="253"/>
                  </a:cxn>
                  <a:cxn ang="0">
                    <a:pos x="97" y="260"/>
                  </a:cxn>
                  <a:cxn ang="0">
                    <a:pos x="72" y="242"/>
                  </a:cxn>
                  <a:cxn ang="0">
                    <a:pos x="43" y="242"/>
                  </a:cxn>
                  <a:cxn ang="0">
                    <a:pos x="52" y="214"/>
                  </a:cxn>
                  <a:cxn ang="0">
                    <a:pos x="51" y="188"/>
                  </a:cxn>
                  <a:cxn ang="0">
                    <a:pos x="3" y="231"/>
                  </a:cxn>
                  <a:cxn ang="0">
                    <a:pos x="9" y="271"/>
                  </a:cxn>
                  <a:cxn ang="0">
                    <a:pos x="21" y="308"/>
                  </a:cxn>
                  <a:cxn ang="0">
                    <a:pos x="51" y="350"/>
                  </a:cxn>
                  <a:cxn ang="0">
                    <a:pos x="89" y="387"/>
                  </a:cxn>
                  <a:cxn ang="0">
                    <a:pos x="140" y="478"/>
                  </a:cxn>
                  <a:cxn ang="0">
                    <a:pos x="188" y="578"/>
                  </a:cxn>
                  <a:cxn ang="0">
                    <a:pos x="212" y="632"/>
                  </a:cxn>
                  <a:cxn ang="0">
                    <a:pos x="256" y="711"/>
                  </a:cxn>
                  <a:cxn ang="0">
                    <a:pos x="267" y="764"/>
                  </a:cxn>
                  <a:cxn ang="0">
                    <a:pos x="298" y="807"/>
                  </a:cxn>
                  <a:cxn ang="0">
                    <a:pos x="391" y="874"/>
                  </a:cxn>
                  <a:cxn ang="0">
                    <a:pos x="481" y="922"/>
                  </a:cxn>
                  <a:cxn ang="0">
                    <a:pos x="532" y="957"/>
                  </a:cxn>
                  <a:cxn ang="0">
                    <a:pos x="584" y="1001"/>
                  </a:cxn>
                  <a:cxn ang="0">
                    <a:pos x="620" y="995"/>
                  </a:cxn>
                  <a:cxn ang="0">
                    <a:pos x="638" y="968"/>
                  </a:cxn>
                  <a:cxn ang="0">
                    <a:pos x="649" y="935"/>
                  </a:cxn>
                  <a:cxn ang="0">
                    <a:pos x="665" y="888"/>
                  </a:cxn>
                  <a:cxn ang="0">
                    <a:pos x="651" y="865"/>
                  </a:cxn>
                  <a:cxn ang="0">
                    <a:pos x="665" y="826"/>
                  </a:cxn>
                  <a:cxn ang="0">
                    <a:pos x="671" y="793"/>
                  </a:cxn>
                  <a:cxn ang="0">
                    <a:pos x="671" y="724"/>
                  </a:cxn>
                  <a:cxn ang="0">
                    <a:pos x="686" y="675"/>
                  </a:cxn>
                  <a:cxn ang="0">
                    <a:pos x="612" y="598"/>
                  </a:cxn>
                  <a:cxn ang="0">
                    <a:pos x="591" y="564"/>
                  </a:cxn>
                  <a:cxn ang="0">
                    <a:pos x="578" y="514"/>
                  </a:cxn>
                  <a:cxn ang="0">
                    <a:pos x="502" y="537"/>
                  </a:cxn>
                  <a:cxn ang="0">
                    <a:pos x="468" y="512"/>
                  </a:cxn>
                  <a:cxn ang="0">
                    <a:pos x="450" y="480"/>
                  </a:cxn>
                  <a:cxn ang="0">
                    <a:pos x="422" y="432"/>
                  </a:cxn>
                  <a:cxn ang="0">
                    <a:pos x="428" y="362"/>
                  </a:cxn>
                  <a:cxn ang="0">
                    <a:pos x="452" y="318"/>
                  </a:cxn>
                  <a:cxn ang="0">
                    <a:pos x="510" y="254"/>
                  </a:cxn>
                  <a:cxn ang="0">
                    <a:pos x="620" y="225"/>
                  </a:cxn>
                  <a:cxn ang="0">
                    <a:pos x="596" y="205"/>
                  </a:cxn>
                  <a:cxn ang="0">
                    <a:pos x="593" y="182"/>
                  </a:cxn>
                  <a:cxn ang="0">
                    <a:pos x="605" y="137"/>
                  </a:cxn>
                  <a:cxn ang="0">
                    <a:pos x="553" y="126"/>
                  </a:cxn>
                  <a:cxn ang="0">
                    <a:pos x="516" y="120"/>
                  </a:cxn>
                  <a:cxn ang="0">
                    <a:pos x="499" y="132"/>
                  </a:cxn>
                  <a:cxn ang="0">
                    <a:pos x="461" y="130"/>
                  </a:cxn>
                  <a:cxn ang="0">
                    <a:pos x="438" y="96"/>
                  </a:cxn>
                  <a:cxn ang="0">
                    <a:pos x="419" y="69"/>
                  </a:cxn>
                  <a:cxn ang="0">
                    <a:pos x="394" y="55"/>
                  </a:cxn>
                  <a:cxn ang="0">
                    <a:pos x="366" y="21"/>
                  </a:cxn>
                  <a:cxn ang="0">
                    <a:pos x="332" y="0"/>
                  </a:cxn>
                </a:cxnLst>
                <a:rect l="0" t="0" r="r" b="b"/>
                <a:pathLst>
                  <a:path w="686" h="1005">
                    <a:moveTo>
                      <a:pt x="328" y="0"/>
                    </a:moveTo>
                    <a:lnTo>
                      <a:pt x="326" y="2"/>
                    </a:lnTo>
                    <a:lnTo>
                      <a:pt x="315" y="2"/>
                    </a:lnTo>
                    <a:lnTo>
                      <a:pt x="314" y="11"/>
                    </a:lnTo>
                    <a:lnTo>
                      <a:pt x="319" y="13"/>
                    </a:lnTo>
                    <a:lnTo>
                      <a:pt x="321" y="16"/>
                    </a:lnTo>
                    <a:lnTo>
                      <a:pt x="326" y="27"/>
                    </a:lnTo>
                    <a:lnTo>
                      <a:pt x="327" y="32"/>
                    </a:lnTo>
                    <a:lnTo>
                      <a:pt x="335" y="49"/>
                    </a:lnTo>
                    <a:lnTo>
                      <a:pt x="335" y="50"/>
                    </a:lnTo>
                    <a:lnTo>
                      <a:pt x="326" y="50"/>
                    </a:lnTo>
                    <a:lnTo>
                      <a:pt x="319" y="65"/>
                    </a:lnTo>
                    <a:lnTo>
                      <a:pt x="305" y="89"/>
                    </a:lnTo>
                    <a:lnTo>
                      <a:pt x="292" y="104"/>
                    </a:lnTo>
                    <a:lnTo>
                      <a:pt x="284" y="110"/>
                    </a:lnTo>
                    <a:lnTo>
                      <a:pt x="274" y="119"/>
                    </a:lnTo>
                    <a:lnTo>
                      <a:pt x="265" y="131"/>
                    </a:lnTo>
                    <a:lnTo>
                      <a:pt x="256" y="137"/>
                    </a:lnTo>
                    <a:lnTo>
                      <a:pt x="240" y="145"/>
                    </a:lnTo>
                    <a:lnTo>
                      <a:pt x="204" y="156"/>
                    </a:lnTo>
                    <a:lnTo>
                      <a:pt x="186" y="163"/>
                    </a:lnTo>
                    <a:lnTo>
                      <a:pt x="179" y="168"/>
                    </a:lnTo>
                    <a:lnTo>
                      <a:pt x="176" y="171"/>
                    </a:lnTo>
                    <a:lnTo>
                      <a:pt x="171" y="180"/>
                    </a:lnTo>
                    <a:lnTo>
                      <a:pt x="170" y="190"/>
                    </a:lnTo>
                    <a:lnTo>
                      <a:pt x="166" y="193"/>
                    </a:lnTo>
                    <a:lnTo>
                      <a:pt x="164" y="193"/>
                    </a:lnTo>
                    <a:lnTo>
                      <a:pt x="160" y="189"/>
                    </a:lnTo>
                    <a:lnTo>
                      <a:pt x="159" y="189"/>
                    </a:lnTo>
                    <a:lnTo>
                      <a:pt x="159" y="190"/>
                    </a:lnTo>
                    <a:lnTo>
                      <a:pt x="144" y="210"/>
                    </a:lnTo>
                    <a:lnTo>
                      <a:pt x="142" y="223"/>
                    </a:lnTo>
                    <a:lnTo>
                      <a:pt x="142" y="244"/>
                    </a:lnTo>
                    <a:lnTo>
                      <a:pt x="139" y="252"/>
                    </a:lnTo>
                    <a:lnTo>
                      <a:pt x="138" y="253"/>
                    </a:lnTo>
                    <a:lnTo>
                      <a:pt x="128" y="257"/>
                    </a:lnTo>
                    <a:lnTo>
                      <a:pt x="121" y="264"/>
                    </a:lnTo>
                    <a:lnTo>
                      <a:pt x="110" y="269"/>
                    </a:lnTo>
                    <a:lnTo>
                      <a:pt x="102" y="268"/>
                    </a:lnTo>
                    <a:lnTo>
                      <a:pt x="97" y="260"/>
                    </a:lnTo>
                    <a:lnTo>
                      <a:pt x="95" y="254"/>
                    </a:lnTo>
                    <a:lnTo>
                      <a:pt x="90" y="245"/>
                    </a:lnTo>
                    <a:lnTo>
                      <a:pt x="84" y="245"/>
                    </a:lnTo>
                    <a:lnTo>
                      <a:pt x="74" y="245"/>
                    </a:lnTo>
                    <a:lnTo>
                      <a:pt x="72" y="242"/>
                    </a:lnTo>
                    <a:lnTo>
                      <a:pt x="67" y="238"/>
                    </a:lnTo>
                    <a:lnTo>
                      <a:pt x="58" y="238"/>
                    </a:lnTo>
                    <a:lnTo>
                      <a:pt x="50" y="243"/>
                    </a:lnTo>
                    <a:lnTo>
                      <a:pt x="45" y="244"/>
                    </a:lnTo>
                    <a:lnTo>
                      <a:pt x="43" y="242"/>
                    </a:lnTo>
                    <a:lnTo>
                      <a:pt x="41" y="228"/>
                    </a:lnTo>
                    <a:lnTo>
                      <a:pt x="39" y="223"/>
                    </a:lnTo>
                    <a:lnTo>
                      <a:pt x="39" y="221"/>
                    </a:lnTo>
                    <a:lnTo>
                      <a:pt x="42" y="216"/>
                    </a:lnTo>
                    <a:lnTo>
                      <a:pt x="52" y="214"/>
                    </a:lnTo>
                    <a:lnTo>
                      <a:pt x="57" y="209"/>
                    </a:lnTo>
                    <a:lnTo>
                      <a:pt x="56" y="200"/>
                    </a:lnTo>
                    <a:lnTo>
                      <a:pt x="54" y="198"/>
                    </a:lnTo>
                    <a:lnTo>
                      <a:pt x="52" y="188"/>
                    </a:lnTo>
                    <a:lnTo>
                      <a:pt x="51" y="188"/>
                    </a:lnTo>
                    <a:lnTo>
                      <a:pt x="51" y="185"/>
                    </a:lnTo>
                    <a:lnTo>
                      <a:pt x="43" y="193"/>
                    </a:lnTo>
                    <a:lnTo>
                      <a:pt x="32" y="200"/>
                    </a:lnTo>
                    <a:lnTo>
                      <a:pt x="18" y="216"/>
                    </a:lnTo>
                    <a:lnTo>
                      <a:pt x="3" y="231"/>
                    </a:lnTo>
                    <a:lnTo>
                      <a:pt x="2" y="236"/>
                    </a:lnTo>
                    <a:lnTo>
                      <a:pt x="0" y="245"/>
                    </a:lnTo>
                    <a:lnTo>
                      <a:pt x="3" y="260"/>
                    </a:lnTo>
                    <a:lnTo>
                      <a:pt x="4" y="263"/>
                    </a:lnTo>
                    <a:lnTo>
                      <a:pt x="9" y="271"/>
                    </a:lnTo>
                    <a:lnTo>
                      <a:pt x="10" y="284"/>
                    </a:lnTo>
                    <a:lnTo>
                      <a:pt x="19" y="292"/>
                    </a:lnTo>
                    <a:lnTo>
                      <a:pt x="24" y="298"/>
                    </a:lnTo>
                    <a:lnTo>
                      <a:pt x="24" y="302"/>
                    </a:lnTo>
                    <a:lnTo>
                      <a:pt x="21" y="308"/>
                    </a:lnTo>
                    <a:lnTo>
                      <a:pt x="11" y="318"/>
                    </a:lnTo>
                    <a:lnTo>
                      <a:pt x="14" y="323"/>
                    </a:lnTo>
                    <a:lnTo>
                      <a:pt x="29" y="333"/>
                    </a:lnTo>
                    <a:lnTo>
                      <a:pt x="37" y="340"/>
                    </a:lnTo>
                    <a:lnTo>
                      <a:pt x="51" y="350"/>
                    </a:lnTo>
                    <a:lnTo>
                      <a:pt x="58" y="355"/>
                    </a:lnTo>
                    <a:lnTo>
                      <a:pt x="73" y="367"/>
                    </a:lnTo>
                    <a:lnTo>
                      <a:pt x="80" y="379"/>
                    </a:lnTo>
                    <a:lnTo>
                      <a:pt x="83" y="379"/>
                    </a:lnTo>
                    <a:lnTo>
                      <a:pt x="89" y="387"/>
                    </a:lnTo>
                    <a:lnTo>
                      <a:pt x="97" y="413"/>
                    </a:lnTo>
                    <a:lnTo>
                      <a:pt x="102" y="422"/>
                    </a:lnTo>
                    <a:lnTo>
                      <a:pt x="133" y="452"/>
                    </a:lnTo>
                    <a:lnTo>
                      <a:pt x="139" y="467"/>
                    </a:lnTo>
                    <a:lnTo>
                      <a:pt x="140" y="478"/>
                    </a:lnTo>
                    <a:lnTo>
                      <a:pt x="143" y="484"/>
                    </a:lnTo>
                    <a:lnTo>
                      <a:pt x="155" y="507"/>
                    </a:lnTo>
                    <a:lnTo>
                      <a:pt x="161" y="522"/>
                    </a:lnTo>
                    <a:lnTo>
                      <a:pt x="170" y="549"/>
                    </a:lnTo>
                    <a:lnTo>
                      <a:pt x="188" y="578"/>
                    </a:lnTo>
                    <a:lnTo>
                      <a:pt x="191" y="584"/>
                    </a:lnTo>
                    <a:lnTo>
                      <a:pt x="193" y="608"/>
                    </a:lnTo>
                    <a:lnTo>
                      <a:pt x="199" y="624"/>
                    </a:lnTo>
                    <a:lnTo>
                      <a:pt x="204" y="629"/>
                    </a:lnTo>
                    <a:lnTo>
                      <a:pt x="212" y="632"/>
                    </a:lnTo>
                    <a:lnTo>
                      <a:pt x="217" y="639"/>
                    </a:lnTo>
                    <a:lnTo>
                      <a:pt x="225" y="659"/>
                    </a:lnTo>
                    <a:lnTo>
                      <a:pt x="239" y="678"/>
                    </a:lnTo>
                    <a:lnTo>
                      <a:pt x="249" y="693"/>
                    </a:lnTo>
                    <a:lnTo>
                      <a:pt x="256" y="711"/>
                    </a:lnTo>
                    <a:lnTo>
                      <a:pt x="269" y="726"/>
                    </a:lnTo>
                    <a:lnTo>
                      <a:pt x="274" y="742"/>
                    </a:lnTo>
                    <a:lnTo>
                      <a:pt x="277" y="754"/>
                    </a:lnTo>
                    <a:lnTo>
                      <a:pt x="271" y="758"/>
                    </a:lnTo>
                    <a:lnTo>
                      <a:pt x="267" y="764"/>
                    </a:lnTo>
                    <a:lnTo>
                      <a:pt x="269" y="776"/>
                    </a:lnTo>
                    <a:lnTo>
                      <a:pt x="272" y="780"/>
                    </a:lnTo>
                    <a:lnTo>
                      <a:pt x="283" y="791"/>
                    </a:lnTo>
                    <a:lnTo>
                      <a:pt x="290" y="802"/>
                    </a:lnTo>
                    <a:lnTo>
                      <a:pt x="298" y="807"/>
                    </a:lnTo>
                    <a:lnTo>
                      <a:pt x="317" y="828"/>
                    </a:lnTo>
                    <a:lnTo>
                      <a:pt x="327" y="834"/>
                    </a:lnTo>
                    <a:lnTo>
                      <a:pt x="335" y="842"/>
                    </a:lnTo>
                    <a:lnTo>
                      <a:pt x="359" y="858"/>
                    </a:lnTo>
                    <a:lnTo>
                      <a:pt x="391" y="874"/>
                    </a:lnTo>
                    <a:lnTo>
                      <a:pt x="411" y="890"/>
                    </a:lnTo>
                    <a:lnTo>
                      <a:pt x="414" y="892"/>
                    </a:lnTo>
                    <a:lnTo>
                      <a:pt x="455" y="908"/>
                    </a:lnTo>
                    <a:lnTo>
                      <a:pt x="478" y="921"/>
                    </a:lnTo>
                    <a:lnTo>
                      <a:pt x="481" y="922"/>
                    </a:lnTo>
                    <a:lnTo>
                      <a:pt x="486" y="922"/>
                    </a:lnTo>
                    <a:lnTo>
                      <a:pt x="491" y="923"/>
                    </a:lnTo>
                    <a:lnTo>
                      <a:pt x="513" y="941"/>
                    </a:lnTo>
                    <a:lnTo>
                      <a:pt x="525" y="948"/>
                    </a:lnTo>
                    <a:lnTo>
                      <a:pt x="532" y="957"/>
                    </a:lnTo>
                    <a:lnTo>
                      <a:pt x="541" y="964"/>
                    </a:lnTo>
                    <a:lnTo>
                      <a:pt x="551" y="974"/>
                    </a:lnTo>
                    <a:lnTo>
                      <a:pt x="562" y="989"/>
                    </a:lnTo>
                    <a:lnTo>
                      <a:pt x="574" y="995"/>
                    </a:lnTo>
                    <a:lnTo>
                      <a:pt x="584" y="1001"/>
                    </a:lnTo>
                    <a:lnTo>
                      <a:pt x="585" y="1001"/>
                    </a:lnTo>
                    <a:lnTo>
                      <a:pt x="589" y="1005"/>
                    </a:lnTo>
                    <a:lnTo>
                      <a:pt x="599" y="996"/>
                    </a:lnTo>
                    <a:lnTo>
                      <a:pt x="601" y="996"/>
                    </a:lnTo>
                    <a:lnTo>
                      <a:pt x="620" y="995"/>
                    </a:lnTo>
                    <a:lnTo>
                      <a:pt x="626" y="992"/>
                    </a:lnTo>
                    <a:lnTo>
                      <a:pt x="627" y="991"/>
                    </a:lnTo>
                    <a:lnTo>
                      <a:pt x="628" y="982"/>
                    </a:lnTo>
                    <a:lnTo>
                      <a:pt x="634" y="973"/>
                    </a:lnTo>
                    <a:lnTo>
                      <a:pt x="638" y="968"/>
                    </a:lnTo>
                    <a:lnTo>
                      <a:pt x="642" y="966"/>
                    </a:lnTo>
                    <a:lnTo>
                      <a:pt x="638" y="960"/>
                    </a:lnTo>
                    <a:lnTo>
                      <a:pt x="636" y="960"/>
                    </a:lnTo>
                    <a:lnTo>
                      <a:pt x="637" y="954"/>
                    </a:lnTo>
                    <a:lnTo>
                      <a:pt x="649" y="935"/>
                    </a:lnTo>
                    <a:lnTo>
                      <a:pt x="659" y="923"/>
                    </a:lnTo>
                    <a:lnTo>
                      <a:pt x="671" y="906"/>
                    </a:lnTo>
                    <a:lnTo>
                      <a:pt x="672" y="896"/>
                    </a:lnTo>
                    <a:lnTo>
                      <a:pt x="671" y="893"/>
                    </a:lnTo>
                    <a:lnTo>
                      <a:pt x="665" y="888"/>
                    </a:lnTo>
                    <a:lnTo>
                      <a:pt x="660" y="885"/>
                    </a:lnTo>
                    <a:lnTo>
                      <a:pt x="656" y="880"/>
                    </a:lnTo>
                    <a:lnTo>
                      <a:pt x="654" y="879"/>
                    </a:lnTo>
                    <a:lnTo>
                      <a:pt x="653" y="873"/>
                    </a:lnTo>
                    <a:lnTo>
                      <a:pt x="651" y="865"/>
                    </a:lnTo>
                    <a:lnTo>
                      <a:pt x="653" y="851"/>
                    </a:lnTo>
                    <a:lnTo>
                      <a:pt x="658" y="842"/>
                    </a:lnTo>
                    <a:lnTo>
                      <a:pt x="663" y="839"/>
                    </a:lnTo>
                    <a:lnTo>
                      <a:pt x="665" y="831"/>
                    </a:lnTo>
                    <a:lnTo>
                      <a:pt x="665" y="826"/>
                    </a:lnTo>
                    <a:lnTo>
                      <a:pt x="664" y="820"/>
                    </a:lnTo>
                    <a:lnTo>
                      <a:pt x="654" y="809"/>
                    </a:lnTo>
                    <a:lnTo>
                      <a:pt x="654" y="806"/>
                    </a:lnTo>
                    <a:lnTo>
                      <a:pt x="658" y="799"/>
                    </a:lnTo>
                    <a:lnTo>
                      <a:pt x="671" y="793"/>
                    </a:lnTo>
                    <a:lnTo>
                      <a:pt x="672" y="791"/>
                    </a:lnTo>
                    <a:lnTo>
                      <a:pt x="672" y="772"/>
                    </a:lnTo>
                    <a:lnTo>
                      <a:pt x="669" y="754"/>
                    </a:lnTo>
                    <a:lnTo>
                      <a:pt x="669" y="743"/>
                    </a:lnTo>
                    <a:lnTo>
                      <a:pt x="671" y="724"/>
                    </a:lnTo>
                    <a:lnTo>
                      <a:pt x="671" y="700"/>
                    </a:lnTo>
                    <a:lnTo>
                      <a:pt x="676" y="689"/>
                    </a:lnTo>
                    <a:lnTo>
                      <a:pt x="683" y="680"/>
                    </a:lnTo>
                    <a:lnTo>
                      <a:pt x="686" y="678"/>
                    </a:lnTo>
                    <a:lnTo>
                      <a:pt x="686" y="675"/>
                    </a:lnTo>
                    <a:lnTo>
                      <a:pt x="671" y="652"/>
                    </a:lnTo>
                    <a:lnTo>
                      <a:pt x="637" y="593"/>
                    </a:lnTo>
                    <a:lnTo>
                      <a:pt x="620" y="594"/>
                    </a:lnTo>
                    <a:lnTo>
                      <a:pt x="612" y="598"/>
                    </a:lnTo>
                    <a:lnTo>
                      <a:pt x="612" y="598"/>
                    </a:lnTo>
                    <a:lnTo>
                      <a:pt x="605" y="600"/>
                    </a:lnTo>
                    <a:lnTo>
                      <a:pt x="600" y="600"/>
                    </a:lnTo>
                    <a:lnTo>
                      <a:pt x="594" y="597"/>
                    </a:lnTo>
                    <a:lnTo>
                      <a:pt x="591" y="593"/>
                    </a:lnTo>
                    <a:lnTo>
                      <a:pt x="591" y="564"/>
                    </a:lnTo>
                    <a:lnTo>
                      <a:pt x="591" y="560"/>
                    </a:lnTo>
                    <a:lnTo>
                      <a:pt x="591" y="506"/>
                    </a:lnTo>
                    <a:lnTo>
                      <a:pt x="591" y="503"/>
                    </a:lnTo>
                    <a:lnTo>
                      <a:pt x="588" y="505"/>
                    </a:lnTo>
                    <a:lnTo>
                      <a:pt x="578" y="514"/>
                    </a:lnTo>
                    <a:lnTo>
                      <a:pt x="556" y="530"/>
                    </a:lnTo>
                    <a:lnTo>
                      <a:pt x="538" y="540"/>
                    </a:lnTo>
                    <a:lnTo>
                      <a:pt x="530" y="541"/>
                    </a:lnTo>
                    <a:lnTo>
                      <a:pt x="515" y="540"/>
                    </a:lnTo>
                    <a:lnTo>
                      <a:pt x="502" y="537"/>
                    </a:lnTo>
                    <a:lnTo>
                      <a:pt x="499" y="533"/>
                    </a:lnTo>
                    <a:lnTo>
                      <a:pt x="497" y="522"/>
                    </a:lnTo>
                    <a:lnTo>
                      <a:pt x="493" y="517"/>
                    </a:lnTo>
                    <a:lnTo>
                      <a:pt x="488" y="513"/>
                    </a:lnTo>
                    <a:lnTo>
                      <a:pt x="468" y="512"/>
                    </a:lnTo>
                    <a:lnTo>
                      <a:pt x="456" y="508"/>
                    </a:lnTo>
                    <a:lnTo>
                      <a:pt x="455" y="505"/>
                    </a:lnTo>
                    <a:lnTo>
                      <a:pt x="461" y="495"/>
                    </a:lnTo>
                    <a:lnTo>
                      <a:pt x="460" y="486"/>
                    </a:lnTo>
                    <a:lnTo>
                      <a:pt x="450" y="480"/>
                    </a:lnTo>
                    <a:lnTo>
                      <a:pt x="438" y="467"/>
                    </a:lnTo>
                    <a:lnTo>
                      <a:pt x="434" y="459"/>
                    </a:lnTo>
                    <a:lnTo>
                      <a:pt x="425" y="448"/>
                    </a:lnTo>
                    <a:lnTo>
                      <a:pt x="424" y="444"/>
                    </a:lnTo>
                    <a:lnTo>
                      <a:pt x="422" y="432"/>
                    </a:lnTo>
                    <a:lnTo>
                      <a:pt x="411" y="409"/>
                    </a:lnTo>
                    <a:lnTo>
                      <a:pt x="411" y="405"/>
                    </a:lnTo>
                    <a:lnTo>
                      <a:pt x="412" y="401"/>
                    </a:lnTo>
                    <a:lnTo>
                      <a:pt x="424" y="379"/>
                    </a:lnTo>
                    <a:lnTo>
                      <a:pt x="428" y="362"/>
                    </a:lnTo>
                    <a:lnTo>
                      <a:pt x="432" y="357"/>
                    </a:lnTo>
                    <a:lnTo>
                      <a:pt x="441" y="355"/>
                    </a:lnTo>
                    <a:lnTo>
                      <a:pt x="450" y="354"/>
                    </a:lnTo>
                    <a:lnTo>
                      <a:pt x="450" y="324"/>
                    </a:lnTo>
                    <a:lnTo>
                      <a:pt x="452" y="318"/>
                    </a:lnTo>
                    <a:lnTo>
                      <a:pt x="461" y="302"/>
                    </a:lnTo>
                    <a:lnTo>
                      <a:pt x="470" y="290"/>
                    </a:lnTo>
                    <a:lnTo>
                      <a:pt x="483" y="274"/>
                    </a:lnTo>
                    <a:lnTo>
                      <a:pt x="494" y="265"/>
                    </a:lnTo>
                    <a:lnTo>
                      <a:pt x="510" y="254"/>
                    </a:lnTo>
                    <a:lnTo>
                      <a:pt x="529" y="247"/>
                    </a:lnTo>
                    <a:lnTo>
                      <a:pt x="580" y="232"/>
                    </a:lnTo>
                    <a:lnTo>
                      <a:pt x="593" y="227"/>
                    </a:lnTo>
                    <a:lnTo>
                      <a:pt x="613" y="228"/>
                    </a:lnTo>
                    <a:lnTo>
                      <a:pt x="620" y="225"/>
                    </a:lnTo>
                    <a:lnTo>
                      <a:pt x="621" y="222"/>
                    </a:lnTo>
                    <a:lnTo>
                      <a:pt x="613" y="221"/>
                    </a:lnTo>
                    <a:lnTo>
                      <a:pt x="605" y="210"/>
                    </a:lnTo>
                    <a:lnTo>
                      <a:pt x="600" y="206"/>
                    </a:lnTo>
                    <a:lnTo>
                      <a:pt x="596" y="205"/>
                    </a:lnTo>
                    <a:lnTo>
                      <a:pt x="591" y="206"/>
                    </a:lnTo>
                    <a:lnTo>
                      <a:pt x="586" y="205"/>
                    </a:lnTo>
                    <a:lnTo>
                      <a:pt x="585" y="202"/>
                    </a:lnTo>
                    <a:lnTo>
                      <a:pt x="585" y="193"/>
                    </a:lnTo>
                    <a:lnTo>
                      <a:pt x="593" y="182"/>
                    </a:lnTo>
                    <a:lnTo>
                      <a:pt x="605" y="169"/>
                    </a:lnTo>
                    <a:lnTo>
                      <a:pt x="611" y="162"/>
                    </a:lnTo>
                    <a:lnTo>
                      <a:pt x="615" y="155"/>
                    </a:lnTo>
                    <a:lnTo>
                      <a:pt x="615" y="150"/>
                    </a:lnTo>
                    <a:lnTo>
                      <a:pt x="605" y="137"/>
                    </a:lnTo>
                    <a:lnTo>
                      <a:pt x="588" y="128"/>
                    </a:lnTo>
                    <a:lnTo>
                      <a:pt x="572" y="121"/>
                    </a:lnTo>
                    <a:lnTo>
                      <a:pt x="564" y="120"/>
                    </a:lnTo>
                    <a:lnTo>
                      <a:pt x="562" y="120"/>
                    </a:lnTo>
                    <a:lnTo>
                      <a:pt x="553" y="126"/>
                    </a:lnTo>
                    <a:lnTo>
                      <a:pt x="545" y="128"/>
                    </a:lnTo>
                    <a:lnTo>
                      <a:pt x="537" y="126"/>
                    </a:lnTo>
                    <a:lnTo>
                      <a:pt x="532" y="121"/>
                    </a:lnTo>
                    <a:lnTo>
                      <a:pt x="525" y="120"/>
                    </a:lnTo>
                    <a:lnTo>
                      <a:pt x="516" y="120"/>
                    </a:lnTo>
                    <a:lnTo>
                      <a:pt x="513" y="121"/>
                    </a:lnTo>
                    <a:lnTo>
                      <a:pt x="509" y="125"/>
                    </a:lnTo>
                    <a:lnTo>
                      <a:pt x="505" y="126"/>
                    </a:lnTo>
                    <a:lnTo>
                      <a:pt x="503" y="130"/>
                    </a:lnTo>
                    <a:lnTo>
                      <a:pt x="499" y="132"/>
                    </a:lnTo>
                    <a:lnTo>
                      <a:pt x="492" y="134"/>
                    </a:lnTo>
                    <a:lnTo>
                      <a:pt x="488" y="134"/>
                    </a:lnTo>
                    <a:lnTo>
                      <a:pt x="480" y="130"/>
                    </a:lnTo>
                    <a:lnTo>
                      <a:pt x="466" y="129"/>
                    </a:lnTo>
                    <a:lnTo>
                      <a:pt x="461" y="130"/>
                    </a:lnTo>
                    <a:lnTo>
                      <a:pt x="451" y="129"/>
                    </a:lnTo>
                    <a:lnTo>
                      <a:pt x="446" y="124"/>
                    </a:lnTo>
                    <a:lnTo>
                      <a:pt x="443" y="119"/>
                    </a:lnTo>
                    <a:lnTo>
                      <a:pt x="443" y="97"/>
                    </a:lnTo>
                    <a:lnTo>
                      <a:pt x="438" y="96"/>
                    </a:lnTo>
                    <a:lnTo>
                      <a:pt x="429" y="96"/>
                    </a:lnTo>
                    <a:lnTo>
                      <a:pt x="425" y="93"/>
                    </a:lnTo>
                    <a:lnTo>
                      <a:pt x="424" y="89"/>
                    </a:lnTo>
                    <a:lnTo>
                      <a:pt x="421" y="81"/>
                    </a:lnTo>
                    <a:lnTo>
                      <a:pt x="419" y="69"/>
                    </a:lnTo>
                    <a:lnTo>
                      <a:pt x="416" y="62"/>
                    </a:lnTo>
                    <a:lnTo>
                      <a:pt x="411" y="59"/>
                    </a:lnTo>
                    <a:lnTo>
                      <a:pt x="405" y="56"/>
                    </a:lnTo>
                    <a:lnTo>
                      <a:pt x="400" y="56"/>
                    </a:lnTo>
                    <a:lnTo>
                      <a:pt x="394" y="55"/>
                    </a:lnTo>
                    <a:lnTo>
                      <a:pt x="391" y="50"/>
                    </a:lnTo>
                    <a:lnTo>
                      <a:pt x="385" y="46"/>
                    </a:lnTo>
                    <a:lnTo>
                      <a:pt x="380" y="38"/>
                    </a:lnTo>
                    <a:lnTo>
                      <a:pt x="375" y="24"/>
                    </a:lnTo>
                    <a:lnTo>
                      <a:pt x="366" y="21"/>
                    </a:lnTo>
                    <a:lnTo>
                      <a:pt x="362" y="17"/>
                    </a:lnTo>
                    <a:lnTo>
                      <a:pt x="357" y="8"/>
                    </a:lnTo>
                    <a:lnTo>
                      <a:pt x="352" y="6"/>
                    </a:lnTo>
                    <a:lnTo>
                      <a:pt x="342" y="3"/>
                    </a:lnTo>
                    <a:lnTo>
                      <a:pt x="332" y="0"/>
                    </a:lnTo>
                    <a:lnTo>
                      <a:pt x="328"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2" name="Freeform 256"/>
              <p:cNvSpPr>
                <a:spLocks noChangeAspect="1"/>
              </p:cNvSpPr>
              <p:nvPr/>
            </p:nvSpPr>
            <p:spPr bwMode="gray">
              <a:xfrm>
                <a:off x="1711" y="2730"/>
                <a:ext cx="216" cy="429"/>
              </a:xfrm>
              <a:custGeom>
                <a:avLst/>
                <a:gdLst/>
                <a:ahLst/>
                <a:cxnLst>
                  <a:cxn ang="0">
                    <a:pos x="150" y="2125"/>
                  </a:cxn>
                  <a:cxn ang="0">
                    <a:pos x="60" y="2037"/>
                  </a:cxn>
                  <a:cxn ang="0">
                    <a:pos x="17" y="2007"/>
                  </a:cxn>
                  <a:cxn ang="0">
                    <a:pos x="1" y="1952"/>
                  </a:cxn>
                  <a:cxn ang="0">
                    <a:pos x="49" y="1834"/>
                  </a:cxn>
                  <a:cxn ang="0">
                    <a:pos x="52" y="1773"/>
                  </a:cxn>
                  <a:cxn ang="0">
                    <a:pos x="93" y="1669"/>
                  </a:cxn>
                  <a:cxn ang="0">
                    <a:pos x="104" y="1561"/>
                  </a:cxn>
                  <a:cxn ang="0">
                    <a:pos x="113" y="1513"/>
                  </a:cxn>
                  <a:cxn ang="0">
                    <a:pos x="79" y="1432"/>
                  </a:cxn>
                  <a:cxn ang="0">
                    <a:pos x="86" y="1317"/>
                  </a:cxn>
                  <a:cxn ang="0">
                    <a:pos x="89" y="1194"/>
                  </a:cxn>
                  <a:cxn ang="0">
                    <a:pos x="128" y="1068"/>
                  </a:cxn>
                  <a:cxn ang="0">
                    <a:pos x="138" y="915"/>
                  </a:cxn>
                  <a:cxn ang="0">
                    <a:pos x="156" y="871"/>
                  </a:cxn>
                  <a:cxn ang="0">
                    <a:pos x="192" y="751"/>
                  </a:cxn>
                  <a:cxn ang="0">
                    <a:pos x="165" y="617"/>
                  </a:cxn>
                  <a:cxn ang="0">
                    <a:pos x="179" y="530"/>
                  </a:cxn>
                  <a:cxn ang="0">
                    <a:pos x="192" y="450"/>
                  </a:cxn>
                  <a:cxn ang="0">
                    <a:pos x="260" y="312"/>
                  </a:cxn>
                  <a:cxn ang="0">
                    <a:pos x="263" y="221"/>
                  </a:cxn>
                  <a:cxn ang="0">
                    <a:pos x="317" y="139"/>
                  </a:cxn>
                  <a:cxn ang="0">
                    <a:pos x="340" y="62"/>
                  </a:cxn>
                  <a:cxn ang="0">
                    <a:pos x="396" y="0"/>
                  </a:cxn>
                  <a:cxn ang="0">
                    <a:pos x="477" y="30"/>
                  </a:cxn>
                  <a:cxn ang="0">
                    <a:pos x="507" y="16"/>
                  </a:cxn>
                  <a:cxn ang="0">
                    <a:pos x="577" y="27"/>
                  </a:cxn>
                  <a:cxn ang="0">
                    <a:pos x="671" y="105"/>
                  </a:cxn>
                  <a:cxn ang="0">
                    <a:pos x="752" y="143"/>
                  </a:cxn>
                  <a:cxn ang="0">
                    <a:pos x="850" y="209"/>
                  </a:cxn>
                  <a:cxn ang="0">
                    <a:pos x="821" y="302"/>
                  </a:cxn>
                  <a:cxn ang="0">
                    <a:pos x="908" y="342"/>
                  </a:cxn>
                  <a:cxn ang="0">
                    <a:pos x="972" y="332"/>
                  </a:cxn>
                  <a:cxn ang="0">
                    <a:pos x="1025" y="280"/>
                  </a:cxn>
                  <a:cxn ang="0">
                    <a:pos x="1080" y="270"/>
                  </a:cxn>
                  <a:cxn ang="0">
                    <a:pos x="1023" y="344"/>
                  </a:cxn>
                  <a:cxn ang="0">
                    <a:pos x="914" y="467"/>
                  </a:cxn>
                  <a:cxn ang="0">
                    <a:pos x="851" y="528"/>
                  </a:cxn>
                  <a:cxn ang="0">
                    <a:pos x="835" y="686"/>
                  </a:cxn>
                  <a:cxn ang="0">
                    <a:pos x="813" y="776"/>
                  </a:cxn>
                  <a:cxn ang="0">
                    <a:pos x="878" y="892"/>
                  </a:cxn>
                  <a:cxn ang="0">
                    <a:pos x="877" y="1004"/>
                  </a:cxn>
                  <a:cxn ang="0">
                    <a:pos x="765" y="1080"/>
                  </a:cxn>
                  <a:cxn ang="0">
                    <a:pos x="604" y="1088"/>
                  </a:cxn>
                  <a:cxn ang="0">
                    <a:pos x="604" y="1169"/>
                  </a:cxn>
                  <a:cxn ang="0">
                    <a:pos x="526" y="1251"/>
                  </a:cxn>
                  <a:cxn ang="0">
                    <a:pos x="457" y="1270"/>
                  </a:cxn>
                  <a:cxn ang="0">
                    <a:pos x="505" y="1332"/>
                  </a:cxn>
                  <a:cxn ang="0">
                    <a:pos x="518" y="1376"/>
                  </a:cxn>
                  <a:cxn ang="0">
                    <a:pos x="463" y="1361"/>
                  </a:cxn>
                  <a:cxn ang="0">
                    <a:pos x="466" y="1407"/>
                  </a:cxn>
                  <a:cxn ang="0">
                    <a:pos x="445" y="1501"/>
                  </a:cxn>
                  <a:cxn ang="0">
                    <a:pos x="386" y="1547"/>
                  </a:cxn>
                  <a:cxn ang="0">
                    <a:pos x="318" y="1633"/>
                  </a:cxn>
                  <a:cxn ang="0">
                    <a:pos x="414" y="1705"/>
                  </a:cxn>
                  <a:cxn ang="0">
                    <a:pos x="410" y="1780"/>
                  </a:cxn>
                  <a:cxn ang="0">
                    <a:pos x="321" y="1862"/>
                  </a:cxn>
                  <a:cxn ang="0">
                    <a:pos x="276" y="1953"/>
                  </a:cxn>
                  <a:cxn ang="0">
                    <a:pos x="238" y="1983"/>
                  </a:cxn>
                  <a:cxn ang="0">
                    <a:pos x="225" y="2080"/>
                  </a:cxn>
                </a:cxnLst>
                <a:rect l="0" t="0" r="r" b="b"/>
                <a:pathLst>
                  <a:path w="1080" h="2146">
                    <a:moveTo>
                      <a:pt x="275" y="2146"/>
                    </a:moveTo>
                    <a:lnTo>
                      <a:pt x="270" y="2145"/>
                    </a:lnTo>
                    <a:lnTo>
                      <a:pt x="256" y="2136"/>
                    </a:lnTo>
                    <a:lnTo>
                      <a:pt x="224" y="2131"/>
                    </a:lnTo>
                    <a:lnTo>
                      <a:pt x="198" y="2123"/>
                    </a:lnTo>
                    <a:lnTo>
                      <a:pt x="187" y="2121"/>
                    </a:lnTo>
                    <a:lnTo>
                      <a:pt x="170" y="2125"/>
                    </a:lnTo>
                    <a:lnTo>
                      <a:pt x="150" y="2125"/>
                    </a:lnTo>
                    <a:lnTo>
                      <a:pt x="145" y="2125"/>
                    </a:lnTo>
                    <a:lnTo>
                      <a:pt x="140" y="2124"/>
                    </a:lnTo>
                    <a:lnTo>
                      <a:pt x="85" y="2124"/>
                    </a:lnTo>
                    <a:lnTo>
                      <a:pt x="71" y="2118"/>
                    </a:lnTo>
                    <a:lnTo>
                      <a:pt x="66" y="2113"/>
                    </a:lnTo>
                    <a:lnTo>
                      <a:pt x="60" y="2099"/>
                    </a:lnTo>
                    <a:lnTo>
                      <a:pt x="59" y="2094"/>
                    </a:lnTo>
                    <a:lnTo>
                      <a:pt x="60" y="2037"/>
                    </a:lnTo>
                    <a:lnTo>
                      <a:pt x="59" y="2022"/>
                    </a:lnTo>
                    <a:lnTo>
                      <a:pt x="57" y="2003"/>
                    </a:lnTo>
                    <a:lnTo>
                      <a:pt x="55" y="2001"/>
                    </a:lnTo>
                    <a:lnTo>
                      <a:pt x="50" y="2000"/>
                    </a:lnTo>
                    <a:lnTo>
                      <a:pt x="49" y="2000"/>
                    </a:lnTo>
                    <a:lnTo>
                      <a:pt x="44" y="2006"/>
                    </a:lnTo>
                    <a:lnTo>
                      <a:pt x="26" y="2002"/>
                    </a:lnTo>
                    <a:lnTo>
                      <a:pt x="17" y="2007"/>
                    </a:lnTo>
                    <a:lnTo>
                      <a:pt x="14" y="2015"/>
                    </a:lnTo>
                    <a:lnTo>
                      <a:pt x="10" y="2018"/>
                    </a:lnTo>
                    <a:lnTo>
                      <a:pt x="6" y="2016"/>
                    </a:lnTo>
                    <a:lnTo>
                      <a:pt x="4" y="2010"/>
                    </a:lnTo>
                    <a:lnTo>
                      <a:pt x="1" y="1995"/>
                    </a:lnTo>
                    <a:lnTo>
                      <a:pt x="0" y="1992"/>
                    </a:lnTo>
                    <a:lnTo>
                      <a:pt x="0" y="1962"/>
                    </a:lnTo>
                    <a:lnTo>
                      <a:pt x="1" y="1952"/>
                    </a:lnTo>
                    <a:lnTo>
                      <a:pt x="1" y="1940"/>
                    </a:lnTo>
                    <a:lnTo>
                      <a:pt x="9" y="1908"/>
                    </a:lnTo>
                    <a:lnTo>
                      <a:pt x="14" y="1897"/>
                    </a:lnTo>
                    <a:lnTo>
                      <a:pt x="18" y="1893"/>
                    </a:lnTo>
                    <a:lnTo>
                      <a:pt x="32" y="1866"/>
                    </a:lnTo>
                    <a:lnTo>
                      <a:pt x="43" y="1852"/>
                    </a:lnTo>
                    <a:lnTo>
                      <a:pt x="46" y="1847"/>
                    </a:lnTo>
                    <a:lnTo>
                      <a:pt x="49" y="1834"/>
                    </a:lnTo>
                    <a:lnTo>
                      <a:pt x="52" y="1813"/>
                    </a:lnTo>
                    <a:lnTo>
                      <a:pt x="53" y="1809"/>
                    </a:lnTo>
                    <a:lnTo>
                      <a:pt x="57" y="1807"/>
                    </a:lnTo>
                    <a:lnTo>
                      <a:pt x="57" y="1798"/>
                    </a:lnTo>
                    <a:lnTo>
                      <a:pt x="55" y="1787"/>
                    </a:lnTo>
                    <a:lnTo>
                      <a:pt x="52" y="1781"/>
                    </a:lnTo>
                    <a:lnTo>
                      <a:pt x="52" y="1773"/>
                    </a:lnTo>
                    <a:lnTo>
                      <a:pt x="52" y="1773"/>
                    </a:lnTo>
                    <a:lnTo>
                      <a:pt x="52" y="1758"/>
                    </a:lnTo>
                    <a:lnTo>
                      <a:pt x="53" y="1752"/>
                    </a:lnTo>
                    <a:lnTo>
                      <a:pt x="57" y="1746"/>
                    </a:lnTo>
                    <a:lnTo>
                      <a:pt x="70" y="1727"/>
                    </a:lnTo>
                    <a:lnTo>
                      <a:pt x="80" y="1709"/>
                    </a:lnTo>
                    <a:lnTo>
                      <a:pt x="81" y="1699"/>
                    </a:lnTo>
                    <a:lnTo>
                      <a:pt x="89" y="1684"/>
                    </a:lnTo>
                    <a:lnTo>
                      <a:pt x="93" y="1669"/>
                    </a:lnTo>
                    <a:lnTo>
                      <a:pt x="95" y="1631"/>
                    </a:lnTo>
                    <a:lnTo>
                      <a:pt x="93" y="1624"/>
                    </a:lnTo>
                    <a:lnTo>
                      <a:pt x="93" y="1612"/>
                    </a:lnTo>
                    <a:lnTo>
                      <a:pt x="95" y="1607"/>
                    </a:lnTo>
                    <a:lnTo>
                      <a:pt x="95" y="1580"/>
                    </a:lnTo>
                    <a:lnTo>
                      <a:pt x="96" y="1571"/>
                    </a:lnTo>
                    <a:lnTo>
                      <a:pt x="100" y="1566"/>
                    </a:lnTo>
                    <a:lnTo>
                      <a:pt x="104" y="1561"/>
                    </a:lnTo>
                    <a:lnTo>
                      <a:pt x="104" y="1550"/>
                    </a:lnTo>
                    <a:lnTo>
                      <a:pt x="95" y="1539"/>
                    </a:lnTo>
                    <a:lnTo>
                      <a:pt x="81" y="1533"/>
                    </a:lnTo>
                    <a:lnTo>
                      <a:pt x="77" y="1523"/>
                    </a:lnTo>
                    <a:lnTo>
                      <a:pt x="81" y="1521"/>
                    </a:lnTo>
                    <a:lnTo>
                      <a:pt x="97" y="1523"/>
                    </a:lnTo>
                    <a:lnTo>
                      <a:pt x="111" y="1522"/>
                    </a:lnTo>
                    <a:lnTo>
                      <a:pt x="113" y="1513"/>
                    </a:lnTo>
                    <a:lnTo>
                      <a:pt x="112" y="1505"/>
                    </a:lnTo>
                    <a:lnTo>
                      <a:pt x="104" y="1496"/>
                    </a:lnTo>
                    <a:lnTo>
                      <a:pt x="90" y="1491"/>
                    </a:lnTo>
                    <a:lnTo>
                      <a:pt x="82" y="1491"/>
                    </a:lnTo>
                    <a:lnTo>
                      <a:pt x="82" y="1486"/>
                    </a:lnTo>
                    <a:lnTo>
                      <a:pt x="86" y="1457"/>
                    </a:lnTo>
                    <a:lnTo>
                      <a:pt x="85" y="1442"/>
                    </a:lnTo>
                    <a:lnTo>
                      <a:pt x="79" y="1432"/>
                    </a:lnTo>
                    <a:lnTo>
                      <a:pt x="77" y="1427"/>
                    </a:lnTo>
                    <a:lnTo>
                      <a:pt x="79" y="1400"/>
                    </a:lnTo>
                    <a:lnTo>
                      <a:pt x="77" y="1395"/>
                    </a:lnTo>
                    <a:lnTo>
                      <a:pt x="74" y="1392"/>
                    </a:lnTo>
                    <a:lnTo>
                      <a:pt x="71" y="1387"/>
                    </a:lnTo>
                    <a:lnTo>
                      <a:pt x="71" y="1351"/>
                    </a:lnTo>
                    <a:lnTo>
                      <a:pt x="77" y="1329"/>
                    </a:lnTo>
                    <a:lnTo>
                      <a:pt x="86" y="1317"/>
                    </a:lnTo>
                    <a:lnTo>
                      <a:pt x="90" y="1308"/>
                    </a:lnTo>
                    <a:lnTo>
                      <a:pt x="91" y="1303"/>
                    </a:lnTo>
                    <a:lnTo>
                      <a:pt x="91" y="1291"/>
                    </a:lnTo>
                    <a:lnTo>
                      <a:pt x="90" y="1287"/>
                    </a:lnTo>
                    <a:lnTo>
                      <a:pt x="81" y="1279"/>
                    </a:lnTo>
                    <a:lnTo>
                      <a:pt x="77" y="1264"/>
                    </a:lnTo>
                    <a:lnTo>
                      <a:pt x="80" y="1235"/>
                    </a:lnTo>
                    <a:lnTo>
                      <a:pt x="89" y="1194"/>
                    </a:lnTo>
                    <a:lnTo>
                      <a:pt x="89" y="1178"/>
                    </a:lnTo>
                    <a:lnTo>
                      <a:pt x="89" y="1173"/>
                    </a:lnTo>
                    <a:lnTo>
                      <a:pt x="106" y="1112"/>
                    </a:lnTo>
                    <a:lnTo>
                      <a:pt x="108" y="1097"/>
                    </a:lnTo>
                    <a:lnTo>
                      <a:pt x="111" y="1091"/>
                    </a:lnTo>
                    <a:lnTo>
                      <a:pt x="116" y="1086"/>
                    </a:lnTo>
                    <a:lnTo>
                      <a:pt x="124" y="1077"/>
                    </a:lnTo>
                    <a:lnTo>
                      <a:pt x="128" y="1068"/>
                    </a:lnTo>
                    <a:lnTo>
                      <a:pt x="128" y="1055"/>
                    </a:lnTo>
                    <a:lnTo>
                      <a:pt x="123" y="1043"/>
                    </a:lnTo>
                    <a:lnTo>
                      <a:pt x="119" y="1016"/>
                    </a:lnTo>
                    <a:lnTo>
                      <a:pt x="119" y="979"/>
                    </a:lnTo>
                    <a:lnTo>
                      <a:pt x="123" y="940"/>
                    </a:lnTo>
                    <a:lnTo>
                      <a:pt x="128" y="926"/>
                    </a:lnTo>
                    <a:lnTo>
                      <a:pt x="134" y="918"/>
                    </a:lnTo>
                    <a:lnTo>
                      <a:pt x="138" y="915"/>
                    </a:lnTo>
                    <a:lnTo>
                      <a:pt x="144" y="915"/>
                    </a:lnTo>
                    <a:lnTo>
                      <a:pt x="146" y="913"/>
                    </a:lnTo>
                    <a:lnTo>
                      <a:pt x="147" y="905"/>
                    </a:lnTo>
                    <a:lnTo>
                      <a:pt x="150" y="902"/>
                    </a:lnTo>
                    <a:lnTo>
                      <a:pt x="156" y="898"/>
                    </a:lnTo>
                    <a:lnTo>
                      <a:pt x="159" y="896"/>
                    </a:lnTo>
                    <a:lnTo>
                      <a:pt x="159" y="888"/>
                    </a:lnTo>
                    <a:lnTo>
                      <a:pt x="156" y="871"/>
                    </a:lnTo>
                    <a:lnTo>
                      <a:pt x="155" y="842"/>
                    </a:lnTo>
                    <a:lnTo>
                      <a:pt x="166" y="832"/>
                    </a:lnTo>
                    <a:lnTo>
                      <a:pt x="167" y="829"/>
                    </a:lnTo>
                    <a:lnTo>
                      <a:pt x="171" y="806"/>
                    </a:lnTo>
                    <a:lnTo>
                      <a:pt x="173" y="799"/>
                    </a:lnTo>
                    <a:lnTo>
                      <a:pt x="179" y="786"/>
                    </a:lnTo>
                    <a:lnTo>
                      <a:pt x="192" y="767"/>
                    </a:lnTo>
                    <a:lnTo>
                      <a:pt x="192" y="751"/>
                    </a:lnTo>
                    <a:lnTo>
                      <a:pt x="190" y="733"/>
                    </a:lnTo>
                    <a:lnTo>
                      <a:pt x="187" y="714"/>
                    </a:lnTo>
                    <a:lnTo>
                      <a:pt x="186" y="709"/>
                    </a:lnTo>
                    <a:lnTo>
                      <a:pt x="178" y="701"/>
                    </a:lnTo>
                    <a:lnTo>
                      <a:pt x="178" y="689"/>
                    </a:lnTo>
                    <a:lnTo>
                      <a:pt x="178" y="679"/>
                    </a:lnTo>
                    <a:lnTo>
                      <a:pt x="165" y="646"/>
                    </a:lnTo>
                    <a:lnTo>
                      <a:pt x="165" y="617"/>
                    </a:lnTo>
                    <a:lnTo>
                      <a:pt x="155" y="607"/>
                    </a:lnTo>
                    <a:lnTo>
                      <a:pt x="155" y="595"/>
                    </a:lnTo>
                    <a:lnTo>
                      <a:pt x="157" y="579"/>
                    </a:lnTo>
                    <a:lnTo>
                      <a:pt x="161" y="568"/>
                    </a:lnTo>
                    <a:lnTo>
                      <a:pt x="162" y="565"/>
                    </a:lnTo>
                    <a:lnTo>
                      <a:pt x="171" y="550"/>
                    </a:lnTo>
                    <a:lnTo>
                      <a:pt x="173" y="536"/>
                    </a:lnTo>
                    <a:lnTo>
                      <a:pt x="179" y="530"/>
                    </a:lnTo>
                    <a:lnTo>
                      <a:pt x="182" y="523"/>
                    </a:lnTo>
                    <a:lnTo>
                      <a:pt x="182" y="520"/>
                    </a:lnTo>
                    <a:lnTo>
                      <a:pt x="186" y="516"/>
                    </a:lnTo>
                    <a:lnTo>
                      <a:pt x="189" y="503"/>
                    </a:lnTo>
                    <a:lnTo>
                      <a:pt x="189" y="493"/>
                    </a:lnTo>
                    <a:lnTo>
                      <a:pt x="188" y="482"/>
                    </a:lnTo>
                    <a:lnTo>
                      <a:pt x="189" y="458"/>
                    </a:lnTo>
                    <a:lnTo>
                      <a:pt x="192" y="450"/>
                    </a:lnTo>
                    <a:lnTo>
                      <a:pt x="198" y="436"/>
                    </a:lnTo>
                    <a:lnTo>
                      <a:pt x="200" y="429"/>
                    </a:lnTo>
                    <a:lnTo>
                      <a:pt x="204" y="408"/>
                    </a:lnTo>
                    <a:lnTo>
                      <a:pt x="210" y="382"/>
                    </a:lnTo>
                    <a:lnTo>
                      <a:pt x="235" y="354"/>
                    </a:lnTo>
                    <a:lnTo>
                      <a:pt x="242" y="329"/>
                    </a:lnTo>
                    <a:lnTo>
                      <a:pt x="245" y="327"/>
                    </a:lnTo>
                    <a:lnTo>
                      <a:pt x="260" y="312"/>
                    </a:lnTo>
                    <a:lnTo>
                      <a:pt x="270" y="308"/>
                    </a:lnTo>
                    <a:lnTo>
                      <a:pt x="275" y="305"/>
                    </a:lnTo>
                    <a:lnTo>
                      <a:pt x="276" y="302"/>
                    </a:lnTo>
                    <a:lnTo>
                      <a:pt x="274" y="288"/>
                    </a:lnTo>
                    <a:lnTo>
                      <a:pt x="270" y="273"/>
                    </a:lnTo>
                    <a:lnTo>
                      <a:pt x="268" y="262"/>
                    </a:lnTo>
                    <a:lnTo>
                      <a:pt x="268" y="236"/>
                    </a:lnTo>
                    <a:lnTo>
                      <a:pt x="263" y="221"/>
                    </a:lnTo>
                    <a:lnTo>
                      <a:pt x="263" y="205"/>
                    </a:lnTo>
                    <a:lnTo>
                      <a:pt x="264" y="203"/>
                    </a:lnTo>
                    <a:lnTo>
                      <a:pt x="270" y="195"/>
                    </a:lnTo>
                    <a:lnTo>
                      <a:pt x="270" y="186"/>
                    </a:lnTo>
                    <a:lnTo>
                      <a:pt x="268" y="176"/>
                    </a:lnTo>
                    <a:lnTo>
                      <a:pt x="268" y="168"/>
                    </a:lnTo>
                    <a:lnTo>
                      <a:pt x="269" y="161"/>
                    </a:lnTo>
                    <a:lnTo>
                      <a:pt x="317" y="139"/>
                    </a:lnTo>
                    <a:lnTo>
                      <a:pt x="335" y="132"/>
                    </a:lnTo>
                    <a:lnTo>
                      <a:pt x="344" y="85"/>
                    </a:lnTo>
                    <a:lnTo>
                      <a:pt x="344" y="73"/>
                    </a:lnTo>
                    <a:lnTo>
                      <a:pt x="339" y="68"/>
                    </a:lnTo>
                    <a:lnTo>
                      <a:pt x="339" y="65"/>
                    </a:lnTo>
                    <a:lnTo>
                      <a:pt x="338" y="65"/>
                    </a:lnTo>
                    <a:lnTo>
                      <a:pt x="338" y="63"/>
                    </a:lnTo>
                    <a:lnTo>
                      <a:pt x="340" y="62"/>
                    </a:lnTo>
                    <a:lnTo>
                      <a:pt x="345" y="58"/>
                    </a:lnTo>
                    <a:lnTo>
                      <a:pt x="351" y="48"/>
                    </a:lnTo>
                    <a:lnTo>
                      <a:pt x="353" y="44"/>
                    </a:lnTo>
                    <a:lnTo>
                      <a:pt x="359" y="36"/>
                    </a:lnTo>
                    <a:lnTo>
                      <a:pt x="367" y="27"/>
                    </a:lnTo>
                    <a:lnTo>
                      <a:pt x="378" y="19"/>
                    </a:lnTo>
                    <a:lnTo>
                      <a:pt x="392" y="1"/>
                    </a:lnTo>
                    <a:lnTo>
                      <a:pt x="396" y="0"/>
                    </a:lnTo>
                    <a:lnTo>
                      <a:pt x="399" y="0"/>
                    </a:lnTo>
                    <a:lnTo>
                      <a:pt x="404" y="6"/>
                    </a:lnTo>
                    <a:lnTo>
                      <a:pt x="413" y="19"/>
                    </a:lnTo>
                    <a:lnTo>
                      <a:pt x="439" y="19"/>
                    </a:lnTo>
                    <a:lnTo>
                      <a:pt x="447" y="21"/>
                    </a:lnTo>
                    <a:lnTo>
                      <a:pt x="452" y="21"/>
                    </a:lnTo>
                    <a:lnTo>
                      <a:pt x="473" y="26"/>
                    </a:lnTo>
                    <a:lnTo>
                      <a:pt x="477" y="30"/>
                    </a:lnTo>
                    <a:lnTo>
                      <a:pt x="480" y="36"/>
                    </a:lnTo>
                    <a:lnTo>
                      <a:pt x="483" y="37"/>
                    </a:lnTo>
                    <a:lnTo>
                      <a:pt x="484" y="41"/>
                    </a:lnTo>
                    <a:lnTo>
                      <a:pt x="495" y="52"/>
                    </a:lnTo>
                    <a:lnTo>
                      <a:pt x="498" y="52"/>
                    </a:lnTo>
                    <a:lnTo>
                      <a:pt x="499" y="46"/>
                    </a:lnTo>
                    <a:lnTo>
                      <a:pt x="504" y="35"/>
                    </a:lnTo>
                    <a:lnTo>
                      <a:pt x="507" y="16"/>
                    </a:lnTo>
                    <a:lnTo>
                      <a:pt x="509" y="12"/>
                    </a:lnTo>
                    <a:lnTo>
                      <a:pt x="517" y="12"/>
                    </a:lnTo>
                    <a:lnTo>
                      <a:pt x="536" y="15"/>
                    </a:lnTo>
                    <a:lnTo>
                      <a:pt x="553" y="15"/>
                    </a:lnTo>
                    <a:lnTo>
                      <a:pt x="561" y="16"/>
                    </a:lnTo>
                    <a:lnTo>
                      <a:pt x="564" y="17"/>
                    </a:lnTo>
                    <a:lnTo>
                      <a:pt x="571" y="22"/>
                    </a:lnTo>
                    <a:lnTo>
                      <a:pt x="577" y="27"/>
                    </a:lnTo>
                    <a:lnTo>
                      <a:pt x="585" y="31"/>
                    </a:lnTo>
                    <a:lnTo>
                      <a:pt x="601" y="36"/>
                    </a:lnTo>
                    <a:lnTo>
                      <a:pt x="607" y="41"/>
                    </a:lnTo>
                    <a:lnTo>
                      <a:pt x="618" y="62"/>
                    </a:lnTo>
                    <a:lnTo>
                      <a:pt x="631" y="75"/>
                    </a:lnTo>
                    <a:lnTo>
                      <a:pt x="634" y="80"/>
                    </a:lnTo>
                    <a:lnTo>
                      <a:pt x="659" y="98"/>
                    </a:lnTo>
                    <a:lnTo>
                      <a:pt x="671" y="105"/>
                    </a:lnTo>
                    <a:lnTo>
                      <a:pt x="674" y="108"/>
                    </a:lnTo>
                    <a:lnTo>
                      <a:pt x="686" y="127"/>
                    </a:lnTo>
                    <a:lnTo>
                      <a:pt x="687" y="128"/>
                    </a:lnTo>
                    <a:lnTo>
                      <a:pt x="692" y="132"/>
                    </a:lnTo>
                    <a:lnTo>
                      <a:pt x="703" y="135"/>
                    </a:lnTo>
                    <a:lnTo>
                      <a:pt x="711" y="136"/>
                    </a:lnTo>
                    <a:lnTo>
                      <a:pt x="740" y="139"/>
                    </a:lnTo>
                    <a:lnTo>
                      <a:pt x="752" y="143"/>
                    </a:lnTo>
                    <a:lnTo>
                      <a:pt x="758" y="145"/>
                    </a:lnTo>
                    <a:lnTo>
                      <a:pt x="784" y="163"/>
                    </a:lnTo>
                    <a:lnTo>
                      <a:pt x="799" y="171"/>
                    </a:lnTo>
                    <a:lnTo>
                      <a:pt x="815" y="179"/>
                    </a:lnTo>
                    <a:lnTo>
                      <a:pt x="823" y="191"/>
                    </a:lnTo>
                    <a:lnTo>
                      <a:pt x="838" y="194"/>
                    </a:lnTo>
                    <a:lnTo>
                      <a:pt x="845" y="200"/>
                    </a:lnTo>
                    <a:lnTo>
                      <a:pt x="850" y="209"/>
                    </a:lnTo>
                    <a:lnTo>
                      <a:pt x="854" y="210"/>
                    </a:lnTo>
                    <a:lnTo>
                      <a:pt x="856" y="214"/>
                    </a:lnTo>
                    <a:lnTo>
                      <a:pt x="858" y="224"/>
                    </a:lnTo>
                    <a:lnTo>
                      <a:pt x="858" y="234"/>
                    </a:lnTo>
                    <a:lnTo>
                      <a:pt x="849" y="247"/>
                    </a:lnTo>
                    <a:lnTo>
                      <a:pt x="834" y="269"/>
                    </a:lnTo>
                    <a:lnTo>
                      <a:pt x="823" y="294"/>
                    </a:lnTo>
                    <a:lnTo>
                      <a:pt x="821" y="302"/>
                    </a:lnTo>
                    <a:lnTo>
                      <a:pt x="819" y="311"/>
                    </a:lnTo>
                    <a:lnTo>
                      <a:pt x="819" y="317"/>
                    </a:lnTo>
                    <a:lnTo>
                      <a:pt x="821" y="321"/>
                    </a:lnTo>
                    <a:lnTo>
                      <a:pt x="843" y="321"/>
                    </a:lnTo>
                    <a:lnTo>
                      <a:pt x="875" y="326"/>
                    </a:lnTo>
                    <a:lnTo>
                      <a:pt x="881" y="328"/>
                    </a:lnTo>
                    <a:lnTo>
                      <a:pt x="898" y="339"/>
                    </a:lnTo>
                    <a:lnTo>
                      <a:pt x="908" y="342"/>
                    </a:lnTo>
                    <a:lnTo>
                      <a:pt x="918" y="340"/>
                    </a:lnTo>
                    <a:lnTo>
                      <a:pt x="923" y="343"/>
                    </a:lnTo>
                    <a:lnTo>
                      <a:pt x="930" y="343"/>
                    </a:lnTo>
                    <a:lnTo>
                      <a:pt x="937" y="340"/>
                    </a:lnTo>
                    <a:lnTo>
                      <a:pt x="941" y="335"/>
                    </a:lnTo>
                    <a:lnTo>
                      <a:pt x="948" y="332"/>
                    </a:lnTo>
                    <a:lnTo>
                      <a:pt x="963" y="333"/>
                    </a:lnTo>
                    <a:lnTo>
                      <a:pt x="972" y="332"/>
                    </a:lnTo>
                    <a:lnTo>
                      <a:pt x="973" y="331"/>
                    </a:lnTo>
                    <a:lnTo>
                      <a:pt x="975" y="327"/>
                    </a:lnTo>
                    <a:lnTo>
                      <a:pt x="990" y="315"/>
                    </a:lnTo>
                    <a:lnTo>
                      <a:pt x="994" y="313"/>
                    </a:lnTo>
                    <a:lnTo>
                      <a:pt x="996" y="310"/>
                    </a:lnTo>
                    <a:lnTo>
                      <a:pt x="1010" y="299"/>
                    </a:lnTo>
                    <a:lnTo>
                      <a:pt x="1018" y="290"/>
                    </a:lnTo>
                    <a:lnTo>
                      <a:pt x="1025" y="280"/>
                    </a:lnTo>
                    <a:lnTo>
                      <a:pt x="1028" y="272"/>
                    </a:lnTo>
                    <a:lnTo>
                      <a:pt x="1031" y="256"/>
                    </a:lnTo>
                    <a:lnTo>
                      <a:pt x="1034" y="225"/>
                    </a:lnTo>
                    <a:lnTo>
                      <a:pt x="1043" y="225"/>
                    </a:lnTo>
                    <a:lnTo>
                      <a:pt x="1047" y="224"/>
                    </a:lnTo>
                    <a:lnTo>
                      <a:pt x="1061" y="224"/>
                    </a:lnTo>
                    <a:lnTo>
                      <a:pt x="1068" y="231"/>
                    </a:lnTo>
                    <a:lnTo>
                      <a:pt x="1080" y="270"/>
                    </a:lnTo>
                    <a:lnTo>
                      <a:pt x="1080" y="302"/>
                    </a:lnTo>
                    <a:lnTo>
                      <a:pt x="1079" y="313"/>
                    </a:lnTo>
                    <a:lnTo>
                      <a:pt x="1076" y="317"/>
                    </a:lnTo>
                    <a:lnTo>
                      <a:pt x="1074" y="321"/>
                    </a:lnTo>
                    <a:lnTo>
                      <a:pt x="1050" y="337"/>
                    </a:lnTo>
                    <a:lnTo>
                      <a:pt x="1043" y="339"/>
                    </a:lnTo>
                    <a:lnTo>
                      <a:pt x="1031" y="340"/>
                    </a:lnTo>
                    <a:lnTo>
                      <a:pt x="1023" y="344"/>
                    </a:lnTo>
                    <a:lnTo>
                      <a:pt x="1014" y="356"/>
                    </a:lnTo>
                    <a:lnTo>
                      <a:pt x="1005" y="366"/>
                    </a:lnTo>
                    <a:lnTo>
                      <a:pt x="961" y="404"/>
                    </a:lnTo>
                    <a:lnTo>
                      <a:pt x="959" y="408"/>
                    </a:lnTo>
                    <a:lnTo>
                      <a:pt x="955" y="415"/>
                    </a:lnTo>
                    <a:lnTo>
                      <a:pt x="935" y="440"/>
                    </a:lnTo>
                    <a:lnTo>
                      <a:pt x="932" y="446"/>
                    </a:lnTo>
                    <a:lnTo>
                      <a:pt x="914" y="467"/>
                    </a:lnTo>
                    <a:lnTo>
                      <a:pt x="899" y="479"/>
                    </a:lnTo>
                    <a:lnTo>
                      <a:pt x="892" y="488"/>
                    </a:lnTo>
                    <a:lnTo>
                      <a:pt x="883" y="494"/>
                    </a:lnTo>
                    <a:lnTo>
                      <a:pt x="881" y="499"/>
                    </a:lnTo>
                    <a:lnTo>
                      <a:pt x="872" y="509"/>
                    </a:lnTo>
                    <a:lnTo>
                      <a:pt x="862" y="514"/>
                    </a:lnTo>
                    <a:lnTo>
                      <a:pt x="861" y="520"/>
                    </a:lnTo>
                    <a:lnTo>
                      <a:pt x="851" y="528"/>
                    </a:lnTo>
                    <a:lnTo>
                      <a:pt x="850" y="531"/>
                    </a:lnTo>
                    <a:lnTo>
                      <a:pt x="853" y="554"/>
                    </a:lnTo>
                    <a:lnTo>
                      <a:pt x="848" y="576"/>
                    </a:lnTo>
                    <a:lnTo>
                      <a:pt x="848" y="591"/>
                    </a:lnTo>
                    <a:lnTo>
                      <a:pt x="846" y="601"/>
                    </a:lnTo>
                    <a:lnTo>
                      <a:pt x="838" y="625"/>
                    </a:lnTo>
                    <a:lnTo>
                      <a:pt x="838" y="676"/>
                    </a:lnTo>
                    <a:lnTo>
                      <a:pt x="835" y="686"/>
                    </a:lnTo>
                    <a:lnTo>
                      <a:pt x="834" y="692"/>
                    </a:lnTo>
                    <a:lnTo>
                      <a:pt x="826" y="705"/>
                    </a:lnTo>
                    <a:lnTo>
                      <a:pt x="823" y="714"/>
                    </a:lnTo>
                    <a:lnTo>
                      <a:pt x="818" y="740"/>
                    </a:lnTo>
                    <a:lnTo>
                      <a:pt x="817" y="756"/>
                    </a:lnTo>
                    <a:lnTo>
                      <a:pt x="818" y="765"/>
                    </a:lnTo>
                    <a:lnTo>
                      <a:pt x="817" y="774"/>
                    </a:lnTo>
                    <a:lnTo>
                      <a:pt x="813" y="776"/>
                    </a:lnTo>
                    <a:lnTo>
                      <a:pt x="822" y="796"/>
                    </a:lnTo>
                    <a:lnTo>
                      <a:pt x="846" y="810"/>
                    </a:lnTo>
                    <a:lnTo>
                      <a:pt x="856" y="817"/>
                    </a:lnTo>
                    <a:lnTo>
                      <a:pt x="869" y="828"/>
                    </a:lnTo>
                    <a:lnTo>
                      <a:pt x="885" y="845"/>
                    </a:lnTo>
                    <a:lnTo>
                      <a:pt x="886" y="855"/>
                    </a:lnTo>
                    <a:lnTo>
                      <a:pt x="875" y="880"/>
                    </a:lnTo>
                    <a:lnTo>
                      <a:pt x="878" y="892"/>
                    </a:lnTo>
                    <a:lnTo>
                      <a:pt x="889" y="907"/>
                    </a:lnTo>
                    <a:lnTo>
                      <a:pt x="903" y="913"/>
                    </a:lnTo>
                    <a:lnTo>
                      <a:pt x="913" y="912"/>
                    </a:lnTo>
                    <a:lnTo>
                      <a:pt x="914" y="921"/>
                    </a:lnTo>
                    <a:lnTo>
                      <a:pt x="914" y="950"/>
                    </a:lnTo>
                    <a:lnTo>
                      <a:pt x="908" y="963"/>
                    </a:lnTo>
                    <a:lnTo>
                      <a:pt x="889" y="991"/>
                    </a:lnTo>
                    <a:lnTo>
                      <a:pt x="877" y="1004"/>
                    </a:lnTo>
                    <a:lnTo>
                      <a:pt x="870" y="1015"/>
                    </a:lnTo>
                    <a:lnTo>
                      <a:pt x="865" y="1039"/>
                    </a:lnTo>
                    <a:lnTo>
                      <a:pt x="854" y="1049"/>
                    </a:lnTo>
                    <a:lnTo>
                      <a:pt x="840" y="1056"/>
                    </a:lnTo>
                    <a:lnTo>
                      <a:pt x="815" y="1065"/>
                    </a:lnTo>
                    <a:lnTo>
                      <a:pt x="805" y="1065"/>
                    </a:lnTo>
                    <a:lnTo>
                      <a:pt x="790" y="1072"/>
                    </a:lnTo>
                    <a:lnTo>
                      <a:pt x="765" y="1080"/>
                    </a:lnTo>
                    <a:lnTo>
                      <a:pt x="753" y="1082"/>
                    </a:lnTo>
                    <a:lnTo>
                      <a:pt x="733" y="1083"/>
                    </a:lnTo>
                    <a:lnTo>
                      <a:pt x="711" y="1091"/>
                    </a:lnTo>
                    <a:lnTo>
                      <a:pt x="677" y="1096"/>
                    </a:lnTo>
                    <a:lnTo>
                      <a:pt x="650" y="1096"/>
                    </a:lnTo>
                    <a:lnTo>
                      <a:pt x="620" y="1091"/>
                    </a:lnTo>
                    <a:lnTo>
                      <a:pt x="607" y="1079"/>
                    </a:lnTo>
                    <a:lnTo>
                      <a:pt x="604" y="1088"/>
                    </a:lnTo>
                    <a:lnTo>
                      <a:pt x="607" y="1113"/>
                    </a:lnTo>
                    <a:lnTo>
                      <a:pt x="616" y="1122"/>
                    </a:lnTo>
                    <a:lnTo>
                      <a:pt x="619" y="1130"/>
                    </a:lnTo>
                    <a:lnTo>
                      <a:pt x="617" y="1147"/>
                    </a:lnTo>
                    <a:lnTo>
                      <a:pt x="614" y="1155"/>
                    </a:lnTo>
                    <a:lnTo>
                      <a:pt x="611" y="1157"/>
                    </a:lnTo>
                    <a:lnTo>
                      <a:pt x="609" y="1156"/>
                    </a:lnTo>
                    <a:lnTo>
                      <a:pt x="604" y="1169"/>
                    </a:lnTo>
                    <a:lnTo>
                      <a:pt x="602" y="1184"/>
                    </a:lnTo>
                    <a:lnTo>
                      <a:pt x="607" y="1214"/>
                    </a:lnTo>
                    <a:lnTo>
                      <a:pt x="607" y="1221"/>
                    </a:lnTo>
                    <a:lnTo>
                      <a:pt x="603" y="1230"/>
                    </a:lnTo>
                    <a:lnTo>
                      <a:pt x="597" y="1237"/>
                    </a:lnTo>
                    <a:lnTo>
                      <a:pt x="580" y="1241"/>
                    </a:lnTo>
                    <a:lnTo>
                      <a:pt x="564" y="1252"/>
                    </a:lnTo>
                    <a:lnTo>
                      <a:pt x="526" y="1251"/>
                    </a:lnTo>
                    <a:lnTo>
                      <a:pt x="517" y="1247"/>
                    </a:lnTo>
                    <a:lnTo>
                      <a:pt x="507" y="1241"/>
                    </a:lnTo>
                    <a:lnTo>
                      <a:pt x="487" y="1232"/>
                    </a:lnTo>
                    <a:lnTo>
                      <a:pt x="472" y="1227"/>
                    </a:lnTo>
                    <a:lnTo>
                      <a:pt x="462" y="1216"/>
                    </a:lnTo>
                    <a:lnTo>
                      <a:pt x="451" y="1230"/>
                    </a:lnTo>
                    <a:lnTo>
                      <a:pt x="451" y="1251"/>
                    </a:lnTo>
                    <a:lnTo>
                      <a:pt x="457" y="1270"/>
                    </a:lnTo>
                    <a:lnTo>
                      <a:pt x="458" y="1302"/>
                    </a:lnTo>
                    <a:lnTo>
                      <a:pt x="459" y="1317"/>
                    </a:lnTo>
                    <a:lnTo>
                      <a:pt x="473" y="1329"/>
                    </a:lnTo>
                    <a:lnTo>
                      <a:pt x="487" y="1333"/>
                    </a:lnTo>
                    <a:lnTo>
                      <a:pt x="482" y="1340"/>
                    </a:lnTo>
                    <a:lnTo>
                      <a:pt x="489" y="1345"/>
                    </a:lnTo>
                    <a:lnTo>
                      <a:pt x="509" y="1340"/>
                    </a:lnTo>
                    <a:lnTo>
                      <a:pt x="505" y="1332"/>
                    </a:lnTo>
                    <a:lnTo>
                      <a:pt x="499" y="1328"/>
                    </a:lnTo>
                    <a:lnTo>
                      <a:pt x="515" y="1325"/>
                    </a:lnTo>
                    <a:lnTo>
                      <a:pt x="527" y="1317"/>
                    </a:lnTo>
                    <a:lnTo>
                      <a:pt x="534" y="1329"/>
                    </a:lnTo>
                    <a:lnTo>
                      <a:pt x="538" y="1355"/>
                    </a:lnTo>
                    <a:lnTo>
                      <a:pt x="536" y="1367"/>
                    </a:lnTo>
                    <a:lnTo>
                      <a:pt x="528" y="1372"/>
                    </a:lnTo>
                    <a:lnTo>
                      <a:pt x="518" y="1376"/>
                    </a:lnTo>
                    <a:lnTo>
                      <a:pt x="509" y="1376"/>
                    </a:lnTo>
                    <a:lnTo>
                      <a:pt x="501" y="1372"/>
                    </a:lnTo>
                    <a:lnTo>
                      <a:pt x="500" y="1360"/>
                    </a:lnTo>
                    <a:lnTo>
                      <a:pt x="495" y="1354"/>
                    </a:lnTo>
                    <a:lnTo>
                      <a:pt x="484" y="1351"/>
                    </a:lnTo>
                    <a:lnTo>
                      <a:pt x="475" y="1354"/>
                    </a:lnTo>
                    <a:lnTo>
                      <a:pt x="469" y="1360"/>
                    </a:lnTo>
                    <a:lnTo>
                      <a:pt x="463" y="1361"/>
                    </a:lnTo>
                    <a:lnTo>
                      <a:pt x="458" y="1366"/>
                    </a:lnTo>
                    <a:lnTo>
                      <a:pt x="458" y="1372"/>
                    </a:lnTo>
                    <a:lnTo>
                      <a:pt x="475" y="1381"/>
                    </a:lnTo>
                    <a:lnTo>
                      <a:pt x="487" y="1382"/>
                    </a:lnTo>
                    <a:lnTo>
                      <a:pt x="494" y="1384"/>
                    </a:lnTo>
                    <a:lnTo>
                      <a:pt x="500" y="1387"/>
                    </a:lnTo>
                    <a:lnTo>
                      <a:pt x="499" y="1389"/>
                    </a:lnTo>
                    <a:lnTo>
                      <a:pt x="466" y="1407"/>
                    </a:lnTo>
                    <a:lnTo>
                      <a:pt x="461" y="1414"/>
                    </a:lnTo>
                    <a:lnTo>
                      <a:pt x="457" y="1423"/>
                    </a:lnTo>
                    <a:lnTo>
                      <a:pt x="448" y="1432"/>
                    </a:lnTo>
                    <a:lnTo>
                      <a:pt x="446" y="1445"/>
                    </a:lnTo>
                    <a:lnTo>
                      <a:pt x="450" y="1461"/>
                    </a:lnTo>
                    <a:lnTo>
                      <a:pt x="448" y="1474"/>
                    </a:lnTo>
                    <a:lnTo>
                      <a:pt x="448" y="1490"/>
                    </a:lnTo>
                    <a:lnTo>
                      <a:pt x="445" y="1501"/>
                    </a:lnTo>
                    <a:lnTo>
                      <a:pt x="440" y="1506"/>
                    </a:lnTo>
                    <a:lnTo>
                      <a:pt x="432" y="1508"/>
                    </a:lnTo>
                    <a:lnTo>
                      <a:pt x="426" y="1520"/>
                    </a:lnTo>
                    <a:lnTo>
                      <a:pt x="431" y="1533"/>
                    </a:lnTo>
                    <a:lnTo>
                      <a:pt x="432" y="1538"/>
                    </a:lnTo>
                    <a:lnTo>
                      <a:pt x="429" y="1544"/>
                    </a:lnTo>
                    <a:lnTo>
                      <a:pt x="396" y="1542"/>
                    </a:lnTo>
                    <a:lnTo>
                      <a:pt x="386" y="1547"/>
                    </a:lnTo>
                    <a:lnTo>
                      <a:pt x="378" y="1556"/>
                    </a:lnTo>
                    <a:lnTo>
                      <a:pt x="369" y="1556"/>
                    </a:lnTo>
                    <a:lnTo>
                      <a:pt x="359" y="1561"/>
                    </a:lnTo>
                    <a:lnTo>
                      <a:pt x="342" y="1580"/>
                    </a:lnTo>
                    <a:lnTo>
                      <a:pt x="335" y="1588"/>
                    </a:lnTo>
                    <a:lnTo>
                      <a:pt x="333" y="1597"/>
                    </a:lnTo>
                    <a:lnTo>
                      <a:pt x="322" y="1615"/>
                    </a:lnTo>
                    <a:lnTo>
                      <a:pt x="318" y="1633"/>
                    </a:lnTo>
                    <a:lnTo>
                      <a:pt x="321" y="1640"/>
                    </a:lnTo>
                    <a:lnTo>
                      <a:pt x="327" y="1653"/>
                    </a:lnTo>
                    <a:lnTo>
                      <a:pt x="333" y="1664"/>
                    </a:lnTo>
                    <a:lnTo>
                      <a:pt x="343" y="1672"/>
                    </a:lnTo>
                    <a:lnTo>
                      <a:pt x="365" y="1696"/>
                    </a:lnTo>
                    <a:lnTo>
                      <a:pt x="389" y="1706"/>
                    </a:lnTo>
                    <a:lnTo>
                      <a:pt x="402" y="1707"/>
                    </a:lnTo>
                    <a:lnTo>
                      <a:pt x="414" y="1705"/>
                    </a:lnTo>
                    <a:lnTo>
                      <a:pt x="421" y="1712"/>
                    </a:lnTo>
                    <a:lnTo>
                      <a:pt x="424" y="1723"/>
                    </a:lnTo>
                    <a:lnTo>
                      <a:pt x="424" y="1739"/>
                    </a:lnTo>
                    <a:lnTo>
                      <a:pt x="417" y="1752"/>
                    </a:lnTo>
                    <a:lnTo>
                      <a:pt x="413" y="1754"/>
                    </a:lnTo>
                    <a:lnTo>
                      <a:pt x="417" y="1766"/>
                    </a:lnTo>
                    <a:lnTo>
                      <a:pt x="418" y="1776"/>
                    </a:lnTo>
                    <a:lnTo>
                      <a:pt x="410" y="1780"/>
                    </a:lnTo>
                    <a:lnTo>
                      <a:pt x="409" y="1791"/>
                    </a:lnTo>
                    <a:lnTo>
                      <a:pt x="402" y="1791"/>
                    </a:lnTo>
                    <a:lnTo>
                      <a:pt x="393" y="1796"/>
                    </a:lnTo>
                    <a:lnTo>
                      <a:pt x="376" y="1813"/>
                    </a:lnTo>
                    <a:lnTo>
                      <a:pt x="358" y="1829"/>
                    </a:lnTo>
                    <a:lnTo>
                      <a:pt x="350" y="1833"/>
                    </a:lnTo>
                    <a:lnTo>
                      <a:pt x="335" y="1849"/>
                    </a:lnTo>
                    <a:lnTo>
                      <a:pt x="321" y="1862"/>
                    </a:lnTo>
                    <a:lnTo>
                      <a:pt x="312" y="1882"/>
                    </a:lnTo>
                    <a:lnTo>
                      <a:pt x="310" y="1894"/>
                    </a:lnTo>
                    <a:lnTo>
                      <a:pt x="318" y="1887"/>
                    </a:lnTo>
                    <a:lnTo>
                      <a:pt x="310" y="1924"/>
                    </a:lnTo>
                    <a:lnTo>
                      <a:pt x="305" y="1940"/>
                    </a:lnTo>
                    <a:lnTo>
                      <a:pt x="296" y="1948"/>
                    </a:lnTo>
                    <a:lnTo>
                      <a:pt x="286" y="1953"/>
                    </a:lnTo>
                    <a:lnTo>
                      <a:pt x="276" y="1953"/>
                    </a:lnTo>
                    <a:lnTo>
                      <a:pt x="269" y="1946"/>
                    </a:lnTo>
                    <a:lnTo>
                      <a:pt x="258" y="1925"/>
                    </a:lnTo>
                    <a:lnTo>
                      <a:pt x="260" y="1945"/>
                    </a:lnTo>
                    <a:lnTo>
                      <a:pt x="268" y="1948"/>
                    </a:lnTo>
                    <a:lnTo>
                      <a:pt x="270" y="1954"/>
                    </a:lnTo>
                    <a:lnTo>
                      <a:pt x="270" y="1959"/>
                    </a:lnTo>
                    <a:lnTo>
                      <a:pt x="248" y="1974"/>
                    </a:lnTo>
                    <a:lnTo>
                      <a:pt x="238" y="1983"/>
                    </a:lnTo>
                    <a:lnTo>
                      <a:pt x="226" y="2026"/>
                    </a:lnTo>
                    <a:lnTo>
                      <a:pt x="219" y="2037"/>
                    </a:lnTo>
                    <a:lnTo>
                      <a:pt x="225" y="2037"/>
                    </a:lnTo>
                    <a:lnTo>
                      <a:pt x="230" y="2033"/>
                    </a:lnTo>
                    <a:lnTo>
                      <a:pt x="237" y="2058"/>
                    </a:lnTo>
                    <a:lnTo>
                      <a:pt x="241" y="2074"/>
                    </a:lnTo>
                    <a:lnTo>
                      <a:pt x="237" y="2081"/>
                    </a:lnTo>
                    <a:lnTo>
                      <a:pt x="225" y="2080"/>
                    </a:lnTo>
                    <a:lnTo>
                      <a:pt x="220" y="2082"/>
                    </a:lnTo>
                    <a:lnTo>
                      <a:pt x="229" y="2089"/>
                    </a:lnTo>
                    <a:lnTo>
                      <a:pt x="233" y="2088"/>
                    </a:lnTo>
                    <a:lnTo>
                      <a:pt x="240" y="2089"/>
                    </a:lnTo>
                    <a:lnTo>
                      <a:pt x="256" y="2120"/>
                    </a:lnTo>
                    <a:lnTo>
                      <a:pt x="275" y="2145"/>
                    </a:lnTo>
                    <a:lnTo>
                      <a:pt x="275" y="2146"/>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3" name="Freeform 257"/>
              <p:cNvSpPr>
                <a:spLocks noChangeAspect="1"/>
              </p:cNvSpPr>
              <p:nvPr/>
            </p:nvSpPr>
            <p:spPr bwMode="gray">
              <a:xfrm>
                <a:off x="1763" y="3165"/>
                <a:ext cx="38" cy="45"/>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4" name="Freeform 258"/>
              <p:cNvSpPr>
                <a:spLocks noChangeAspect="1"/>
              </p:cNvSpPr>
              <p:nvPr/>
            </p:nvSpPr>
            <p:spPr bwMode="gray">
              <a:xfrm>
                <a:off x="1879" y="2422"/>
                <a:ext cx="45" cy="45"/>
              </a:xfrm>
              <a:custGeom>
                <a:avLst/>
                <a:gdLst/>
                <a:ahLst/>
                <a:cxnLst>
                  <a:cxn ang="0">
                    <a:pos x="197" y="195"/>
                  </a:cxn>
                  <a:cxn ang="0">
                    <a:pos x="172" y="187"/>
                  </a:cxn>
                  <a:cxn ang="0">
                    <a:pos x="146" y="193"/>
                  </a:cxn>
                  <a:cxn ang="0">
                    <a:pos x="129" y="190"/>
                  </a:cxn>
                  <a:cxn ang="0">
                    <a:pos x="124" y="217"/>
                  </a:cxn>
                  <a:cxn ang="0">
                    <a:pos x="103" y="221"/>
                  </a:cxn>
                  <a:cxn ang="0">
                    <a:pos x="91" y="214"/>
                  </a:cxn>
                  <a:cxn ang="0">
                    <a:pos x="79" y="205"/>
                  </a:cxn>
                  <a:cxn ang="0">
                    <a:pos x="59" y="178"/>
                  </a:cxn>
                  <a:cxn ang="0">
                    <a:pos x="52" y="166"/>
                  </a:cxn>
                  <a:cxn ang="0">
                    <a:pos x="47" y="151"/>
                  </a:cxn>
                  <a:cxn ang="0">
                    <a:pos x="43" y="140"/>
                  </a:cxn>
                  <a:cxn ang="0">
                    <a:pos x="30" y="139"/>
                  </a:cxn>
                  <a:cxn ang="0">
                    <a:pos x="26" y="130"/>
                  </a:cxn>
                  <a:cxn ang="0">
                    <a:pos x="15" y="122"/>
                  </a:cxn>
                  <a:cxn ang="0">
                    <a:pos x="0" y="101"/>
                  </a:cxn>
                  <a:cxn ang="0">
                    <a:pos x="4" y="84"/>
                  </a:cxn>
                  <a:cxn ang="0">
                    <a:pos x="9" y="60"/>
                  </a:cxn>
                  <a:cxn ang="0">
                    <a:pos x="11" y="55"/>
                  </a:cxn>
                  <a:cxn ang="0">
                    <a:pos x="22" y="50"/>
                  </a:cxn>
                  <a:cxn ang="0">
                    <a:pos x="38" y="49"/>
                  </a:cxn>
                  <a:cxn ang="0">
                    <a:pos x="46" y="39"/>
                  </a:cxn>
                  <a:cxn ang="0">
                    <a:pos x="44" y="32"/>
                  </a:cxn>
                  <a:cxn ang="0">
                    <a:pos x="43" y="26"/>
                  </a:cxn>
                  <a:cxn ang="0">
                    <a:pos x="57" y="9"/>
                  </a:cxn>
                  <a:cxn ang="0">
                    <a:pos x="62" y="5"/>
                  </a:cxn>
                  <a:cxn ang="0">
                    <a:pos x="71" y="0"/>
                  </a:cxn>
                  <a:cxn ang="0">
                    <a:pos x="114" y="6"/>
                  </a:cxn>
                  <a:cxn ang="0">
                    <a:pos x="154" y="3"/>
                  </a:cxn>
                  <a:cxn ang="0">
                    <a:pos x="168" y="0"/>
                  </a:cxn>
                  <a:cxn ang="0">
                    <a:pos x="200" y="3"/>
                  </a:cxn>
                  <a:cxn ang="0">
                    <a:pos x="225" y="11"/>
                  </a:cxn>
                  <a:cxn ang="0">
                    <a:pos x="222" y="25"/>
                  </a:cxn>
                  <a:cxn ang="0">
                    <a:pos x="218" y="33"/>
                  </a:cxn>
                  <a:cxn ang="0">
                    <a:pos x="206" y="49"/>
                  </a:cxn>
                  <a:cxn ang="0">
                    <a:pos x="208" y="90"/>
                  </a:cxn>
                  <a:cxn ang="0">
                    <a:pos x="220" y="114"/>
                  </a:cxn>
                  <a:cxn ang="0">
                    <a:pos x="221" y="117"/>
                  </a:cxn>
                  <a:cxn ang="0">
                    <a:pos x="225" y="140"/>
                  </a:cxn>
                  <a:cxn ang="0">
                    <a:pos x="218" y="181"/>
                  </a:cxn>
                  <a:cxn ang="0">
                    <a:pos x="203" y="197"/>
                  </a:cxn>
                </a:cxnLst>
                <a:rect l="0" t="0" r="r" b="b"/>
                <a:pathLst>
                  <a:path w="226" h="221">
                    <a:moveTo>
                      <a:pt x="203" y="197"/>
                    </a:moveTo>
                    <a:lnTo>
                      <a:pt x="197" y="195"/>
                    </a:lnTo>
                    <a:lnTo>
                      <a:pt x="193" y="193"/>
                    </a:lnTo>
                    <a:lnTo>
                      <a:pt x="172" y="187"/>
                    </a:lnTo>
                    <a:lnTo>
                      <a:pt x="150" y="193"/>
                    </a:lnTo>
                    <a:lnTo>
                      <a:pt x="146" y="193"/>
                    </a:lnTo>
                    <a:lnTo>
                      <a:pt x="136" y="190"/>
                    </a:lnTo>
                    <a:lnTo>
                      <a:pt x="129" y="190"/>
                    </a:lnTo>
                    <a:lnTo>
                      <a:pt x="123" y="193"/>
                    </a:lnTo>
                    <a:lnTo>
                      <a:pt x="124" y="217"/>
                    </a:lnTo>
                    <a:lnTo>
                      <a:pt x="120" y="221"/>
                    </a:lnTo>
                    <a:lnTo>
                      <a:pt x="103" y="221"/>
                    </a:lnTo>
                    <a:lnTo>
                      <a:pt x="91" y="216"/>
                    </a:lnTo>
                    <a:lnTo>
                      <a:pt x="91" y="214"/>
                    </a:lnTo>
                    <a:lnTo>
                      <a:pt x="89" y="214"/>
                    </a:lnTo>
                    <a:lnTo>
                      <a:pt x="79" y="205"/>
                    </a:lnTo>
                    <a:lnTo>
                      <a:pt x="65" y="188"/>
                    </a:lnTo>
                    <a:lnTo>
                      <a:pt x="59" y="178"/>
                    </a:lnTo>
                    <a:lnTo>
                      <a:pt x="58" y="172"/>
                    </a:lnTo>
                    <a:lnTo>
                      <a:pt x="52" y="166"/>
                    </a:lnTo>
                    <a:lnTo>
                      <a:pt x="52" y="156"/>
                    </a:lnTo>
                    <a:lnTo>
                      <a:pt x="47" y="151"/>
                    </a:lnTo>
                    <a:lnTo>
                      <a:pt x="46" y="143"/>
                    </a:lnTo>
                    <a:lnTo>
                      <a:pt x="43" y="140"/>
                    </a:lnTo>
                    <a:lnTo>
                      <a:pt x="32" y="140"/>
                    </a:lnTo>
                    <a:lnTo>
                      <a:pt x="30" y="139"/>
                    </a:lnTo>
                    <a:lnTo>
                      <a:pt x="26" y="135"/>
                    </a:lnTo>
                    <a:lnTo>
                      <a:pt x="26" y="130"/>
                    </a:lnTo>
                    <a:lnTo>
                      <a:pt x="17" y="123"/>
                    </a:lnTo>
                    <a:lnTo>
                      <a:pt x="15" y="122"/>
                    </a:lnTo>
                    <a:lnTo>
                      <a:pt x="6" y="107"/>
                    </a:lnTo>
                    <a:lnTo>
                      <a:pt x="0" y="101"/>
                    </a:lnTo>
                    <a:lnTo>
                      <a:pt x="0" y="95"/>
                    </a:lnTo>
                    <a:lnTo>
                      <a:pt x="4" y="84"/>
                    </a:lnTo>
                    <a:lnTo>
                      <a:pt x="9" y="75"/>
                    </a:lnTo>
                    <a:lnTo>
                      <a:pt x="9" y="60"/>
                    </a:lnTo>
                    <a:lnTo>
                      <a:pt x="10" y="58"/>
                    </a:lnTo>
                    <a:lnTo>
                      <a:pt x="11" y="55"/>
                    </a:lnTo>
                    <a:lnTo>
                      <a:pt x="15" y="53"/>
                    </a:lnTo>
                    <a:lnTo>
                      <a:pt x="22" y="50"/>
                    </a:lnTo>
                    <a:lnTo>
                      <a:pt x="32" y="50"/>
                    </a:lnTo>
                    <a:lnTo>
                      <a:pt x="38" y="49"/>
                    </a:lnTo>
                    <a:lnTo>
                      <a:pt x="39" y="46"/>
                    </a:lnTo>
                    <a:lnTo>
                      <a:pt x="46" y="39"/>
                    </a:lnTo>
                    <a:lnTo>
                      <a:pt x="46" y="32"/>
                    </a:lnTo>
                    <a:lnTo>
                      <a:pt x="44" y="32"/>
                    </a:lnTo>
                    <a:lnTo>
                      <a:pt x="42" y="30"/>
                    </a:lnTo>
                    <a:lnTo>
                      <a:pt x="43" y="26"/>
                    </a:lnTo>
                    <a:lnTo>
                      <a:pt x="50" y="15"/>
                    </a:lnTo>
                    <a:lnTo>
                      <a:pt x="57" y="9"/>
                    </a:lnTo>
                    <a:lnTo>
                      <a:pt x="58" y="6"/>
                    </a:lnTo>
                    <a:lnTo>
                      <a:pt x="62" y="5"/>
                    </a:lnTo>
                    <a:lnTo>
                      <a:pt x="66" y="0"/>
                    </a:lnTo>
                    <a:lnTo>
                      <a:pt x="71" y="0"/>
                    </a:lnTo>
                    <a:lnTo>
                      <a:pt x="95" y="6"/>
                    </a:lnTo>
                    <a:lnTo>
                      <a:pt x="114" y="6"/>
                    </a:lnTo>
                    <a:lnTo>
                      <a:pt x="139" y="1"/>
                    </a:lnTo>
                    <a:lnTo>
                      <a:pt x="154" y="3"/>
                    </a:lnTo>
                    <a:lnTo>
                      <a:pt x="166" y="1"/>
                    </a:lnTo>
                    <a:lnTo>
                      <a:pt x="168" y="0"/>
                    </a:lnTo>
                    <a:lnTo>
                      <a:pt x="175" y="0"/>
                    </a:lnTo>
                    <a:lnTo>
                      <a:pt x="200" y="3"/>
                    </a:lnTo>
                    <a:lnTo>
                      <a:pt x="225" y="10"/>
                    </a:lnTo>
                    <a:lnTo>
                      <a:pt x="225" y="11"/>
                    </a:lnTo>
                    <a:lnTo>
                      <a:pt x="225" y="22"/>
                    </a:lnTo>
                    <a:lnTo>
                      <a:pt x="222" y="25"/>
                    </a:lnTo>
                    <a:lnTo>
                      <a:pt x="222" y="27"/>
                    </a:lnTo>
                    <a:lnTo>
                      <a:pt x="218" y="33"/>
                    </a:lnTo>
                    <a:lnTo>
                      <a:pt x="210" y="39"/>
                    </a:lnTo>
                    <a:lnTo>
                      <a:pt x="206" y="49"/>
                    </a:lnTo>
                    <a:lnTo>
                      <a:pt x="206" y="71"/>
                    </a:lnTo>
                    <a:lnTo>
                      <a:pt x="208" y="90"/>
                    </a:lnTo>
                    <a:lnTo>
                      <a:pt x="211" y="101"/>
                    </a:lnTo>
                    <a:lnTo>
                      <a:pt x="220" y="114"/>
                    </a:lnTo>
                    <a:lnTo>
                      <a:pt x="220" y="116"/>
                    </a:lnTo>
                    <a:lnTo>
                      <a:pt x="221" y="117"/>
                    </a:lnTo>
                    <a:lnTo>
                      <a:pt x="226" y="125"/>
                    </a:lnTo>
                    <a:lnTo>
                      <a:pt x="225" y="140"/>
                    </a:lnTo>
                    <a:lnTo>
                      <a:pt x="220" y="162"/>
                    </a:lnTo>
                    <a:lnTo>
                      <a:pt x="218" y="181"/>
                    </a:lnTo>
                    <a:lnTo>
                      <a:pt x="216" y="184"/>
                    </a:lnTo>
                    <a:lnTo>
                      <a:pt x="203" y="197"/>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5" name="Freeform 259"/>
              <p:cNvSpPr>
                <a:spLocks noChangeAspect="1"/>
              </p:cNvSpPr>
              <p:nvPr/>
            </p:nvSpPr>
            <p:spPr bwMode="gray">
              <a:xfrm rot="-1047951">
                <a:off x="1790" y="2357"/>
                <a:ext cx="4" cy="4"/>
              </a:xfrm>
              <a:custGeom>
                <a:avLst/>
                <a:gdLst/>
                <a:ahLst/>
                <a:cxnLst>
                  <a:cxn ang="0">
                    <a:pos x="148" y="0"/>
                  </a:cxn>
                  <a:cxn ang="0">
                    <a:pos x="169" y="17"/>
                  </a:cxn>
                  <a:cxn ang="0">
                    <a:pos x="183" y="54"/>
                  </a:cxn>
                  <a:cxn ang="0">
                    <a:pos x="114" y="93"/>
                  </a:cxn>
                  <a:cxn ang="0">
                    <a:pos x="86" y="86"/>
                  </a:cxn>
                  <a:cxn ang="0">
                    <a:pos x="66" y="72"/>
                  </a:cxn>
                  <a:cxn ang="0">
                    <a:pos x="14" y="72"/>
                  </a:cxn>
                  <a:cxn ang="0">
                    <a:pos x="0" y="41"/>
                  </a:cxn>
                  <a:cxn ang="0">
                    <a:pos x="24" y="24"/>
                  </a:cxn>
                  <a:cxn ang="0">
                    <a:pos x="54" y="24"/>
                  </a:cxn>
                  <a:cxn ang="0">
                    <a:pos x="83" y="44"/>
                  </a:cxn>
                  <a:cxn ang="0">
                    <a:pos x="148" y="0"/>
                  </a:cxn>
                </a:cxnLst>
                <a:rect l="0" t="0" r="r" b="b"/>
                <a:pathLst>
                  <a:path w="183" h="93">
                    <a:moveTo>
                      <a:pt x="148" y="0"/>
                    </a:moveTo>
                    <a:lnTo>
                      <a:pt x="169" y="17"/>
                    </a:lnTo>
                    <a:lnTo>
                      <a:pt x="183" y="54"/>
                    </a:lnTo>
                    <a:lnTo>
                      <a:pt x="114" y="93"/>
                    </a:lnTo>
                    <a:lnTo>
                      <a:pt x="86" y="86"/>
                    </a:lnTo>
                    <a:lnTo>
                      <a:pt x="66" y="72"/>
                    </a:lnTo>
                    <a:lnTo>
                      <a:pt x="14" y="72"/>
                    </a:lnTo>
                    <a:lnTo>
                      <a:pt x="0" y="41"/>
                    </a:lnTo>
                    <a:lnTo>
                      <a:pt x="24" y="24"/>
                    </a:lnTo>
                    <a:lnTo>
                      <a:pt x="54" y="24"/>
                    </a:lnTo>
                    <a:lnTo>
                      <a:pt x="83" y="44"/>
                    </a:lnTo>
                    <a:lnTo>
                      <a:pt x="148"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6" name="Freeform 260"/>
              <p:cNvSpPr>
                <a:spLocks noChangeAspect="1"/>
              </p:cNvSpPr>
              <p:nvPr/>
            </p:nvSpPr>
            <p:spPr bwMode="gray">
              <a:xfrm rot="-1047951">
                <a:off x="1753" y="2352"/>
                <a:ext cx="3" cy="4"/>
              </a:xfrm>
              <a:custGeom>
                <a:avLst/>
                <a:gdLst/>
                <a:ahLst/>
                <a:cxnLst>
                  <a:cxn ang="0">
                    <a:pos x="24" y="37"/>
                  </a:cxn>
                  <a:cxn ang="0">
                    <a:pos x="0" y="0"/>
                  </a:cxn>
                  <a:cxn ang="0">
                    <a:pos x="0" y="10"/>
                  </a:cxn>
                  <a:cxn ang="0">
                    <a:pos x="5" y="41"/>
                  </a:cxn>
                  <a:cxn ang="0">
                    <a:pos x="24" y="72"/>
                  </a:cxn>
                  <a:cxn ang="0">
                    <a:pos x="101" y="102"/>
                  </a:cxn>
                  <a:cxn ang="0">
                    <a:pos x="101" y="85"/>
                  </a:cxn>
                  <a:cxn ang="0">
                    <a:pos x="59" y="68"/>
                  </a:cxn>
                  <a:cxn ang="0">
                    <a:pos x="24" y="37"/>
                  </a:cxn>
                </a:cxnLst>
                <a:rect l="0" t="0" r="r" b="b"/>
                <a:pathLst>
                  <a:path w="101" h="102">
                    <a:moveTo>
                      <a:pt x="24" y="37"/>
                    </a:moveTo>
                    <a:lnTo>
                      <a:pt x="0" y="0"/>
                    </a:lnTo>
                    <a:lnTo>
                      <a:pt x="0" y="10"/>
                    </a:lnTo>
                    <a:lnTo>
                      <a:pt x="5" y="41"/>
                    </a:lnTo>
                    <a:lnTo>
                      <a:pt x="24" y="72"/>
                    </a:lnTo>
                    <a:lnTo>
                      <a:pt x="101" y="102"/>
                    </a:lnTo>
                    <a:lnTo>
                      <a:pt x="101" y="85"/>
                    </a:lnTo>
                    <a:lnTo>
                      <a:pt x="59" y="68"/>
                    </a:lnTo>
                    <a:lnTo>
                      <a:pt x="24" y="37"/>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7" name="Freeform 261"/>
              <p:cNvSpPr>
                <a:spLocks noChangeAspect="1"/>
              </p:cNvSpPr>
              <p:nvPr/>
            </p:nvSpPr>
            <p:spPr bwMode="gray">
              <a:xfrm rot="-1047951">
                <a:off x="1758" y="2351"/>
                <a:ext cx="2" cy="4"/>
              </a:xfrm>
              <a:custGeom>
                <a:avLst/>
                <a:gdLst/>
                <a:ahLst/>
                <a:cxnLst>
                  <a:cxn ang="0">
                    <a:pos x="20" y="17"/>
                  </a:cxn>
                  <a:cxn ang="0">
                    <a:pos x="0" y="0"/>
                  </a:cxn>
                  <a:cxn ang="0">
                    <a:pos x="13" y="26"/>
                  </a:cxn>
                  <a:cxn ang="0">
                    <a:pos x="38" y="51"/>
                  </a:cxn>
                  <a:cxn ang="0">
                    <a:pos x="52" y="82"/>
                  </a:cxn>
                  <a:cxn ang="0">
                    <a:pos x="62" y="85"/>
                  </a:cxn>
                  <a:cxn ang="0">
                    <a:pos x="69" y="38"/>
                  </a:cxn>
                  <a:cxn ang="0">
                    <a:pos x="52" y="23"/>
                  </a:cxn>
                  <a:cxn ang="0">
                    <a:pos x="20" y="17"/>
                  </a:cxn>
                </a:cxnLst>
                <a:rect l="0" t="0" r="r" b="b"/>
                <a:pathLst>
                  <a:path w="69" h="85">
                    <a:moveTo>
                      <a:pt x="20" y="17"/>
                    </a:moveTo>
                    <a:lnTo>
                      <a:pt x="0" y="0"/>
                    </a:lnTo>
                    <a:lnTo>
                      <a:pt x="13" y="26"/>
                    </a:lnTo>
                    <a:lnTo>
                      <a:pt x="38" y="51"/>
                    </a:lnTo>
                    <a:lnTo>
                      <a:pt x="52" y="82"/>
                    </a:lnTo>
                    <a:lnTo>
                      <a:pt x="62" y="85"/>
                    </a:lnTo>
                    <a:lnTo>
                      <a:pt x="69" y="38"/>
                    </a:lnTo>
                    <a:lnTo>
                      <a:pt x="52" y="23"/>
                    </a:lnTo>
                    <a:lnTo>
                      <a:pt x="20" y="17"/>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104" name="Freeform 262"/>
            <p:cNvSpPr>
              <a:spLocks noChangeAspect="1"/>
            </p:cNvSpPr>
            <p:nvPr/>
          </p:nvSpPr>
          <p:spPr bwMode="gray">
            <a:xfrm>
              <a:off x="3234531" y="3429347"/>
              <a:ext cx="74613" cy="74613"/>
            </a:xfrm>
            <a:custGeom>
              <a:avLst/>
              <a:gdLst/>
              <a:ahLst/>
              <a:cxnLst>
                <a:cxn ang="0">
                  <a:pos x="223" y="0"/>
                </a:cxn>
                <a:cxn ang="0">
                  <a:pos x="206" y="11"/>
                </a:cxn>
                <a:cxn ang="0">
                  <a:pos x="187" y="16"/>
                </a:cxn>
                <a:cxn ang="0">
                  <a:pos x="163" y="21"/>
                </a:cxn>
                <a:cxn ang="0">
                  <a:pos x="156" y="14"/>
                </a:cxn>
                <a:cxn ang="0">
                  <a:pos x="149" y="16"/>
                </a:cxn>
                <a:cxn ang="0">
                  <a:pos x="143" y="18"/>
                </a:cxn>
                <a:cxn ang="0">
                  <a:pos x="136" y="38"/>
                </a:cxn>
                <a:cxn ang="0">
                  <a:pos x="123" y="43"/>
                </a:cxn>
                <a:cxn ang="0">
                  <a:pos x="117" y="50"/>
                </a:cxn>
                <a:cxn ang="0">
                  <a:pos x="110" y="58"/>
                </a:cxn>
                <a:cxn ang="0">
                  <a:pos x="101" y="61"/>
                </a:cxn>
                <a:cxn ang="0">
                  <a:pos x="93" y="63"/>
                </a:cxn>
                <a:cxn ang="0">
                  <a:pos x="78" y="54"/>
                </a:cxn>
                <a:cxn ang="0">
                  <a:pos x="68" y="72"/>
                </a:cxn>
                <a:cxn ang="0">
                  <a:pos x="46" y="72"/>
                </a:cxn>
                <a:cxn ang="0">
                  <a:pos x="43" y="95"/>
                </a:cxn>
                <a:cxn ang="0">
                  <a:pos x="35" y="101"/>
                </a:cxn>
                <a:cxn ang="0">
                  <a:pos x="29" y="111"/>
                </a:cxn>
                <a:cxn ang="0">
                  <a:pos x="2" y="112"/>
                </a:cxn>
                <a:cxn ang="0">
                  <a:pos x="2" y="120"/>
                </a:cxn>
                <a:cxn ang="0">
                  <a:pos x="20" y="141"/>
                </a:cxn>
                <a:cxn ang="0">
                  <a:pos x="57" y="181"/>
                </a:cxn>
                <a:cxn ang="0">
                  <a:pos x="70" y="194"/>
                </a:cxn>
                <a:cxn ang="0">
                  <a:pos x="95" y="211"/>
                </a:cxn>
                <a:cxn ang="0">
                  <a:pos x="98" y="221"/>
                </a:cxn>
                <a:cxn ang="0">
                  <a:pos x="105" y="215"/>
                </a:cxn>
                <a:cxn ang="0">
                  <a:pos x="120" y="220"/>
                </a:cxn>
                <a:cxn ang="0">
                  <a:pos x="152" y="226"/>
                </a:cxn>
                <a:cxn ang="0">
                  <a:pos x="165" y="224"/>
                </a:cxn>
                <a:cxn ang="0">
                  <a:pos x="182" y="235"/>
                </a:cxn>
                <a:cxn ang="0">
                  <a:pos x="197" y="236"/>
                </a:cxn>
                <a:cxn ang="0">
                  <a:pos x="214" y="231"/>
                </a:cxn>
                <a:cxn ang="0">
                  <a:pos x="212" y="224"/>
                </a:cxn>
                <a:cxn ang="0">
                  <a:pos x="204" y="200"/>
                </a:cxn>
                <a:cxn ang="0">
                  <a:pos x="212" y="181"/>
                </a:cxn>
                <a:cxn ang="0">
                  <a:pos x="219" y="117"/>
                </a:cxn>
                <a:cxn ang="0">
                  <a:pos x="231" y="43"/>
                </a:cxn>
                <a:cxn ang="0">
                  <a:pos x="234" y="0"/>
                </a:cxn>
              </a:cxnLst>
              <a:rect l="0" t="0" r="r" b="b"/>
              <a:pathLst>
                <a:path w="234" h="236">
                  <a:moveTo>
                    <a:pt x="234" y="0"/>
                  </a:moveTo>
                  <a:lnTo>
                    <a:pt x="223" y="0"/>
                  </a:lnTo>
                  <a:lnTo>
                    <a:pt x="209" y="6"/>
                  </a:lnTo>
                  <a:lnTo>
                    <a:pt x="206" y="11"/>
                  </a:lnTo>
                  <a:lnTo>
                    <a:pt x="197" y="16"/>
                  </a:lnTo>
                  <a:lnTo>
                    <a:pt x="187" y="16"/>
                  </a:lnTo>
                  <a:lnTo>
                    <a:pt x="180" y="21"/>
                  </a:lnTo>
                  <a:lnTo>
                    <a:pt x="163" y="21"/>
                  </a:lnTo>
                  <a:lnTo>
                    <a:pt x="160" y="18"/>
                  </a:lnTo>
                  <a:lnTo>
                    <a:pt x="156" y="14"/>
                  </a:lnTo>
                  <a:lnTo>
                    <a:pt x="150" y="12"/>
                  </a:lnTo>
                  <a:lnTo>
                    <a:pt x="149" y="16"/>
                  </a:lnTo>
                  <a:lnTo>
                    <a:pt x="147" y="17"/>
                  </a:lnTo>
                  <a:lnTo>
                    <a:pt x="143" y="18"/>
                  </a:lnTo>
                  <a:lnTo>
                    <a:pt x="139" y="25"/>
                  </a:lnTo>
                  <a:lnTo>
                    <a:pt x="136" y="38"/>
                  </a:lnTo>
                  <a:lnTo>
                    <a:pt x="133" y="41"/>
                  </a:lnTo>
                  <a:lnTo>
                    <a:pt x="123" y="43"/>
                  </a:lnTo>
                  <a:lnTo>
                    <a:pt x="118" y="48"/>
                  </a:lnTo>
                  <a:lnTo>
                    <a:pt x="117" y="50"/>
                  </a:lnTo>
                  <a:lnTo>
                    <a:pt x="113" y="52"/>
                  </a:lnTo>
                  <a:lnTo>
                    <a:pt x="110" y="58"/>
                  </a:lnTo>
                  <a:lnTo>
                    <a:pt x="101" y="59"/>
                  </a:lnTo>
                  <a:lnTo>
                    <a:pt x="101" y="61"/>
                  </a:lnTo>
                  <a:lnTo>
                    <a:pt x="99" y="63"/>
                  </a:lnTo>
                  <a:lnTo>
                    <a:pt x="93" y="63"/>
                  </a:lnTo>
                  <a:lnTo>
                    <a:pt x="85" y="57"/>
                  </a:lnTo>
                  <a:lnTo>
                    <a:pt x="78" y="54"/>
                  </a:lnTo>
                  <a:lnTo>
                    <a:pt x="72" y="64"/>
                  </a:lnTo>
                  <a:lnTo>
                    <a:pt x="68" y="72"/>
                  </a:lnTo>
                  <a:lnTo>
                    <a:pt x="51" y="74"/>
                  </a:lnTo>
                  <a:lnTo>
                    <a:pt x="46" y="72"/>
                  </a:lnTo>
                  <a:lnTo>
                    <a:pt x="43" y="80"/>
                  </a:lnTo>
                  <a:lnTo>
                    <a:pt x="43" y="95"/>
                  </a:lnTo>
                  <a:lnTo>
                    <a:pt x="41" y="96"/>
                  </a:lnTo>
                  <a:lnTo>
                    <a:pt x="35" y="101"/>
                  </a:lnTo>
                  <a:lnTo>
                    <a:pt x="32" y="108"/>
                  </a:lnTo>
                  <a:lnTo>
                    <a:pt x="29" y="111"/>
                  </a:lnTo>
                  <a:lnTo>
                    <a:pt x="12" y="112"/>
                  </a:lnTo>
                  <a:lnTo>
                    <a:pt x="2" y="112"/>
                  </a:lnTo>
                  <a:lnTo>
                    <a:pt x="0" y="118"/>
                  </a:lnTo>
                  <a:lnTo>
                    <a:pt x="2" y="120"/>
                  </a:lnTo>
                  <a:lnTo>
                    <a:pt x="16" y="136"/>
                  </a:lnTo>
                  <a:lnTo>
                    <a:pt x="20" y="141"/>
                  </a:lnTo>
                  <a:lnTo>
                    <a:pt x="42" y="162"/>
                  </a:lnTo>
                  <a:lnTo>
                    <a:pt x="57" y="181"/>
                  </a:lnTo>
                  <a:lnTo>
                    <a:pt x="66" y="189"/>
                  </a:lnTo>
                  <a:lnTo>
                    <a:pt x="70" y="194"/>
                  </a:lnTo>
                  <a:lnTo>
                    <a:pt x="77" y="197"/>
                  </a:lnTo>
                  <a:lnTo>
                    <a:pt x="95" y="211"/>
                  </a:lnTo>
                  <a:lnTo>
                    <a:pt x="98" y="217"/>
                  </a:lnTo>
                  <a:lnTo>
                    <a:pt x="98" y="221"/>
                  </a:lnTo>
                  <a:lnTo>
                    <a:pt x="99" y="221"/>
                  </a:lnTo>
                  <a:lnTo>
                    <a:pt x="105" y="215"/>
                  </a:lnTo>
                  <a:lnTo>
                    <a:pt x="110" y="215"/>
                  </a:lnTo>
                  <a:lnTo>
                    <a:pt x="120" y="220"/>
                  </a:lnTo>
                  <a:lnTo>
                    <a:pt x="143" y="226"/>
                  </a:lnTo>
                  <a:lnTo>
                    <a:pt x="152" y="226"/>
                  </a:lnTo>
                  <a:lnTo>
                    <a:pt x="160" y="224"/>
                  </a:lnTo>
                  <a:lnTo>
                    <a:pt x="165" y="224"/>
                  </a:lnTo>
                  <a:lnTo>
                    <a:pt x="174" y="227"/>
                  </a:lnTo>
                  <a:lnTo>
                    <a:pt x="182" y="235"/>
                  </a:lnTo>
                  <a:lnTo>
                    <a:pt x="187" y="236"/>
                  </a:lnTo>
                  <a:lnTo>
                    <a:pt x="197" y="236"/>
                  </a:lnTo>
                  <a:lnTo>
                    <a:pt x="209" y="233"/>
                  </a:lnTo>
                  <a:lnTo>
                    <a:pt x="214" y="231"/>
                  </a:lnTo>
                  <a:lnTo>
                    <a:pt x="214" y="230"/>
                  </a:lnTo>
                  <a:lnTo>
                    <a:pt x="212" y="224"/>
                  </a:lnTo>
                  <a:lnTo>
                    <a:pt x="204" y="211"/>
                  </a:lnTo>
                  <a:lnTo>
                    <a:pt x="204" y="200"/>
                  </a:lnTo>
                  <a:lnTo>
                    <a:pt x="209" y="190"/>
                  </a:lnTo>
                  <a:lnTo>
                    <a:pt x="212" y="181"/>
                  </a:lnTo>
                  <a:lnTo>
                    <a:pt x="213" y="156"/>
                  </a:lnTo>
                  <a:lnTo>
                    <a:pt x="219" y="117"/>
                  </a:lnTo>
                  <a:lnTo>
                    <a:pt x="219" y="82"/>
                  </a:lnTo>
                  <a:lnTo>
                    <a:pt x="231" y="43"/>
                  </a:lnTo>
                  <a:lnTo>
                    <a:pt x="234" y="23"/>
                  </a:lnTo>
                  <a:lnTo>
                    <a:pt x="234"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5" name="Freeform 263"/>
            <p:cNvSpPr>
              <a:spLocks noChangeAspect="1"/>
            </p:cNvSpPr>
            <p:nvPr/>
          </p:nvSpPr>
          <p:spPr bwMode="gray">
            <a:xfrm>
              <a:off x="3313906" y="3524597"/>
              <a:ext cx="101600" cy="42863"/>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6" name="Freeform 264"/>
            <p:cNvSpPr>
              <a:spLocks noChangeAspect="1"/>
            </p:cNvSpPr>
            <p:nvPr/>
          </p:nvSpPr>
          <p:spPr bwMode="gray">
            <a:xfrm>
              <a:off x="3153568" y="3378547"/>
              <a:ext cx="68263" cy="74613"/>
            </a:xfrm>
            <a:custGeom>
              <a:avLst/>
              <a:gdLst/>
              <a:ahLst/>
              <a:cxnLst>
                <a:cxn ang="0">
                  <a:pos x="71" y="1"/>
                </a:cxn>
                <a:cxn ang="0">
                  <a:pos x="39" y="28"/>
                </a:cxn>
                <a:cxn ang="0">
                  <a:pos x="63" y="52"/>
                </a:cxn>
                <a:cxn ang="0">
                  <a:pos x="82" y="71"/>
                </a:cxn>
                <a:cxn ang="0">
                  <a:pos x="95" y="84"/>
                </a:cxn>
                <a:cxn ang="0">
                  <a:pos x="93" y="100"/>
                </a:cxn>
                <a:cxn ang="0">
                  <a:pos x="69" y="99"/>
                </a:cxn>
                <a:cxn ang="0">
                  <a:pos x="16" y="138"/>
                </a:cxn>
                <a:cxn ang="0">
                  <a:pos x="9" y="152"/>
                </a:cxn>
                <a:cxn ang="0">
                  <a:pos x="5" y="158"/>
                </a:cxn>
                <a:cxn ang="0">
                  <a:pos x="6" y="168"/>
                </a:cxn>
                <a:cxn ang="0">
                  <a:pos x="2" y="186"/>
                </a:cxn>
                <a:cxn ang="0">
                  <a:pos x="2" y="191"/>
                </a:cxn>
                <a:cxn ang="0">
                  <a:pos x="9" y="196"/>
                </a:cxn>
                <a:cxn ang="0">
                  <a:pos x="17" y="204"/>
                </a:cxn>
                <a:cxn ang="0">
                  <a:pos x="37" y="217"/>
                </a:cxn>
                <a:cxn ang="0">
                  <a:pos x="55" y="226"/>
                </a:cxn>
                <a:cxn ang="0">
                  <a:pos x="86" y="227"/>
                </a:cxn>
                <a:cxn ang="0">
                  <a:pos x="112" y="232"/>
                </a:cxn>
                <a:cxn ang="0">
                  <a:pos x="119" y="232"/>
                </a:cxn>
                <a:cxn ang="0">
                  <a:pos x="134" y="220"/>
                </a:cxn>
                <a:cxn ang="0">
                  <a:pos x="145" y="211"/>
                </a:cxn>
                <a:cxn ang="0">
                  <a:pos x="149" y="199"/>
                </a:cxn>
                <a:cxn ang="0">
                  <a:pos x="155" y="194"/>
                </a:cxn>
                <a:cxn ang="0">
                  <a:pos x="165" y="184"/>
                </a:cxn>
                <a:cxn ang="0">
                  <a:pos x="163" y="175"/>
                </a:cxn>
                <a:cxn ang="0">
                  <a:pos x="162" y="169"/>
                </a:cxn>
                <a:cxn ang="0">
                  <a:pos x="172" y="159"/>
                </a:cxn>
                <a:cxn ang="0">
                  <a:pos x="177" y="157"/>
                </a:cxn>
                <a:cxn ang="0">
                  <a:pos x="208" y="134"/>
                </a:cxn>
                <a:cxn ang="0">
                  <a:pos x="212" y="124"/>
                </a:cxn>
                <a:cxn ang="0">
                  <a:pos x="211" y="121"/>
                </a:cxn>
                <a:cxn ang="0">
                  <a:pos x="209" y="118"/>
                </a:cxn>
                <a:cxn ang="0">
                  <a:pos x="195" y="121"/>
                </a:cxn>
                <a:cxn ang="0">
                  <a:pos x="187" y="116"/>
                </a:cxn>
                <a:cxn ang="0">
                  <a:pos x="184" y="111"/>
                </a:cxn>
                <a:cxn ang="0">
                  <a:pos x="163" y="108"/>
                </a:cxn>
                <a:cxn ang="0">
                  <a:pos x="166" y="72"/>
                </a:cxn>
              </a:cxnLst>
              <a:rect l="0" t="0" r="r" b="b"/>
              <a:pathLst>
                <a:path w="212" h="235">
                  <a:moveTo>
                    <a:pt x="166" y="0"/>
                  </a:moveTo>
                  <a:lnTo>
                    <a:pt x="71" y="1"/>
                  </a:lnTo>
                  <a:lnTo>
                    <a:pt x="71" y="28"/>
                  </a:lnTo>
                  <a:lnTo>
                    <a:pt x="39" y="28"/>
                  </a:lnTo>
                  <a:lnTo>
                    <a:pt x="37" y="27"/>
                  </a:lnTo>
                  <a:lnTo>
                    <a:pt x="63" y="52"/>
                  </a:lnTo>
                  <a:lnTo>
                    <a:pt x="79" y="62"/>
                  </a:lnTo>
                  <a:lnTo>
                    <a:pt x="82" y="71"/>
                  </a:lnTo>
                  <a:lnTo>
                    <a:pt x="92" y="79"/>
                  </a:lnTo>
                  <a:lnTo>
                    <a:pt x="95" y="84"/>
                  </a:lnTo>
                  <a:lnTo>
                    <a:pt x="93" y="99"/>
                  </a:lnTo>
                  <a:lnTo>
                    <a:pt x="93" y="100"/>
                  </a:lnTo>
                  <a:lnTo>
                    <a:pt x="92" y="99"/>
                  </a:lnTo>
                  <a:lnTo>
                    <a:pt x="69" y="99"/>
                  </a:lnTo>
                  <a:lnTo>
                    <a:pt x="39" y="102"/>
                  </a:lnTo>
                  <a:lnTo>
                    <a:pt x="16" y="138"/>
                  </a:lnTo>
                  <a:lnTo>
                    <a:pt x="15" y="142"/>
                  </a:lnTo>
                  <a:lnTo>
                    <a:pt x="9" y="152"/>
                  </a:lnTo>
                  <a:lnTo>
                    <a:pt x="6" y="157"/>
                  </a:lnTo>
                  <a:lnTo>
                    <a:pt x="5" y="158"/>
                  </a:lnTo>
                  <a:lnTo>
                    <a:pt x="7" y="165"/>
                  </a:lnTo>
                  <a:lnTo>
                    <a:pt x="6" y="168"/>
                  </a:lnTo>
                  <a:lnTo>
                    <a:pt x="4" y="170"/>
                  </a:lnTo>
                  <a:lnTo>
                    <a:pt x="2" y="186"/>
                  </a:lnTo>
                  <a:lnTo>
                    <a:pt x="0" y="188"/>
                  </a:lnTo>
                  <a:lnTo>
                    <a:pt x="2" y="191"/>
                  </a:lnTo>
                  <a:lnTo>
                    <a:pt x="7" y="195"/>
                  </a:lnTo>
                  <a:lnTo>
                    <a:pt x="9" y="196"/>
                  </a:lnTo>
                  <a:lnTo>
                    <a:pt x="16" y="201"/>
                  </a:lnTo>
                  <a:lnTo>
                    <a:pt x="17" y="204"/>
                  </a:lnTo>
                  <a:lnTo>
                    <a:pt x="31" y="213"/>
                  </a:lnTo>
                  <a:lnTo>
                    <a:pt x="37" y="217"/>
                  </a:lnTo>
                  <a:lnTo>
                    <a:pt x="47" y="222"/>
                  </a:lnTo>
                  <a:lnTo>
                    <a:pt x="55" y="226"/>
                  </a:lnTo>
                  <a:lnTo>
                    <a:pt x="66" y="227"/>
                  </a:lnTo>
                  <a:lnTo>
                    <a:pt x="86" y="227"/>
                  </a:lnTo>
                  <a:lnTo>
                    <a:pt x="96" y="228"/>
                  </a:lnTo>
                  <a:lnTo>
                    <a:pt x="112" y="232"/>
                  </a:lnTo>
                  <a:lnTo>
                    <a:pt x="119" y="235"/>
                  </a:lnTo>
                  <a:lnTo>
                    <a:pt x="119" y="232"/>
                  </a:lnTo>
                  <a:lnTo>
                    <a:pt x="125" y="222"/>
                  </a:lnTo>
                  <a:lnTo>
                    <a:pt x="134" y="220"/>
                  </a:lnTo>
                  <a:lnTo>
                    <a:pt x="138" y="213"/>
                  </a:lnTo>
                  <a:lnTo>
                    <a:pt x="145" y="211"/>
                  </a:lnTo>
                  <a:lnTo>
                    <a:pt x="147" y="206"/>
                  </a:lnTo>
                  <a:lnTo>
                    <a:pt x="149" y="199"/>
                  </a:lnTo>
                  <a:lnTo>
                    <a:pt x="152" y="195"/>
                  </a:lnTo>
                  <a:lnTo>
                    <a:pt x="155" y="194"/>
                  </a:lnTo>
                  <a:lnTo>
                    <a:pt x="156" y="189"/>
                  </a:lnTo>
                  <a:lnTo>
                    <a:pt x="165" y="184"/>
                  </a:lnTo>
                  <a:lnTo>
                    <a:pt x="165" y="180"/>
                  </a:lnTo>
                  <a:lnTo>
                    <a:pt x="163" y="175"/>
                  </a:lnTo>
                  <a:lnTo>
                    <a:pt x="162" y="174"/>
                  </a:lnTo>
                  <a:lnTo>
                    <a:pt x="162" y="169"/>
                  </a:lnTo>
                  <a:lnTo>
                    <a:pt x="163" y="165"/>
                  </a:lnTo>
                  <a:lnTo>
                    <a:pt x="172" y="159"/>
                  </a:lnTo>
                  <a:lnTo>
                    <a:pt x="173" y="158"/>
                  </a:lnTo>
                  <a:lnTo>
                    <a:pt x="177" y="157"/>
                  </a:lnTo>
                  <a:lnTo>
                    <a:pt x="189" y="146"/>
                  </a:lnTo>
                  <a:lnTo>
                    <a:pt x="208" y="134"/>
                  </a:lnTo>
                  <a:lnTo>
                    <a:pt x="211" y="127"/>
                  </a:lnTo>
                  <a:lnTo>
                    <a:pt x="212" y="124"/>
                  </a:lnTo>
                  <a:lnTo>
                    <a:pt x="212" y="121"/>
                  </a:lnTo>
                  <a:lnTo>
                    <a:pt x="211" y="121"/>
                  </a:lnTo>
                  <a:lnTo>
                    <a:pt x="210" y="121"/>
                  </a:lnTo>
                  <a:lnTo>
                    <a:pt x="209" y="118"/>
                  </a:lnTo>
                  <a:lnTo>
                    <a:pt x="203" y="116"/>
                  </a:lnTo>
                  <a:lnTo>
                    <a:pt x="195" y="121"/>
                  </a:lnTo>
                  <a:lnTo>
                    <a:pt x="193" y="121"/>
                  </a:lnTo>
                  <a:lnTo>
                    <a:pt x="187" y="116"/>
                  </a:lnTo>
                  <a:lnTo>
                    <a:pt x="183" y="110"/>
                  </a:lnTo>
                  <a:lnTo>
                    <a:pt x="184" y="111"/>
                  </a:lnTo>
                  <a:lnTo>
                    <a:pt x="172" y="110"/>
                  </a:lnTo>
                  <a:lnTo>
                    <a:pt x="163" y="108"/>
                  </a:lnTo>
                  <a:lnTo>
                    <a:pt x="163" y="107"/>
                  </a:lnTo>
                  <a:lnTo>
                    <a:pt x="166" y="72"/>
                  </a:lnTo>
                  <a:lnTo>
                    <a:pt x="166"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7" name="Freeform 265"/>
            <p:cNvSpPr>
              <a:spLocks noChangeAspect="1"/>
            </p:cNvSpPr>
            <p:nvPr/>
          </p:nvSpPr>
          <p:spPr bwMode="gray">
            <a:xfrm>
              <a:off x="3205956" y="3367434"/>
              <a:ext cx="19050" cy="46038"/>
            </a:xfrm>
            <a:custGeom>
              <a:avLst/>
              <a:gdLst/>
              <a:ahLst/>
              <a:cxnLst>
                <a:cxn ang="0">
                  <a:pos x="46" y="2"/>
                </a:cxn>
                <a:cxn ang="0">
                  <a:pos x="41" y="0"/>
                </a:cxn>
                <a:cxn ang="0">
                  <a:pos x="36" y="3"/>
                </a:cxn>
                <a:cxn ang="0">
                  <a:pos x="21" y="31"/>
                </a:cxn>
                <a:cxn ang="0">
                  <a:pos x="16" y="31"/>
                </a:cxn>
                <a:cxn ang="0">
                  <a:pos x="3" y="34"/>
                </a:cxn>
                <a:cxn ang="0">
                  <a:pos x="3" y="106"/>
                </a:cxn>
                <a:cxn ang="0">
                  <a:pos x="2" y="141"/>
                </a:cxn>
                <a:cxn ang="0">
                  <a:pos x="0" y="142"/>
                </a:cxn>
                <a:cxn ang="0">
                  <a:pos x="9" y="144"/>
                </a:cxn>
                <a:cxn ang="0">
                  <a:pos x="21" y="145"/>
                </a:cxn>
                <a:cxn ang="0">
                  <a:pos x="20" y="144"/>
                </a:cxn>
                <a:cxn ang="0">
                  <a:pos x="20" y="136"/>
                </a:cxn>
                <a:cxn ang="0">
                  <a:pos x="21" y="132"/>
                </a:cxn>
                <a:cxn ang="0">
                  <a:pos x="27" y="126"/>
                </a:cxn>
                <a:cxn ang="0">
                  <a:pos x="38" y="118"/>
                </a:cxn>
                <a:cxn ang="0">
                  <a:pos x="45" y="110"/>
                </a:cxn>
                <a:cxn ang="0">
                  <a:pos x="47" y="102"/>
                </a:cxn>
                <a:cxn ang="0">
                  <a:pos x="48" y="102"/>
                </a:cxn>
                <a:cxn ang="0">
                  <a:pos x="51" y="89"/>
                </a:cxn>
                <a:cxn ang="0">
                  <a:pos x="52" y="77"/>
                </a:cxn>
                <a:cxn ang="0">
                  <a:pos x="51" y="56"/>
                </a:cxn>
                <a:cxn ang="0">
                  <a:pos x="53" y="41"/>
                </a:cxn>
                <a:cxn ang="0">
                  <a:pos x="57" y="28"/>
                </a:cxn>
                <a:cxn ang="0">
                  <a:pos x="62" y="18"/>
                </a:cxn>
                <a:cxn ang="0">
                  <a:pos x="62" y="13"/>
                </a:cxn>
                <a:cxn ang="0">
                  <a:pos x="58" y="8"/>
                </a:cxn>
                <a:cxn ang="0">
                  <a:pos x="47" y="3"/>
                </a:cxn>
                <a:cxn ang="0">
                  <a:pos x="46" y="2"/>
                </a:cxn>
              </a:cxnLst>
              <a:rect l="0" t="0" r="r" b="b"/>
              <a:pathLst>
                <a:path w="62" h="145">
                  <a:moveTo>
                    <a:pt x="46" y="2"/>
                  </a:moveTo>
                  <a:lnTo>
                    <a:pt x="41" y="0"/>
                  </a:lnTo>
                  <a:lnTo>
                    <a:pt x="36" y="3"/>
                  </a:lnTo>
                  <a:lnTo>
                    <a:pt x="21" y="31"/>
                  </a:lnTo>
                  <a:lnTo>
                    <a:pt x="16" y="31"/>
                  </a:lnTo>
                  <a:lnTo>
                    <a:pt x="3" y="34"/>
                  </a:lnTo>
                  <a:lnTo>
                    <a:pt x="3" y="106"/>
                  </a:lnTo>
                  <a:lnTo>
                    <a:pt x="2" y="141"/>
                  </a:lnTo>
                  <a:lnTo>
                    <a:pt x="0" y="142"/>
                  </a:lnTo>
                  <a:lnTo>
                    <a:pt x="9" y="144"/>
                  </a:lnTo>
                  <a:lnTo>
                    <a:pt x="21" y="145"/>
                  </a:lnTo>
                  <a:lnTo>
                    <a:pt x="20" y="144"/>
                  </a:lnTo>
                  <a:lnTo>
                    <a:pt x="20" y="136"/>
                  </a:lnTo>
                  <a:lnTo>
                    <a:pt x="21" y="132"/>
                  </a:lnTo>
                  <a:lnTo>
                    <a:pt x="27" y="126"/>
                  </a:lnTo>
                  <a:lnTo>
                    <a:pt x="38" y="118"/>
                  </a:lnTo>
                  <a:lnTo>
                    <a:pt x="45" y="110"/>
                  </a:lnTo>
                  <a:lnTo>
                    <a:pt x="47" y="102"/>
                  </a:lnTo>
                  <a:lnTo>
                    <a:pt x="48" y="102"/>
                  </a:lnTo>
                  <a:lnTo>
                    <a:pt x="51" y="89"/>
                  </a:lnTo>
                  <a:lnTo>
                    <a:pt x="52" y="77"/>
                  </a:lnTo>
                  <a:lnTo>
                    <a:pt x="51" y="56"/>
                  </a:lnTo>
                  <a:lnTo>
                    <a:pt x="53" y="41"/>
                  </a:lnTo>
                  <a:lnTo>
                    <a:pt x="57" y="28"/>
                  </a:lnTo>
                  <a:lnTo>
                    <a:pt x="62" y="18"/>
                  </a:lnTo>
                  <a:lnTo>
                    <a:pt x="62" y="13"/>
                  </a:lnTo>
                  <a:lnTo>
                    <a:pt x="58" y="8"/>
                  </a:lnTo>
                  <a:lnTo>
                    <a:pt x="47" y="3"/>
                  </a:lnTo>
                  <a:lnTo>
                    <a:pt x="46" y="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8" name="Freeform 266"/>
            <p:cNvSpPr>
              <a:spLocks noChangeAspect="1"/>
            </p:cNvSpPr>
            <p:nvPr/>
          </p:nvSpPr>
          <p:spPr bwMode="gray">
            <a:xfrm>
              <a:off x="3191668" y="3440459"/>
              <a:ext cx="39688" cy="22225"/>
            </a:xfrm>
            <a:custGeom>
              <a:avLst/>
              <a:gdLst/>
              <a:ahLst/>
              <a:cxnLst>
                <a:cxn ang="0">
                  <a:pos x="33" y="0"/>
                </a:cxn>
                <a:cxn ang="0">
                  <a:pos x="31" y="4"/>
                </a:cxn>
                <a:cxn ang="0">
                  <a:pos x="28" y="11"/>
                </a:cxn>
                <a:cxn ang="0">
                  <a:pos x="26" y="16"/>
                </a:cxn>
                <a:cxn ang="0">
                  <a:pos x="19" y="18"/>
                </a:cxn>
                <a:cxn ang="0">
                  <a:pos x="15" y="25"/>
                </a:cxn>
                <a:cxn ang="0">
                  <a:pos x="6" y="27"/>
                </a:cxn>
                <a:cxn ang="0">
                  <a:pos x="0" y="37"/>
                </a:cxn>
                <a:cxn ang="0">
                  <a:pos x="0" y="40"/>
                </a:cxn>
                <a:cxn ang="0">
                  <a:pos x="9" y="48"/>
                </a:cxn>
                <a:cxn ang="0">
                  <a:pos x="21" y="53"/>
                </a:cxn>
                <a:cxn ang="0">
                  <a:pos x="36" y="55"/>
                </a:cxn>
                <a:cxn ang="0">
                  <a:pos x="46" y="56"/>
                </a:cxn>
                <a:cxn ang="0">
                  <a:pos x="58" y="65"/>
                </a:cxn>
                <a:cxn ang="0">
                  <a:pos x="76" y="70"/>
                </a:cxn>
                <a:cxn ang="0">
                  <a:pos x="103" y="71"/>
                </a:cxn>
                <a:cxn ang="0">
                  <a:pos x="120" y="64"/>
                </a:cxn>
                <a:cxn ang="0">
                  <a:pos x="125" y="59"/>
                </a:cxn>
                <a:cxn ang="0">
                  <a:pos x="123" y="56"/>
                </a:cxn>
                <a:cxn ang="0">
                  <a:pos x="123" y="38"/>
                </a:cxn>
                <a:cxn ang="0">
                  <a:pos x="123" y="37"/>
                </a:cxn>
                <a:cxn ang="0">
                  <a:pos x="118" y="32"/>
                </a:cxn>
                <a:cxn ang="0">
                  <a:pos x="109" y="29"/>
                </a:cxn>
                <a:cxn ang="0">
                  <a:pos x="107" y="27"/>
                </a:cxn>
                <a:cxn ang="0">
                  <a:pos x="100" y="28"/>
                </a:cxn>
                <a:cxn ang="0">
                  <a:pos x="95" y="33"/>
                </a:cxn>
                <a:cxn ang="0">
                  <a:pos x="90" y="33"/>
                </a:cxn>
                <a:cxn ang="0">
                  <a:pos x="85" y="31"/>
                </a:cxn>
                <a:cxn ang="0">
                  <a:pos x="82" y="28"/>
                </a:cxn>
                <a:cxn ang="0">
                  <a:pos x="82" y="26"/>
                </a:cxn>
                <a:cxn ang="0">
                  <a:pos x="75" y="26"/>
                </a:cxn>
                <a:cxn ang="0">
                  <a:pos x="73" y="23"/>
                </a:cxn>
                <a:cxn ang="0">
                  <a:pos x="71" y="20"/>
                </a:cxn>
                <a:cxn ang="0">
                  <a:pos x="66" y="20"/>
                </a:cxn>
                <a:cxn ang="0">
                  <a:pos x="59" y="15"/>
                </a:cxn>
                <a:cxn ang="0">
                  <a:pos x="57" y="10"/>
                </a:cxn>
                <a:cxn ang="0">
                  <a:pos x="52" y="4"/>
                </a:cxn>
                <a:cxn ang="0">
                  <a:pos x="39" y="4"/>
                </a:cxn>
                <a:cxn ang="0">
                  <a:pos x="33" y="0"/>
                </a:cxn>
              </a:cxnLst>
              <a:rect l="0" t="0" r="r" b="b"/>
              <a:pathLst>
                <a:path w="125" h="71">
                  <a:moveTo>
                    <a:pt x="33" y="0"/>
                  </a:moveTo>
                  <a:lnTo>
                    <a:pt x="31" y="4"/>
                  </a:lnTo>
                  <a:lnTo>
                    <a:pt x="28" y="11"/>
                  </a:lnTo>
                  <a:lnTo>
                    <a:pt x="26" y="16"/>
                  </a:lnTo>
                  <a:lnTo>
                    <a:pt x="19" y="18"/>
                  </a:lnTo>
                  <a:lnTo>
                    <a:pt x="15" y="25"/>
                  </a:lnTo>
                  <a:lnTo>
                    <a:pt x="6" y="27"/>
                  </a:lnTo>
                  <a:lnTo>
                    <a:pt x="0" y="37"/>
                  </a:lnTo>
                  <a:lnTo>
                    <a:pt x="0" y="40"/>
                  </a:lnTo>
                  <a:lnTo>
                    <a:pt x="9" y="48"/>
                  </a:lnTo>
                  <a:lnTo>
                    <a:pt x="21" y="53"/>
                  </a:lnTo>
                  <a:lnTo>
                    <a:pt x="36" y="55"/>
                  </a:lnTo>
                  <a:lnTo>
                    <a:pt x="46" y="56"/>
                  </a:lnTo>
                  <a:lnTo>
                    <a:pt x="58" y="65"/>
                  </a:lnTo>
                  <a:lnTo>
                    <a:pt x="76" y="70"/>
                  </a:lnTo>
                  <a:lnTo>
                    <a:pt x="103" y="71"/>
                  </a:lnTo>
                  <a:lnTo>
                    <a:pt x="120" y="64"/>
                  </a:lnTo>
                  <a:lnTo>
                    <a:pt x="125" y="59"/>
                  </a:lnTo>
                  <a:lnTo>
                    <a:pt x="123" y="56"/>
                  </a:lnTo>
                  <a:lnTo>
                    <a:pt x="123" y="38"/>
                  </a:lnTo>
                  <a:lnTo>
                    <a:pt x="123" y="37"/>
                  </a:lnTo>
                  <a:lnTo>
                    <a:pt x="118" y="32"/>
                  </a:lnTo>
                  <a:lnTo>
                    <a:pt x="109" y="29"/>
                  </a:lnTo>
                  <a:lnTo>
                    <a:pt x="107" y="27"/>
                  </a:lnTo>
                  <a:lnTo>
                    <a:pt x="100" y="28"/>
                  </a:lnTo>
                  <a:lnTo>
                    <a:pt x="95" y="33"/>
                  </a:lnTo>
                  <a:lnTo>
                    <a:pt x="90" y="33"/>
                  </a:lnTo>
                  <a:lnTo>
                    <a:pt x="85" y="31"/>
                  </a:lnTo>
                  <a:lnTo>
                    <a:pt x="82" y="28"/>
                  </a:lnTo>
                  <a:lnTo>
                    <a:pt x="82" y="26"/>
                  </a:lnTo>
                  <a:lnTo>
                    <a:pt x="75" y="26"/>
                  </a:lnTo>
                  <a:lnTo>
                    <a:pt x="73" y="23"/>
                  </a:lnTo>
                  <a:lnTo>
                    <a:pt x="71" y="20"/>
                  </a:lnTo>
                  <a:lnTo>
                    <a:pt x="66" y="20"/>
                  </a:lnTo>
                  <a:lnTo>
                    <a:pt x="59" y="15"/>
                  </a:lnTo>
                  <a:lnTo>
                    <a:pt x="57" y="10"/>
                  </a:lnTo>
                  <a:lnTo>
                    <a:pt x="52" y="4"/>
                  </a:lnTo>
                  <a:lnTo>
                    <a:pt x="39" y="4"/>
                  </a:lnTo>
                  <a:lnTo>
                    <a:pt x="33"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9" name="Freeform 267"/>
            <p:cNvSpPr>
              <a:spLocks noChangeAspect="1"/>
            </p:cNvSpPr>
            <p:nvPr/>
          </p:nvSpPr>
          <p:spPr bwMode="gray">
            <a:xfrm>
              <a:off x="3264693" y="3497609"/>
              <a:ext cx="57150" cy="50800"/>
            </a:xfrm>
            <a:custGeom>
              <a:avLst/>
              <a:gdLst/>
              <a:ahLst/>
              <a:cxnLst>
                <a:cxn ang="0">
                  <a:pos x="118" y="18"/>
                </a:cxn>
                <a:cxn ang="0">
                  <a:pos x="94" y="21"/>
                </a:cxn>
                <a:cxn ang="0">
                  <a:pos x="81" y="12"/>
                </a:cxn>
                <a:cxn ang="0">
                  <a:pos x="67" y="9"/>
                </a:cxn>
                <a:cxn ang="0">
                  <a:pos x="50" y="11"/>
                </a:cxn>
                <a:cxn ang="0">
                  <a:pos x="17" y="0"/>
                </a:cxn>
                <a:cxn ang="0">
                  <a:pos x="6" y="6"/>
                </a:cxn>
                <a:cxn ang="0">
                  <a:pos x="2" y="12"/>
                </a:cxn>
                <a:cxn ang="0">
                  <a:pos x="6" y="21"/>
                </a:cxn>
                <a:cxn ang="0">
                  <a:pos x="2" y="36"/>
                </a:cxn>
                <a:cxn ang="0">
                  <a:pos x="3" y="53"/>
                </a:cxn>
                <a:cxn ang="0">
                  <a:pos x="11" y="66"/>
                </a:cxn>
                <a:cxn ang="0">
                  <a:pos x="23" y="71"/>
                </a:cxn>
                <a:cxn ang="0">
                  <a:pos x="39" y="82"/>
                </a:cxn>
                <a:cxn ang="0">
                  <a:pos x="45" y="85"/>
                </a:cxn>
                <a:cxn ang="0">
                  <a:pos x="49" y="69"/>
                </a:cxn>
                <a:cxn ang="0">
                  <a:pos x="39" y="61"/>
                </a:cxn>
                <a:cxn ang="0">
                  <a:pos x="51" y="60"/>
                </a:cxn>
                <a:cxn ang="0">
                  <a:pos x="65" y="77"/>
                </a:cxn>
                <a:cxn ang="0">
                  <a:pos x="76" y="92"/>
                </a:cxn>
                <a:cxn ang="0">
                  <a:pos x="106" y="104"/>
                </a:cxn>
                <a:cxn ang="0">
                  <a:pos x="121" y="142"/>
                </a:cxn>
                <a:cxn ang="0">
                  <a:pos x="130" y="149"/>
                </a:cxn>
                <a:cxn ang="0">
                  <a:pos x="141" y="150"/>
                </a:cxn>
                <a:cxn ang="0">
                  <a:pos x="140" y="136"/>
                </a:cxn>
                <a:cxn ang="0">
                  <a:pos x="145" y="139"/>
                </a:cxn>
                <a:cxn ang="0">
                  <a:pos x="154" y="156"/>
                </a:cxn>
                <a:cxn ang="0">
                  <a:pos x="158" y="157"/>
                </a:cxn>
                <a:cxn ang="0">
                  <a:pos x="168" y="142"/>
                </a:cxn>
                <a:cxn ang="0">
                  <a:pos x="168" y="126"/>
                </a:cxn>
                <a:cxn ang="0">
                  <a:pos x="173" y="118"/>
                </a:cxn>
                <a:cxn ang="0">
                  <a:pos x="162" y="109"/>
                </a:cxn>
                <a:cxn ang="0">
                  <a:pos x="170" y="86"/>
                </a:cxn>
                <a:cxn ang="0">
                  <a:pos x="176" y="87"/>
                </a:cxn>
                <a:cxn ang="0">
                  <a:pos x="180" y="86"/>
                </a:cxn>
                <a:cxn ang="0">
                  <a:pos x="161" y="72"/>
                </a:cxn>
                <a:cxn ang="0">
                  <a:pos x="133" y="43"/>
                </a:cxn>
                <a:cxn ang="0">
                  <a:pos x="125" y="25"/>
                </a:cxn>
                <a:cxn ang="0">
                  <a:pos x="121" y="16"/>
                </a:cxn>
              </a:cxnLst>
              <a:rect l="0" t="0" r="r" b="b"/>
              <a:pathLst>
                <a:path w="180" h="157">
                  <a:moveTo>
                    <a:pt x="121" y="16"/>
                  </a:moveTo>
                  <a:lnTo>
                    <a:pt x="118" y="18"/>
                  </a:lnTo>
                  <a:lnTo>
                    <a:pt x="104" y="21"/>
                  </a:lnTo>
                  <a:lnTo>
                    <a:pt x="94" y="21"/>
                  </a:lnTo>
                  <a:lnTo>
                    <a:pt x="89" y="20"/>
                  </a:lnTo>
                  <a:lnTo>
                    <a:pt x="81" y="12"/>
                  </a:lnTo>
                  <a:lnTo>
                    <a:pt x="72" y="9"/>
                  </a:lnTo>
                  <a:lnTo>
                    <a:pt x="67" y="9"/>
                  </a:lnTo>
                  <a:lnTo>
                    <a:pt x="59" y="11"/>
                  </a:lnTo>
                  <a:lnTo>
                    <a:pt x="50" y="11"/>
                  </a:lnTo>
                  <a:lnTo>
                    <a:pt x="27" y="5"/>
                  </a:lnTo>
                  <a:lnTo>
                    <a:pt x="17" y="0"/>
                  </a:lnTo>
                  <a:lnTo>
                    <a:pt x="13" y="0"/>
                  </a:lnTo>
                  <a:lnTo>
                    <a:pt x="6" y="6"/>
                  </a:lnTo>
                  <a:lnTo>
                    <a:pt x="5" y="7"/>
                  </a:lnTo>
                  <a:lnTo>
                    <a:pt x="2" y="12"/>
                  </a:lnTo>
                  <a:lnTo>
                    <a:pt x="2" y="15"/>
                  </a:lnTo>
                  <a:lnTo>
                    <a:pt x="6" y="21"/>
                  </a:lnTo>
                  <a:lnTo>
                    <a:pt x="6" y="33"/>
                  </a:lnTo>
                  <a:lnTo>
                    <a:pt x="2" y="36"/>
                  </a:lnTo>
                  <a:lnTo>
                    <a:pt x="0" y="42"/>
                  </a:lnTo>
                  <a:lnTo>
                    <a:pt x="3" y="53"/>
                  </a:lnTo>
                  <a:lnTo>
                    <a:pt x="7" y="60"/>
                  </a:lnTo>
                  <a:lnTo>
                    <a:pt x="11" y="66"/>
                  </a:lnTo>
                  <a:lnTo>
                    <a:pt x="18" y="71"/>
                  </a:lnTo>
                  <a:lnTo>
                    <a:pt x="23" y="71"/>
                  </a:lnTo>
                  <a:lnTo>
                    <a:pt x="33" y="76"/>
                  </a:lnTo>
                  <a:lnTo>
                    <a:pt x="39" y="82"/>
                  </a:lnTo>
                  <a:lnTo>
                    <a:pt x="44" y="85"/>
                  </a:lnTo>
                  <a:lnTo>
                    <a:pt x="45" y="85"/>
                  </a:lnTo>
                  <a:lnTo>
                    <a:pt x="50" y="74"/>
                  </a:lnTo>
                  <a:lnTo>
                    <a:pt x="49" y="69"/>
                  </a:lnTo>
                  <a:lnTo>
                    <a:pt x="40" y="65"/>
                  </a:lnTo>
                  <a:lnTo>
                    <a:pt x="39" y="61"/>
                  </a:lnTo>
                  <a:lnTo>
                    <a:pt x="45" y="59"/>
                  </a:lnTo>
                  <a:lnTo>
                    <a:pt x="51" y="60"/>
                  </a:lnTo>
                  <a:lnTo>
                    <a:pt x="59" y="68"/>
                  </a:lnTo>
                  <a:lnTo>
                    <a:pt x="65" y="77"/>
                  </a:lnTo>
                  <a:lnTo>
                    <a:pt x="68" y="83"/>
                  </a:lnTo>
                  <a:lnTo>
                    <a:pt x="76" y="92"/>
                  </a:lnTo>
                  <a:lnTo>
                    <a:pt x="78" y="92"/>
                  </a:lnTo>
                  <a:lnTo>
                    <a:pt x="106" y="104"/>
                  </a:lnTo>
                  <a:lnTo>
                    <a:pt x="119" y="115"/>
                  </a:lnTo>
                  <a:lnTo>
                    <a:pt x="121" y="142"/>
                  </a:lnTo>
                  <a:lnTo>
                    <a:pt x="122" y="144"/>
                  </a:lnTo>
                  <a:lnTo>
                    <a:pt x="130" y="149"/>
                  </a:lnTo>
                  <a:lnTo>
                    <a:pt x="138" y="151"/>
                  </a:lnTo>
                  <a:lnTo>
                    <a:pt x="141" y="150"/>
                  </a:lnTo>
                  <a:lnTo>
                    <a:pt x="136" y="139"/>
                  </a:lnTo>
                  <a:lnTo>
                    <a:pt x="140" y="136"/>
                  </a:lnTo>
                  <a:lnTo>
                    <a:pt x="141" y="136"/>
                  </a:lnTo>
                  <a:lnTo>
                    <a:pt x="145" y="139"/>
                  </a:lnTo>
                  <a:lnTo>
                    <a:pt x="151" y="145"/>
                  </a:lnTo>
                  <a:lnTo>
                    <a:pt x="154" y="156"/>
                  </a:lnTo>
                  <a:lnTo>
                    <a:pt x="157" y="157"/>
                  </a:lnTo>
                  <a:lnTo>
                    <a:pt x="158" y="157"/>
                  </a:lnTo>
                  <a:lnTo>
                    <a:pt x="165" y="147"/>
                  </a:lnTo>
                  <a:lnTo>
                    <a:pt x="168" y="142"/>
                  </a:lnTo>
                  <a:lnTo>
                    <a:pt x="167" y="130"/>
                  </a:lnTo>
                  <a:lnTo>
                    <a:pt x="168" y="126"/>
                  </a:lnTo>
                  <a:lnTo>
                    <a:pt x="172" y="123"/>
                  </a:lnTo>
                  <a:lnTo>
                    <a:pt x="173" y="118"/>
                  </a:lnTo>
                  <a:lnTo>
                    <a:pt x="169" y="114"/>
                  </a:lnTo>
                  <a:lnTo>
                    <a:pt x="162" y="109"/>
                  </a:lnTo>
                  <a:lnTo>
                    <a:pt x="164" y="95"/>
                  </a:lnTo>
                  <a:lnTo>
                    <a:pt x="170" y="86"/>
                  </a:lnTo>
                  <a:lnTo>
                    <a:pt x="174" y="86"/>
                  </a:lnTo>
                  <a:lnTo>
                    <a:pt x="176" y="87"/>
                  </a:lnTo>
                  <a:lnTo>
                    <a:pt x="179" y="87"/>
                  </a:lnTo>
                  <a:lnTo>
                    <a:pt x="180" y="86"/>
                  </a:lnTo>
                  <a:lnTo>
                    <a:pt x="174" y="81"/>
                  </a:lnTo>
                  <a:lnTo>
                    <a:pt x="161" y="72"/>
                  </a:lnTo>
                  <a:lnTo>
                    <a:pt x="141" y="54"/>
                  </a:lnTo>
                  <a:lnTo>
                    <a:pt x="133" y="43"/>
                  </a:lnTo>
                  <a:lnTo>
                    <a:pt x="127" y="27"/>
                  </a:lnTo>
                  <a:lnTo>
                    <a:pt x="125" y="25"/>
                  </a:lnTo>
                  <a:lnTo>
                    <a:pt x="122" y="16"/>
                  </a:lnTo>
                  <a:lnTo>
                    <a:pt x="121" y="16"/>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0" name="Freeform 268"/>
            <p:cNvSpPr>
              <a:spLocks noChangeAspect="1"/>
            </p:cNvSpPr>
            <p:nvPr/>
          </p:nvSpPr>
          <p:spPr bwMode="gray">
            <a:xfrm>
              <a:off x="3202781" y="3411884"/>
              <a:ext cx="106363" cy="53975"/>
            </a:xfrm>
            <a:custGeom>
              <a:avLst/>
              <a:gdLst/>
              <a:ahLst/>
              <a:cxnLst>
                <a:cxn ang="0">
                  <a:pos x="326" y="54"/>
                </a:cxn>
                <a:cxn ang="0">
                  <a:pos x="309" y="65"/>
                </a:cxn>
                <a:cxn ang="0">
                  <a:pos x="290" y="70"/>
                </a:cxn>
                <a:cxn ang="0">
                  <a:pos x="266" y="75"/>
                </a:cxn>
                <a:cxn ang="0">
                  <a:pos x="259" y="68"/>
                </a:cxn>
                <a:cxn ang="0">
                  <a:pos x="252" y="70"/>
                </a:cxn>
                <a:cxn ang="0">
                  <a:pos x="246" y="72"/>
                </a:cxn>
                <a:cxn ang="0">
                  <a:pos x="239" y="92"/>
                </a:cxn>
                <a:cxn ang="0">
                  <a:pos x="226" y="97"/>
                </a:cxn>
                <a:cxn ang="0">
                  <a:pos x="220" y="104"/>
                </a:cxn>
                <a:cxn ang="0">
                  <a:pos x="213" y="112"/>
                </a:cxn>
                <a:cxn ang="0">
                  <a:pos x="205" y="115"/>
                </a:cxn>
                <a:cxn ang="0">
                  <a:pos x="196" y="117"/>
                </a:cxn>
                <a:cxn ang="0">
                  <a:pos x="181" y="108"/>
                </a:cxn>
                <a:cxn ang="0">
                  <a:pos x="171" y="126"/>
                </a:cxn>
                <a:cxn ang="0">
                  <a:pos x="149" y="126"/>
                </a:cxn>
                <a:cxn ang="0">
                  <a:pos x="148" y="149"/>
                </a:cxn>
                <a:cxn ang="0">
                  <a:pos x="139" y="155"/>
                </a:cxn>
                <a:cxn ang="0">
                  <a:pos x="132" y="165"/>
                </a:cxn>
                <a:cxn ang="0">
                  <a:pos x="115" y="163"/>
                </a:cxn>
                <a:cxn ang="0">
                  <a:pos x="107" y="152"/>
                </a:cxn>
                <a:cxn ang="0">
                  <a:pos x="99" y="144"/>
                </a:cxn>
                <a:cxn ang="0">
                  <a:pos x="90" y="142"/>
                </a:cxn>
                <a:cxn ang="0">
                  <a:pos x="90" y="123"/>
                </a:cxn>
                <a:cxn ang="0">
                  <a:pos x="76" y="115"/>
                </a:cxn>
                <a:cxn ang="0">
                  <a:pos x="67" y="114"/>
                </a:cxn>
                <a:cxn ang="0">
                  <a:pos x="57" y="119"/>
                </a:cxn>
                <a:cxn ang="0">
                  <a:pos x="49" y="114"/>
                </a:cxn>
                <a:cxn ang="0">
                  <a:pos x="42" y="112"/>
                </a:cxn>
                <a:cxn ang="0">
                  <a:pos x="38" y="106"/>
                </a:cxn>
                <a:cxn ang="0">
                  <a:pos x="26" y="101"/>
                </a:cxn>
                <a:cxn ang="0">
                  <a:pos x="19" y="90"/>
                </a:cxn>
                <a:cxn ang="0">
                  <a:pos x="0" y="86"/>
                </a:cxn>
                <a:cxn ang="0">
                  <a:pos x="5" y="80"/>
                </a:cxn>
                <a:cxn ang="0">
                  <a:pos x="13" y="71"/>
                </a:cxn>
                <a:cxn ang="0">
                  <a:pos x="10" y="65"/>
                </a:cxn>
                <a:cxn ang="0">
                  <a:pos x="11" y="56"/>
                </a:cxn>
                <a:cxn ang="0">
                  <a:pos x="21" y="49"/>
                </a:cxn>
                <a:cxn ang="0">
                  <a:pos x="38" y="37"/>
                </a:cxn>
                <a:cxn ang="0">
                  <a:pos x="59" y="18"/>
                </a:cxn>
                <a:cxn ang="0">
                  <a:pos x="74" y="13"/>
                </a:cxn>
                <a:cxn ang="0">
                  <a:pos x="92" y="7"/>
                </a:cxn>
                <a:cxn ang="0">
                  <a:pos x="124" y="11"/>
                </a:cxn>
                <a:cxn ang="0">
                  <a:pos x="166" y="7"/>
                </a:cxn>
                <a:cxn ang="0">
                  <a:pos x="183" y="5"/>
                </a:cxn>
                <a:cxn ang="0">
                  <a:pos x="199" y="0"/>
                </a:cxn>
                <a:cxn ang="0">
                  <a:pos x="209" y="5"/>
                </a:cxn>
                <a:cxn ang="0">
                  <a:pos x="231" y="1"/>
                </a:cxn>
                <a:cxn ang="0">
                  <a:pos x="245" y="2"/>
                </a:cxn>
                <a:cxn ang="0">
                  <a:pos x="271" y="9"/>
                </a:cxn>
                <a:cxn ang="0">
                  <a:pos x="293" y="16"/>
                </a:cxn>
                <a:cxn ang="0">
                  <a:pos x="327" y="38"/>
                </a:cxn>
                <a:cxn ang="0">
                  <a:pos x="337" y="52"/>
                </a:cxn>
              </a:cxnLst>
              <a:rect l="0" t="0" r="r" b="b"/>
              <a:pathLst>
                <a:path w="337" h="166">
                  <a:moveTo>
                    <a:pt x="337" y="54"/>
                  </a:moveTo>
                  <a:lnTo>
                    <a:pt x="326" y="54"/>
                  </a:lnTo>
                  <a:lnTo>
                    <a:pt x="312" y="60"/>
                  </a:lnTo>
                  <a:lnTo>
                    <a:pt x="309" y="65"/>
                  </a:lnTo>
                  <a:lnTo>
                    <a:pt x="300" y="70"/>
                  </a:lnTo>
                  <a:lnTo>
                    <a:pt x="290" y="70"/>
                  </a:lnTo>
                  <a:lnTo>
                    <a:pt x="283" y="75"/>
                  </a:lnTo>
                  <a:lnTo>
                    <a:pt x="266" y="75"/>
                  </a:lnTo>
                  <a:lnTo>
                    <a:pt x="263" y="72"/>
                  </a:lnTo>
                  <a:lnTo>
                    <a:pt x="259" y="68"/>
                  </a:lnTo>
                  <a:lnTo>
                    <a:pt x="253" y="66"/>
                  </a:lnTo>
                  <a:lnTo>
                    <a:pt x="252" y="70"/>
                  </a:lnTo>
                  <a:lnTo>
                    <a:pt x="250" y="71"/>
                  </a:lnTo>
                  <a:lnTo>
                    <a:pt x="246" y="72"/>
                  </a:lnTo>
                  <a:lnTo>
                    <a:pt x="242" y="79"/>
                  </a:lnTo>
                  <a:lnTo>
                    <a:pt x="239" y="92"/>
                  </a:lnTo>
                  <a:lnTo>
                    <a:pt x="236" y="95"/>
                  </a:lnTo>
                  <a:lnTo>
                    <a:pt x="226" y="97"/>
                  </a:lnTo>
                  <a:lnTo>
                    <a:pt x="221" y="102"/>
                  </a:lnTo>
                  <a:lnTo>
                    <a:pt x="220" y="104"/>
                  </a:lnTo>
                  <a:lnTo>
                    <a:pt x="216" y="106"/>
                  </a:lnTo>
                  <a:lnTo>
                    <a:pt x="213" y="112"/>
                  </a:lnTo>
                  <a:lnTo>
                    <a:pt x="205" y="113"/>
                  </a:lnTo>
                  <a:lnTo>
                    <a:pt x="205" y="115"/>
                  </a:lnTo>
                  <a:lnTo>
                    <a:pt x="202" y="117"/>
                  </a:lnTo>
                  <a:lnTo>
                    <a:pt x="196" y="117"/>
                  </a:lnTo>
                  <a:lnTo>
                    <a:pt x="188" y="111"/>
                  </a:lnTo>
                  <a:lnTo>
                    <a:pt x="181" y="108"/>
                  </a:lnTo>
                  <a:lnTo>
                    <a:pt x="175" y="118"/>
                  </a:lnTo>
                  <a:lnTo>
                    <a:pt x="171" y="126"/>
                  </a:lnTo>
                  <a:lnTo>
                    <a:pt x="154" y="128"/>
                  </a:lnTo>
                  <a:lnTo>
                    <a:pt x="149" y="126"/>
                  </a:lnTo>
                  <a:lnTo>
                    <a:pt x="146" y="134"/>
                  </a:lnTo>
                  <a:lnTo>
                    <a:pt x="148" y="149"/>
                  </a:lnTo>
                  <a:lnTo>
                    <a:pt x="144" y="150"/>
                  </a:lnTo>
                  <a:lnTo>
                    <a:pt x="139" y="155"/>
                  </a:lnTo>
                  <a:lnTo>
                    <a:pt x="135" y="162"/>
                  </a:lnTo>
                  <a:lnTo>
                    <a:pt x="132" y="165"/>
                  </a:lnTo>
                  <a:lnTo>
                    <a:pt x="115" y="166"/>
                  </a:lnTo>
                  <a:lnTo>
                    <a:pt x="115" y="163"/>
                  </a:lnTo>
                  <a:lnTo>
                    <a:pt x="107" y="156"/>
                  </a:lnTo>
                  <a:lnTo>
                    <a:pt x="107" y="152"/>
                  </a:lnTo>
                  <a:lnTo>
                    <a:pt x="106" y="147"/>
                  </a:lnTo>
                  <a:lnTo>
                    <a:pt x="99" y="144"/>
                  </a:lnTo>
                  <a:lnTo>
                    <a:pt x="92" y="145"/>
                  </a:lnTo>
                  <a:lnTo>
                    <a:pt x="90" y="142"/>
                  </a:lnTo>
                  <a:lnTo>
                    <a:pt x="90" y="124"/>
                  </a:lnTo>
                  <a:lnTo>
                    <a:pt x="90" y="123"/>
                  </a:lnTo>
                  <a:lnTo>
                    <a:pt x="85" y="118"/>
                  </a:lnTo>
                  <a:lnTo>
                    <a:pt x="76" y="115"/>
                  </a:lnTo>
                  <a:lnTo>
                    <a:pt x="74" y="113"/>
                  </a:lnTo>
                  <a:lnTo>
                    <a:pt x="67" y="114"/>
                  </a:lnTo>
                  <a:lnTo>
                    <a:pt x="62" y="119"/>
                  </a:lnTo>
                  <a:lnTo>
                    <a:pt x="57" y="119"/>
                  </a:lnTo>
                  <a:lnTo>
                    <a:pt x="52" y="117"/>
                  </a:lnTo>
                  <a:lnTo>
                    <a:pt x="49" y="114"/>
                  </a:lnTo>
                  <a:lnTo>
                    <a:pt x="49" y="112"/>
                  </a:lnTo>
                  <a:lnTo>
                    <a:pt x="42" y="112"/>
                  </a:lnTo>
                  <a:lnTo>
                    <a:pt x="40" y="109"/>
                  </a:lnTo>
                  <a:lnTo>
                    <a:pt x="38" y="106"/>
                  </a:lnTo>
                  <a:lnTo>
                    <a:pt x="33" y="106"/>
                  </a:lnTo>
                  <a:lnTo>
                    <a:pt x="26" y="101"/>
                  </a:lnTo>
                  <a:lnTo>
                    <a:pt x="24" y="96"/>
                  </a:lnTo>
                  <a:lnTo>
                    <a:pt x="19" y="90"/>
                  </a:lnTo>
                  <a:lnTo>
                    <a:pt x="6" y="90"/>
                  </a:lnTo>
                  <a:lnTo>
                    <a:pt x="0" y="86"/>
                  </a:lnTo>
                  <a:lnTo>
                    <a:pt x="3" y="85"/>
                  </a:lnTo>
                  <a:lnTo>
                    <a:pt x="5" y="80"/>
                  </a:lnTo>
                  <a:lnTo>
                    <a:pt x="13" y="75"/>
                  </a:lnTo>
                  <a:lnTo>
                    <a:pt x="13" y="71"/>
                  </a:lnTo>
                  <a:lnTo>
                    <a:pt x="11" y="66"/>
                  </a:lnTo>
                  <a:lnTo>
                    <a:pt x="10" y="65"/>
                  </a:lnTo>
                  <a:lnTo>
                    <a:pt x="10" y="60"/>
                  </a:lnTo>
                  <a:lnTo>
                    <a:pt x="11" y="56"/>
                  </a:lnTo>
                  <a:lnTo>
                    <a:pt x="20" y="50"/>
                  </a:lnTo>
                  <a:lnTo>
                    <a:pt x="21" y="49"/>
                  </a:lnTo>
                  <a:lnTo>
                    <a:pt x="25" y="48"/>
                  </a:lnTo>
                  <a:lnTo>
                    <a:pt x="38" y="37"/>
                  </a:lnTo>
                  <a:lnTo>
                    <a:pt x="56" y="25"/>
                  </a:lnTo>
                  <a:lnTo>
                    <a:pt x="59" y="18"/>
                  </a:lnTo>
                  <a:lnTo>
                    <a:pt x="60" y="15"/>
                  </a:lnTo>
                  <a:lnTo>
                    <a:pt x="74" y="13"/>
                  </a:lnTo>
                  <a:lnTo>
                    <a:pt x="85" y="9"/>
                  </a:lnTo>
                  <a:lnTo>
                    <a:pt x="92" y="7"/>
                  </a:lnTo>
                  <a:lnTo>
                    <a:pt x="110" y="9"/>
                  </a:lnTo>
                  <a:lnTo>
                    <a:pt x="124" y="11"/>
                  </a:lnTo>
                  <a:lnTo>
                    <a:pt x="148" y="11"/>
                  </a:lnTo>
                  <a:lnTo>
                    <a:pt x="166" y="7"/>
                  </a:lnTo>
                  <a:lnTo>
                    <a:pt x="178" y="6"/>
                  </a:lnTo>
                  <a:lnTo>
                    <a:pt x="183" y="5"/>
                  </a:lnTo>
                  <a:lnTo>
                    <a:pt x="188" y="1"/>
                  </a:lnTo>
                  <a:lnTo>
                    <a:pt x="199" y="0"/>
                  </a:lnTo>
                  <a:lnTo>
                    <a:pt x="207" y="2"/>
                  </a:lnTo>
                  <a:lnTo>
                    <a:pt x="209" y="5"/>
                  </a:lnTo>
                  <a:lnTo>
                    <a:pt x="223" y="5"/>
                  </a:lnTo>
                  <a:lnTo>
                    <a:pt x="231" y="1"/>
                  </a:lnTo>
                  <a:lnTo>
                    <a:pt x="240" y="1"/>
                  </a:lnTo>
                  <a:lnTo>
                    <a:pt x="245" y="2"/>
                  </a:lnTo>
                  <a:lnTo>
                    <a:pt x="257" y="9"/>
                  </a:lnTo>
                  <a:lnTo>
                    <a:pt x="271" y="9"/>
                  </a:lnTo>
                  <a:lnTo>
                    <a:pt x="283" y="11"/>
                  </a:lnTo>
                  <a:lnTo>
                    <a:pt x="293" y="16"/>
                  </a:lnTo>
                  <a:lnTo>
                    <a:pt x="304" y="27"/>
                  </a:lnTo>
                  <a:lnTo>
                    <a:pt x="327" y="38"/>
                  </a:lnTo>
                  <a:lnTo>
                    <a:pt x="332" y="43"/>
                  </a:lnTo>
                  <a:lnTo>
                    <a:pt x="337" y="52"/>
                  </a:lnTo>
                  <a:lnTo>
                    <a:pt x="337" y="54"/>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1" name="Freeform 269"/>
            <p:cNvSpPr>
              <a:spLocks noChangeAspect="1"/>
            </p:cNvSpPr>
            <p:nvPr/>
          </p:nvSpPr>
          <p:spPr bwMode="gray">
            <a:xfrm>
              <a:off x="2721768" y="3094384"/>
              <a:ext cx="525463" cy="342900"/>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12" name="Group 270"/>
            <p:cNvGrpSpPr>
              <a:grpSpLocks noChangeAspect="1"/>
            </p:cNvGrpSpPr>
            <p:nvPr/>
          </p:nvGrpSpPr>
          <p:grpSpPr bwMode="gray">
            <a:xfrm>
              <a:off x="1832768" y="1897409"/>
              <a:ext cx="1765300" cy="1346200"/>
              <a:chOff x="672" y="1356"/>
              <a:chExt cx="1112" cy="848"/>
            </a:xfrm>
            <a:grpFill/>
          </p:grpSpPr>
          <p:grpSp>
            <p:nvGrpSpPr>
              <p:cNvPr id="311" name="Group 271"/>
              <p:cNvGrpSpPr>
                <a:grpSpLocks noChangeAspect="1"/>
              </p:cNvGrpSpPr>
              <p:nvPr/>
            </p:nvGrpSpPr>
            <p:grpSpPr bwMode="gray">
              <a:xfrm>
                <a:off x="672" y="1356"/>
                <a:ext cx="418" cy="413"/>
                <a:chOff x="672" y="1356"/>
                <a:chExt cx="418" cy="413"/>
              </a:xfrm>
              <a:grpFill/>
            </p:grpSpPr>
            <p:sp>
              <p:nvSpPr>
                <p:cNvPr id="318" name="Freeform 272"/>
                <p:cNvSpPr>
                  <a:spLocks noChangeAspect="1"/>
                </p:cNvSpPr>
                <p:nvPr/>
              </p:nvSpPr>
              <p:spPr bwMode="gray">
                <a:xfrm>
                  <a:off x="776" y="1738"/>
                  <a:ext cx="3" cy="7"/>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9" name="Freeform 273"/>
                <p:cNvSpPr>
                  <a:spLocks noChangeAspect="1"/>
                </p:cNvSpPr>
                <p:nvPr/>
              </p:nvSpPr>
              <p:spPr bwMode="gray">
                <a:xfrm>
                  <a:off x="833" y="1721"/>
                  <a:ext cx="6" cy="4"/>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0" name="Freeform 274"/>
                <p:cNvSpPr>
                  <a:spLocks noChangeAspect="1"/>
                </p:cNvSpPr>
                <p:nvPr/>
              </p:nvSpPr>
              <p:spPr bwMode="gray">
                <a:xfrm>
                  <a:off x="817" y="1706"/>
                  <a:ext cx="29" cy="24"/>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1" name="Freeform 275"/>
                <p:cNvSpPr>
                  <a:spLocks noChangeAspect="1"/>
                </p:cNvSpPr>
                <p:nvPr/>
              </p:nvSpPr>
              <p:spPr bwMode="gray">
                <a:xfrm>
                  <a:off x="672" y="1356"/>
                  <a:ext cx="328" cy="411"/>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2" name="Freeform 276"/>
                <p:cNvSpPr>
                  <a:spLocks noChangeAspect="1"/>
                </p:cNvSpPr>
                <p:nvPr/>
              </p:nvSpPr>
              <p:spPr bwMode="gray">
                <a:xfrm>
                  <a:off x="999" y="1668"/>
                  <a:ext cx="91" cy="101"/>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312" name="Group 277"/>
              <p:cNvGrpSpPr>
                <a:grpSpLocks noChangeAspect="1"/>
              </p:cNvGrpSpPr>
              <p:nvPr/>
            </p:nvGrpSpPr>
            <p:grpSpPr bwMode="gray">
              <a:xfrm>
                <a:off x="1149" y="1865"/>
                <a:ext cx="635" cy="339"/>
                <a:chOff x="1149" y="1865"/>
                <a:chExt cx="635" cy="339"/>
              </a:xfrm>
              <a:grpFill/>
            </p:grpSpPr>
            <p:sp>
              <p:nvSpPr>
                <p:cNvPr id="313" name="Freeform 278"/>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4" name="Freeform 279"/>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5" name="Freeform 280"/>
                <p:cNvSpPr>
                  <a:spLocks noChangeAspect="1"/>
                </p:cNvSpPr>
                <p:nvPr/>
              </p:nvSpPr>
              <p:spPr bwMode="gray">
                <a:xfrm>
                  <a:off x="1671" y="2027"/>
                  <a:ext cx="1" cy="1"/>
                </a:xfrm>
                <a:custGeom>
                  <a:avLst/>
                  <a:gdLst/>
                  <a:ahLst/>
                  <a:cxnLst>
                    <a:cxn ang="0">
                      <a:pos x="0" y="3"/>
                    </a:cxn>
                    <a:cxn ang="0">
                      <a:pos x="0" y="0"/>
                    </a:cxn>
                    <a:cxn ang="0">
                      <a:pos x="0" y="3"/>
                    </a:cxn>
                  </a:cxnLst>
                  <a:rect l="0" t="0" r="r" b="b"/>
                  <a:pathLst>
                    <a:path h="3">
                      <a:moveTo>
                        <a:pt x="0" y="3"/>
                      </a:moveTo>
                      <a:lnTo>
                        <a:pt x="0" y="0"/>
                      </a:lnTo>
                      <a:lnTo>
                        <a:pt x="0" y="3"/>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6" name="Freeform 281"/>
                <p:cNvSpPr>
                  <a:spLocks noChangeAspect="1"/>
                </p:cNvSpPr>
                <p:nvPr/>
              </p:nvSpPr>
              <p:spPr bwMode="gray">
                <a:xfrm>
                  <a:off x="1670" y="2025"/>
                  <a:ext cx="1" cy="1"/>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7" name="Freeform 282"/>
                <p:cNvSpPr>
                  <a:spLocks noChangeAspect="1"/>
                </p:cNvSpPr>
                <p:nvPr/>
              </p:nvSpPr>
              <p:spPr bwMode="gray">
                <a:xfrm>
                  <a:off x="1149" y="1865"/>
                  <a:ext cx="633" cy="339"/>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solidFill>
                  <a:srgbClr val="004D86"/>
                </a:solid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113" name="Group 283"/>
            <p:cNvGrpSpPr>
              <a:grpSpLocks noChangeAspect="1"/>
            </p:cNvGrpSpPr>
            <p:nvPr/>
          </p:nvGrpSpPr>
          <p:grpSpPr bwMode="gray">
            <a:xfrm>
              <a:off x="2304256" y="1268759"/>
              <a:ext cx="1538288" cy="1622425"/>
              <a:chOff x="969" y="960"/>
              <a:chExt cx="969" cy="1022"/>
            </a:xfrm>
            <a:grpFill/>
          </p:grpSpPr>
          <p:sp>
            <p:nvSpPr>
              <p:cNvPr id="282" name="Freeform 284"/>
              <p:cNvSpPr>
                <a:spLocks noChangeAspect="1"/>
              </p:cNvSpPr>
              <p:nvPr/>
            </p:nvSpPr>
            <p:spPr bwMode="gray">
              <a:xfrm>
                <a:off x="1903" y="1791"/>
                <a:ext cx="1" cy="1"/>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3" name="Freeform 285"/>
              <p:cNvSpPr>
                <a:spLocks noChangeAspect="1"/>
              </p:cNvSpPr>
              <p:nvPr/>
            </p:nvSpPr>
            <p:spPr bwMode="gray">
              <a:xfrm>
                <a:off x="1865" y="1826"/>
                <a:ext cx="73" cy="84"/>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4" name="Freeform 286"/>
              <p:cNvSpPr>
                <a:spLocks noChangeAspect="1"/>
              </p:cNvSpPr>
              <p:nvPr/>
            </p:nvSpPr>
            <p:spPr bwMode="gray">
              <a:xfrm>
                <a:off x="1108" y="1839"/>
                <a:ext cx="55" cy="43"/>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5" name="Freeform 287"/>
              <p:cNvSpPr>
                <a:spLocks noChangeAspect="1"/>
              </p:cNvSpPr>
              <p:nvPr/>
            </p:nvSpPr>
            <p:spPr bwMode="gray">
              <a:xfrm>
                <a:off x="1425" y="1404"/>
                <a:ext cx="47" cy="44"/>
              </a:xfrm>
              <a:custGeom>
                <a:avLst/>
                <a:gdLst/>
                <a:ahLst/>
                <a:cxnLst>
                  <a:cxn ang="0">
                    <a:pos x="132" y="38"/>
                  </a:cxn>
                  <a:cxn ang="0">
                    <a:pos x="118" y="33"/>
                  </a:cxn>
                  <a:cxn ang="0">
                    <a:pos x="118" y="18"/>
                  </a:cxn>
                  <a:cxn ang="0">
                    <a:pos x="104" y="4"/>
                  </a:cxn>
                  <a:cxn ang="0">
                    <a:pos x="86" y="0"/>
                  </a:cxn>
                  <a:cxn ang="0">
                    <a:pos x="73" y="20"/>
                  </a:cxn>
                  <a:cxn ang="0">
                    <a:pos x="71" y="52"/>
                  </a:cxn>
                  <a:cxn ang="0">
                    <a:pos x="66" y="51"/>
                  </a:cxn>
                  <a:cxn ang="0">
                    <a:pos x="53" y="57"/>
                  </a:cxn>
                  <a:cxn ang="0">
                    <a:pos x="53" y="73"/>
                  </a:cxn>
                  <a:cxn ang="0">
                    <a:pos x="50" y="98"/>
                  </a:cxn>
                  <a:cxn ang="0">
                    <a:pos x="40" y="109"/>
                  </a:cxn>
                  <a:cxn ang="0">
                    <a:pos x="11" y="119"/>
                  </a:cxn>
                  <a:cxn ang="0">
                    <a:pos x="0" y="136"/>
                  </a:cxn>
                  <a:cxn ang="0">
                    <a:pos x="10" y="163"/>
                  </a:cxn>
                  <a:cxn ang="0">
                    <a:pos x="21" y="158"/>
                  </a:cxn>
                  <a:cxn ang="0">
                    <a:pos x="32" y="152"/>
                  </a:cxn>
                  <a:cxn ang="0">
                    <a:pos x="44" y="167"/>
                  </a:cxn>
                  <a:cxn ang="0">
                    <a:pos x="55" y="175"/>
                  </a:cxn>
                  <a:cxn ang="0">
                    <a:pos x="62" y="165"/>
                  </a:cxn>
                  <a:cxn ang="0">
                    <a:pos x="71" y="180"/>
                  </a:cxn>
                  <a:cxn ang="0">
                    <a:pos x="89" y="180"/>
                  </a:cxn>
                  <a:cxn ang="0">
                    <a:pos x="109" y="202"/>
                  </a:cxn>
                  <a:cxn ang="0">
                    <a:pos x="132" y="210"/>
                  </a:cxn>
                  <a:cxn ang="0">
                    <a:pos x="136" y="202"/>
                  </a:cxn>
                  <a:cxn ang="0">
                    <a:pos x="167" y="221"/>
                  </a:cxn>
                  <a:cxn ang="0">
                    <a:pos x="186" y="195"/>
                  </a:cxn>
                  <a:cxn ang="0">
                    <a:pos x="209" y="179"/>
                  </a:cxn>
                  <a:cxn ang="0">
                    <a:pos x="216" y="186"/>
                  </a:cxn>
                  <a:cxn ang="0">
                    <a:pos x="233" y="174"/>
                  </a:cxn>
                  <a:cxn ang="0">
                    <a:pos x="231" y="163"/>
                  </a:cxn>
                  <a:cxn ang="0">
                    <a:pos x="207" y="153"/>
                  </a:cxn>
                  <a:cxn ang="0">
                    <a:pos x="202" y="132"/>
                  </a:cxn>
                  <a:cxn ang="0">
                    <a:pos x="179" y="100"/>
                  </a:cxn>
                  <a:cxn ang="0">
                    <a:pos x="143" y="60"/>
                  </a:cxn>
                </a:cxnLst>
                <a:rect l="0" t="0" r="r" b="b"/>
                <a:pathLst>
                  <a:path w="236" h="221">
                    <a:moveTo>
                      <a:pt x="141" y="55"/>
                    </a:moveTo>
                    <a:lnTo>
                      <a:pt x="132" y="38"/>
                    </a:lnTo>
                    <a:lnTo>
                      <a:pt x="126" y="33"/>
                    </a:lnTo>
                    <a:lnTo>
                      <a:pt x="118" y="33"/>
                    </a:lnTo>
                    <a:lnTo>
                      <a:pt x="120" y="24"/>
                    </a:lnTo>
                    <a:lnTo>
                      <a:pt x="118" y="18"/>
                    </a:lnTo>
                    <a:lnTo>
                      <a:pt x="108" y="14"/>
                    </a:lnTo>
                    <a:lnTo>
                      <a:pt x="104" y="4"/>
                    </a:lnTo>
                    <a:lnTo>
                      <a:pt x="96" y="0"/>
                    </a:lnTo>
                    <a:lnTo>
                      <a:pt x="86" y="0"/>
                    </a:lnTo>
                    <a:lnTo>
                      <a:pt x="84" y="11"/>
                    </a:lnTo>
                    <a:lnTo>
                      <a:pt x="73" y="20"/>
                    </a:lnTo>
                    <a:lnTo>
                      <a:pt x="65" y="44"/>
                    </a:lnTo>
                    <a:lnTo>
                      <a:pt x="71" y="52"/>
                    </a:lnTo>
                    <a:lnTo>
                      <a:pt x="71" y="57"/>
                    </a:lnTo>
                    <a:lnTo>
                      <a:pt x="66" y="51"/>
                    </a:lnTo>
                    <a:lnTo>
                      <a:pt x="56" y="51"/>
                    </a:lnTo>
                    <a:lnTo>
                      <a:pt x="53" y="57"/>
                    </a:lnTo>
                    <a:lnTo>
                      <a:pt x="54" y="62"/>
                    </a:lnTo>
                    <a:lnTo>
                      <a:pt x="53" y="73"/>
                    </a:lnTo>
                    <a:lnTo>
                      <a:pt x="57" y="90"/>
                    </a:lnTo>
                    <a:lnTo>
                      <a:pt x="50" y="98"/>
                    </a:lnTo>
                    <a:lnTo>
                      <a:pt x="48" y="108"/>
                    </a:lnTo>
                    <a:lnTo>
                      <a:pt x="40" y="109"/>
                    </a:lnTo>
                    <a:lnTo>
                      <a:pt x="24" y="117"/>
                    </a:lnTo>
                    <a:lnTo>
                      <a:pt x="11" y="119"/>
                    </a:lnTo>
                    <a:lnTo>
                      <a:pt x="2" y="125"/>
                    </a:lnTo>
                    <a:lnTo>
                      <a:pt x="0" y="136"/>
                    </a:lnTo>
                    <a:lnTo>
                      <a:pt x="0" y="152"/>
                    </a:lnTo>
                    <a:lnTo>
                      <a:pt x="10" y="163"/>
                    </a:lnTo>
                    <a:lnTo>
                      <a:pt x="21" y="168"/>
                    </a:lnTo>
                    <a:lnTo>
                      <a:pt x="21" y="158"/>
                    </a:lnTo>
                    <a:lnTo>
                      <a:pt x="24" y="153"/>
                    </a:lnTo>
                    <a:lnTo>
                      <a:pt x="32" y="152"/>
                    </a:lnTo>
                    <a:lnTo>
                      <a:pt x="41" y="158"/>
                    </a:lnTo>
                    <a:lnTo>
                      <a:pt x="44" y="167"/>
                    </a:lnTo>
                    <a:lnTo>
                      <a:pt x="51" y="170"/>
                    </a:lnTo>
                    <a:lnTo>
                      <a:pt x="55" y="175"/>
                    </a:lnTo>
                    <a:lnTo>
                      <a:pt x="60" y="172"/>
                    </a:lnTo>
                    <a:lnTo>
                      <a:pt x="62" y="165"/>
                    </a:lnTo>
                    <a:lnTo>
                      <a:pt x="71" y="172"/>
                    </a:lnTo>
                    <a:lnTo>
                      <a:pt x="71" y="180"/>
                    </a:lnTo>
                    <a:lnTo>
                      <a:pt x="77" y="183"/>
                    </a:lnTo>
                    <a:lnTo>
                      <a:pt x="89" y="180"/>
                    </a:lnTo>
                    <a:lnTo>
                      <a:pt x="99" y="196"/>
                    </a:lnTo>
                    <a:lnTo>
                      <a:pt x="109" y="202"/>
                    </a:lnTo>
                    <a:lnTo>
                      <a:pt x="129" y="206"/>
                    </a:lnTo>
                    <a:lnTo>
                      <a:pt x="132" y="210"/>
                    </a:lnTo>
                    <a:lnTo>
                      <a:pt x="134" y="202"/>
                    </a:lnTo>
                    <a:lnTo>
                      <a:pt x="136" y="202"/>
                    </a:lnTo>
                    <a:lnTo>
                      <a:pt x="152" y="213"/>
                    </a:lnTo>
                    <a:lnTo>
                      <a:pt x="167" y="221"/>
                    </a:lnTo>
                    <a:lnTo>
                      <a:pt x="177" y="216"/>
                    </a:lnTo>
                    <a:lnTo>
                      <a:pt x="186" y="195"/>
                    </a:lnTo>
                    <a:lnTo>
                      <a:pt x="194" y="194"/>
                    </a:lnTo>
                    <a:lnTo>
                      <a:pt x="209" y="179"/>
                    </a:lnTo>
                    <a:lnTo>
                      <a:pt x="216" y="178"/>
                    </a:lnTo>
                    <a:lnTo>
                      <a:pt x="216" y="186"/>
                    </a:lnTo>
                    <a:lnTo>
                      <a:pt x="223" y="183"/>
                    </a:lnTo>
                    <a:lnTo>
                      <a:pt x="233" y="174"/>
                    </a:lnTo>
                    <a:lnTo>
                      <a:pt x="236" y="164"/>
                    </a:lnTo>
                    <a:lnTo>
                      <a:pt x="231" y="163"/>
                    </a:lnTo>
                    <a:lnTo>
                      <a:pt x="220" y="169"/>
                    </a:lnTo>
                    <a:lnTo>
                      <a:pt x="207" y="153"/>
                    </a:lnTo>
                    <a:lnTo>
                      <a:pt x="202" y="142"/>
                    </a:lnTo>
                    <a:lnTo>
                      <a:pt x="202" y="132"/>
                    </a:lnTo>
                    <a:lnTo>
                      <a:pt x="190" y="110"/>
                    </a:lnTo>
                    <a:lnTo>
                      <a:pt x="179" y="100"/>
                    </a:lnTo>
                    <a:lnTo>
                      <a:pt x="174" y="89"/>
                    </a:lnTo>
                    <a:lnTo>
                      <a:pt x="143" y="60"/>
                    </a:lnTo>
                    <a:lnTo>
                      <a:pt x="141" y="55"/>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6" name="Freeform 288"/>
              <p:cNvSpPr>
                <a:spLocks noChangeAspect="1"/>
              </p:cNvSpPr>
              <p:nvPr/>
            </p:nvSpPr>
            <p:spPr bwMode="gray">
              <a:xfrm>
                <a:off x="1134" y="1234"/>
                <a:ext cx="117" cy="130"/>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7" name="Freeform 289"/>
              <p:cNvSpPr>
                <a:spLocks noChangeAspect="1"/>
              </p:cNvSpPr>
              <p:nvPr/>
            </p:nvSpPr>
            <p:spPr bwMode="gray">
              <a:xfrm>
                <a:off x="1210" y="1283"/>
                <a:ext cx="200" cy="164"/>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8" name="Freeform 290"/>
              <p:cNvSpPr>
                <a:spLocks noChangeAspect="1"/>
              </p:cNvSpPr>
              <p:nvPr/>
            </p:nvSpPr>
            <p:spPr bwMode="gray">
              <a:xfrm>
                <a:off x="1342" y="1267"/>
                <a:ext cx="27" cy="34"/>
              </a:xfrm>
              <a:custGeom>
                <a:avLst/>
                <a:gdLst/>
                <a:ahLst/>
                <a:cxnLst>
                  <a:cxn ang="0">
                    <a:pos x="114" y="130"/>
                  </a:cxn>
                  <a:cxn ang="0">
                    <a:pos x="114" y="121"/>
                  </a:cxn>
                  <a:cxn ang="0">
                    <a:pos x="118" y="111"/>
                  </a:cxn>
                  <a:cxn ang="0">
                    <a:pos x="127" y="95"/>
                  </a:cxn>
                  <a:cxn ang="0">
                    <a:pos x="132" y="76"/>
                  </a:cxn>
                  <a:cxn ang="0">
                    <a:pos x="135" y="59"/>
                  </a:cxn>
                  <a:cxn ang="0">
                    <a:pos x="135" y="46"/>
                  </a:cxn>
                  <a:cxn ang="0">
                    <a:pos x="137" y="39"/>
                  </a:cxn>
                  <a:cxn ang="0">
                    <a:pos x="134" y="29"/>
                  </a:cxn>
                  <a:cxn ang="0">
                    <a:pos x="126" y="28"/>
                  </a:cxn>
                  <a:cxn ang="0">
                    <a:pos x="120" y="16"/>
                  </a:cxn>
                  <a:cxn ang="0">
                    <a:pos x="99" y="2"/>
                  </a:cxn>
                  <a:cxn ang="0">
                    <a:pos x="88" y="0"/>
                  </a:cxn>
                  <a:cxn ang="0">
                    <a:pos x="69" y="6"/>
                  </a:cxn>
                  <a:cxn ang="0">
                    <a:pos x="34" y="6"/>
                  </a:cxn>
                  <a:cxn ang="0">
                    <a:pos x="23" y="12"/>
                  </a:cxn>
                  <a:cxn ang="0">
                    <a:pos x="13" y="32"/>
                  </a:cxn>
                  <a:cxn ang="0">
                    <a:pos x="2" y="48"/>
                  </a:cxn>
                  <a:cxn ang="0">
                    <a:pos x="0" y="57"/>
                  </a:cxn>
                  <a:cxn ang="0">
                    <a:pos x="26" y="71"/>
                  </a:cxn>
                  <a:cxn ang="0">
                    <a:pos x="32" y="81"/>
                  </a:cxn>
                  <a:cxn ang="0">
                    <a:pos x="44" y="92"/>
                  </a:cxn>
                  <a:cxn ang="0">
                    <a:pos x="54" y="109"/>
                  </a:cxn>
                  <a:cxn ang="0">
                    <a:pos x="60" y="115"/>
                  </a:cxn>
                  <a:cxn ang="0">
                    <a:pos x="71" y="132"/>
                  </a:cxn>
                  <a:cxn ang="0">
                    <a:pos x="72" y="141"/>
                  </a:cxn>
                  <a:cxn ang="0">
                    <a:pos x="93" y="167"/>
                  </a:cxn>
                  <a:cxn ang="0">
                    <a:pos x="96" y="163"/>
                  </a:cxn>
                  <a:cxn ang="0">
                    <a:pos x="96" y="158"/>
                  </a:cxn>
                  <a:cxn ang="0">
                    <a:pos x="100" y="158"/>
                  </a:cxn>
                  <a:cxn ang="0">
                    <a:pos x="110" y="145"/>
                  </a:cxn>
                  <a:cxn ang="0">
                    <a:pos x="114" y="136"/>
                  </a:cxn>
                  <a:cxn ang="0">
                    <a:pos x="114" y="130"/>
                  </a:cxn>
                </a:cxnLst>
                <a:rect l="0" t="0" r="r" b="b"/>
                <a:pathLst>
                  <a:path w="137" h="167">
                    <a:moveTo>
                      <a:pt x="114" y="130"/>
                    </a:moveTo>
                    <a:lnTo>
                      <a:pt x="114" y="121"/>
                    </a:lnTo>
                    <a:lnTo>
                      <a:pt x="118" y="111"/>
                    </a:lnTo>
                    <a:lnTo>
                      <a:pt x="127" y="95"/>
                    </a:lnTo>
                    <a:lnTo>
                      <a:pt x="132" y="76"/>
                    </a:lnTo>
                    <a:lnTo>
                      <a:pt x="135" y="59"/>
                    </a:lnTo>
                    <a:lnTo>
                      <a:pt x="135" y="46"/>
                    </a:lnTo>
                    <a:lnTo>
                      <a:pt x="137" y="39"/>
                    </a:lnTo>
                    <a:lnTo>
                      <a:pt x="134" y="29"/>
                    </a:lnTo>
                    <a:lnTo>
                      <a:pt x="126" y="28"/>
                    </a:lnTo>
                    <a:lnTo>
                      <a:pt x="120" y="16"/>
                    </a:lnTo>
                    <a:lnTo>
                      <a:pt x="99" y="2"/>
                    </a:lnTo>
                    <a:lnTo>
                      <a:pt x="88" y="0"/>
                    </a:lnTo>
                    <a:lnTo>
                      <a:pt x="69" y="6"/>
                    </a:lnTo>
                    <a:lnTo>
                      <a:pt x="34" y="6"/>
                    </a:lnTo>
                    <a:lnTo>
                      <a:pt x="23" y="12"/>
                    </a:lnTo>
                    <a:lnTo>
                      <a:pt x="13" y="32"/>
                    </a:lnTo>
                    <a:lnTo>
                      <a:pt x="2" y="48"/>
                    </a:lnTo>
                    <a:lnTo>
                      <a:pt x="0" y="57"/>
                    </a:lnTo>
                    <a:lnTo>
                      <a:pt x="26" y="71"/>
                    </a:lnTo>
                    <a:lnTo>
                      <a:pt x="32" y="81"/>
                    </a:lnTo>
                    <a:lnTo>
                      <a:pt x="44" y="92"/>
                    </a:lnTo>
                    <a:lnTo>
                      <a:pt x="54" y="109"/>
                    </a:lnTo>
                    <a:lnTo>
                      <a:pt x="60" y="115"/>
                    </a:lnTo>
                    <a:lnTo>
                      <a:pt x="71" y="132"/>
                    </a:lnTo>
                    <a:lnTo>
                      <a:pt x="72" y="141"/>
                    </a:lnTo>
                    <a:lnTo>
                      <a:pt x="93" y="167"/>
                    </a:lnTo>
                    <a:lnTo>
                      <a:pt x="96" y="163"/>
                    </a:lnTo>
                    <a:lnTo>
                      <a:pt x="96" y="158"/>
                    </a:lnTo>
                    <a:lnTo>
                      <a:pt x="100" y="158"/>
                    </a:lnTo>
                    <a:lnTo>
                      <a:pt x="110" y="145"/>
                    </a:lnTo>
                    <a:lnTo>
                      <a:pt x="114" y="136"/>
                    </a:lnTo>
                    <a:lnTo>
                      <a:pt x="114" y="13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9" name="Freeform 291"/>
              <p:cNvSpPr>
                <a:spLocks noChangeAspect="1"/>
              </p:cNvSpPr>
              <p:nvPr/>
            </p:nvSpPr>
            <p:spPr bwMode="gray">
              <a:xfrm>
                <a:off x="1392" y="1262"/>
                <a:ext cx="67" cy="97"/>
              </a:xfrm>
              <a:custGeom>
                <a:avLst/>
                <a:gdLst/>
                <a:ahLst/>
                <a:cxnLst>
                  <a:cxn ang="0">
                    <a:pos x="124" y="351"/>
                  </a:cxn>
                  <a:cxn ang="0">
                    <a:pos x="109" y="334"/>
                  </a:cxn>
                  <a:cxn ang="0">
                    <a:pos x="87" y="317"/>
                  </a:cxn>
                  <a:cxn ang="0">
                    <a:pos x="55" y="322"/>
                  </a:cxn>
                  <a:cxn ang="0">
                    <a:pos x="40" y="291"/>
                  </a:cxn>
                  <a:cxn ang="0">
                    <a:pos x="1" y="245"/>
                  </a:cxn>
                  <a:cxn ang="0">
                    <a:pos x="6" y="189"/>
                  </a:cxn>
                  <a:cxn ang="0">
                    <a:pos x="35" y="189"/>
                  </a:cxn>
                  <a:cxn ang="0">
                    <a:pos x="42" y="202"/>
                  </a:cxn>
                  <a:cxn ang="0">
                    <a:pos x="64" y="217"/>
                  </a:cxn>
                  <a:cxn ang="0">
                    <a:pos x="71" y="244"/>
                  </a:cxn>
                  <a:cxn ang="0">
                    <a:pos x="99" y="236"/>
                  </a:cxn>
                  <a:cxn ang="0">
                    <a:pos x="124" y="223"/>
                  </a:cxn>
                  <a:cxn ang="0">
                    <a:pos x="120" y="196"/>
                  </a:cxn>
                  <a:cxn ang="0">
                    <a:pos x="132" y="190"/>
                  </a:cxn>
                  <a:cxn ang="0">
                    <a:pos x="116" y="171"/>
                  </a:cxn>
                  <a:cxn ang="0">
                    <a:pos x="110" y="144"/>
                  </a:cxn>
                  <a:cxn ang="0">
                    <a:pos x="137" y="151"/>
                  </a:cxn>
                  <a:cxn ang="0">
                    <a:pos x="114" y="119"/>
                  </a:cxn>
                  <a:cxn ang="0">
                    <a:pos x="93" y="134"/>
                  </a:cxn>
                  <a:cxn ang="0">
                    <a:pos x="61" y="105"/>
                  </a:cxn>
                  <a:cxn ang="0">
                    <a:pos x="80" y="78"/>
                  </a:cxn>
                  <a:cxn ang="0">
                    <a:pos x="99" y="98"/>
                  </a:cxn>
                  <a:cxn ang="0">
                    <a:pos x="98" y="71"/>
                  </a:cxn>
                  <a:cxn ang="0">
                    <a:pos x="71" y="59"/>
                  </a:cxn>
                  <a:cxn ang="0">
                    <a:pos x="96" y="21"/>
                  </a:cxn>
                  <a:cxn ang="0">
                    <a:pos x="124" y="39"/>
                  </a:cxn>
                  <a:cxn ang="0">
                    <a:pos x="113" y="19"/>
                  </a:cxn>
                  <a:cxn ang="0">
                    <a:pos x="129" y="0"/>
                  </a:cxn>
                  <a:cxn ang="0">
                    <a:pos x="152" y="22"/>
                  </a:cxn>
                  <a:cxn ang="0">
                    <a:pos x="188" y="34"/>
                  </a:cxn>
                  <a:cxn ang="0">
                    <a:pos x="248" y="8"/>
                  </a:cxn>
                  <a:cxn ang="0">
                    <a:pos x="288" y="26"/>
                  </a:cxn>
                  <a:cxn ang="0">
                    <a:pos x="284" y="66"/>
                  </a:cxn>
                  <a:cxn ang="0">
                    <a:pos x="270" y="76"/>
                  </a:cxn>
                  <a:cxn ang="0">
                    <a:pos x="282" y="112"/>
                  </a:cxn>
                  <a:cxn ang="0">
                    <a:pos x="250" y="130"/>
                  </a:cxn>
                  <a:cxn ang="0">
                    <a:pos x="228" y="164"/>
                  </a:cxn>
                  <a:cxn ang="0">
                    <a:pos x="220" y="195"/>
                  </a:cxn>
                  <a:cxn ang="0">
                    <a:pos x="265" y="173"/>
                  </a:cxn>
                  <a:cxn ang="0">
                    <a:pos x="282" y="204"/>
                  </a:cxn>
                  <a:cxn ang="0">
                    <a:pos x="293" y="222"/>
                  </a:cxn>
                  <a:cxn ang="0">
                    <a:pos x="290" y="248"/>
                  </a:cxn>
                  <a:cxn ang="0">
                    <a:pos x="315" y="222"/>
                  </a:cxn>
                  <a:cxn ang="0">
                    <a:pos x="324" y="247"/>
                  </a:cxn>
                  <a:cxn ang="0">
                    <a:pos x="329" y="288"/>
                  </a:cxn>
                  <a:cxn ang="0">
                    <a:pos x="320" y="313"/>
                  </a:cxn>
                  <a:cxn ang="0">
                    <a:pos x="323" y="344"/>
                  </a:cxn>
                  <a:cxn ang="0">
                    <a:pos x="325" y="360"/>
                  </a:cxn>
                  <a:cxn ang="0">
                    <a:pos x="322" y="389"/>
                  </a:cxn>
                  <a:cxn ang="0">
                    <a:pos x="303" y="410"/>
                  </a:cxn>
                  <a:cxn ang="0">
                    <a:pos x="249" y="426"/>
                  </a:cxn>
                  <a:cxn ang="0">
                    <a:pos x="248" y="444"/>
                  </a:cxn>
                  <a:cxn ang="0">
                    <a:pos x="229" y="475"/>
                  </a:cxn>
                  <a:cxn ang="0">
                    <a:pos x="205" y="464"/>
                  </a:cxn>
                  <a:cxn ang="0">
                    <a:pos x="187" y="473"/>
                  </a:cxn>
                  <a:cxn ang="0">
                    <a:pos x="172" y="424"/>
                  </a:cxn>
                  <a:cxn ang="0">
                    <a:pos x="144" y="384"/>
                  </a:cxn>
                </a:cxnLst>
                <a:rect l="0" t="0" r="r" b="b"/>
                <a:pathLst>
                  <a:path w="331" h="484">
                    <a:moveTo>
                      <a:pt x="137" y="376"/>
                    </a:moveTo>
                    <a:lnTo>
                      <a:pt x="132" y="371"/>
                    </a:lnTo>
                    <a:lnTo>
                      <a:pt x="124" y="351"/>
                    </a:lnTo>
                    <a:lnTo>
                      <a:pt x="123" y="344"/>
                    </a:lnTo>
                    <a:lnTo>
                      <a:pt x="116" y="336"/>
                    </a:lnTo>
                    <a:lnTo>
                      <a:pt x="109" y="334"/>
                    </a:lnTo>
                    <a:lnTo>
                      <a:pt x="99" y="341"/>
                    </a:lnTo>
                    <a:lnTo>
                      <a:pt x="94" y="328"/>
                    </a:lnTo>
                    <a:lnTo>
                      <a:pt x="87" y="317"/>
                    </a:lnTo>
                    <a:lnTo>
                      <a:pt x="81" y="317"/>
                    </a:lnTo>
                    <a:lnTo>
                      <a:pt x="78" y="325"/>
                    </a:lnTo>
                    <a:lnTo>
                      <a:pt x="55" y="322"/>
                    </a:lnTo>
                    <a:lnTo>
                      <a:pt x="51" y="307"/>
                    </a:lnTo>
                    <a:lnTo>
                      <a:pt x="42" y="297"/>
                    </a:lnTo>
                    <a:lnTo>
                      <a:pt x="40" y="291"/>
                    </a:lnTo>
                    <a:lnTo>
                      <a:pt x="22" y="275"/>
                    </a:lnTo>
                    <a:lnTo>
                      <a:pt x="18" y="268"/>
                    </a:lnTo>
                    <a:lnTo>
                      <a:pt x="1" y="245"/>
                    </a:lnTo>
                    <a:lnTo>
                      <a:pt x="0" y="227"/>
                    </a:lnTo>
                    <a:lnTo>
                      <a:pt x="2" y="205"/>
                    </a:lnTo>
                    <a:lnTo>
                      <a:pt x="6" y="189"/>
                    </a:lnTo>
                    <a:lnTo>
                      <a:pt x="15" y="182"/>
                    </a:lnTo>
                    <a:lnTo>
                      <a:pt x="28" y="179"/>
                    </a:lnTo>
                    <a:lnTo>
                      <a:pt x="35" y="189"/>
                    </a:lnTo>
                    <a:lnTo>
                      <a:pt x="43" y="194"/>
                    </a:lnTo>
                    <a:lnTo>
                      <a:pt x="44" y="195"/>
                    </a:lnTo>
                    <a:lnTo>
                      <a:pt x="42" y="202"/>
                    </a:lnTo>
                    <a:lnTo>
                      <a:pt x="48" y="209"/>
                    </a:lnTo>
                    <a:lnTo>
                      <a:pt x="59" y="212"/>
                    </a:lnTo>
                    <a:lnTo>
                      <a:pt x="64" y="217"/>
                    </a:lnTo>
                    <a:lnTo>
                      <a:pt x="65" y="228"/>
                    </a:lnTo>
                    <a:lnTo>
                      <a:pt x="69" y="236"/>
                    </a:lnTo>
                    <a:lnTo>
                      <a:pt x="71" y="244"/>
                    </a:lnTo>
                    <a:lnTo>
                      <a:pt x="89" y="245"/>
                    </a:lnTo>
                    <a:lnTo>
                      <a:pt x="97" y="241"/>
                    </a:lnTo>
                    <a:lnTo>
                      <a:pt x="99" y="236"/>
                    </a:lnTo>
                    <a:lnTo>
                      <a:pt x="105" y="238"/>
                    </a:lnTo>
                    <a:lnTo>
                      <a:pt x="113" y="236"/>
                    </a:lnTo>
                    <a:lnTo>
                      <a:pt x="124" y="223"/>
                    </a:lnTo>
                    <a:lnTo>
                      <a:pt x="119" y="214"/>
                    </a:lnTo>
                    <a:lnTo>
                      <a:pt x="116" y="196"/>
                    </a:lnTo>
                    <a:lnTo>
                      <a:pt x="120" y="196"/>
                    </a:lnTo>
                    <a:lnTo>
                      <a:pt x="128" y="206"/>
                    </a:lnTo>
                    <a:lnTo>
                      <a:pt x="132" y="204"/>
                    </a:lnTo>
                    <a:lnTo>
                      <a:pt x="132" y="190"/>
                    </a:lnTo>
                    <a:lnTo>
                      <a:pt x="129" y="183"/>
                    </a:lnTo>
                    <a:lnTo>
                      <a:pt x="119" y="182"/>
                    </a:lnTo>
                    <a:lnTo>
                      <a:pt x="116" y="171"/>
                    </a:lnTo>
                    <a:lnTo>
                      <a:pt x="112" y="168"/>
                    </a:lnTo>
                    <a:lnTo>
                      <a:pt x="112" y="155"/>
                    </a:lnTo>
                    <a:lnTo>
                      <a:pt x="110" y="144"/>
                    </a:lnTo>
                    <a:lnTo>
                      <a:pt x="112" y="140"/>
                    </a:lnTo>
                    <a:lnTo>
                      <a:pt x="121" y="137"/>
                    </a:lnTo>
                    <a:lnTo>
                      <a:pt x="137" y="151"/>
                    </a:lnTo>
                    <a:lnTo>
                      <a:pt x="140" y="146"/>
                    </a:lnTo>
                    <a:lnTo>
                      <a:pt x="118" y="113"/>
                    </a:lnTo>
                    <a:lnTo>
                      <a:pt x="114" y="119"/>
                    </a:lnTo>
                    <a:lnTo>
                      <a:pt x="113" y="128"/>
                    </a:lnTo>
                    <a:lnTo>
                      <a:pt x="104" y="131"/>
                    </a:lnTo>
                    <a:lnTo>
                      <a:pt x="93" y="134"/>
                    </a:lnTo>
                    <a:lnTo>
                      <a:pt x="77" y="123"/>
                    </a:lnTo>
                    <a:lnTo>
                      <a:pt x="69" y="107"/>
                    </a:lnTo>
                    <a:lnTo>
                      <a:pt x="61" y="105"/>
                    </a:lnTo>
                    <a:lnTo>
                      <a:pt x="59" y="89"/>
                    </a:lnTo>
                    <a:lnTo>
                      <a:pt x="60" y="78"/>
                    </a:lnTo>
                    <a:lnTo>
                      <a:pt x="80" y="78"/>
                    </a:lnTo>
                    <a:lnTo>
                      <a:pt x="87" y="85"/>
                    </a:lnTo>
                    <a:lnTo>
                      <a:pt x="89" y="92"/>
                    </a:lnTo>
                    <a:lnTo>
                      <a:pt x="99" y="98"/>
                    </a:lnTo>
                    <a:lnTo>
                      <a:pt x="102" y="92"/>
                    </a:lnTo>
                    <a:lnTo>
                      <a:pt x="98" y="80"/>
                    </a:lnTo>
                    <a:lnTo>
                      <a:pt x="98" y="71"/>
                    </a:lnTo>
                    <a:lnTo>
                      <a:pt x="85" y="67"/>
                    </a:lnTo>
                    <a:lnTo>
                      <a:pt x="80" y="59"/>
                    </a:lnTo>
                    <a:lnTo>
                      <a:pt x="71" y="59"/>
                    </a:lnTo>
                    <a:lnTo>
                      <a:pt x="66" y="45"/>
                    </a:lnTo>
                    <a:lnTo>
                      <a:pt x="77" y="32"/>
                    </a:lnTo>
                    <a:lnTo>
                      <a:pt x="96" y="21"/>
                    </a:lnTo>
                    <a:lnTo>
                      <a:pt x="101" y="28"/>
                    </a:lnTo>
                    <a:lnTo>
                      <a:pt x="114" y="32"/>
                    </a:lnTo>
                    <a:lnTo>
                      <a:pt x="124" y="39"/>
                    </a:lnTo>
                    <a:lnTo>
                      <a:pt x="126" y="32"/>
                    </a:lnTo>
                    <a:lnTo>
                      <a:pt x="126" y="24"/>
                    </a:lnTo>
                    <a:lnTo>
                      <a:pt x="113" y="19"/>
                    </a:lnTo>
                    <a:lnTo>
                      <a:pt x="109" y="12"/>
                    </a:lnTo>
                    <a:lnTo>
                      <a:pt x="119" y="5"/>
                    </a:lnTo>
                    <a:lnTo>
                      <a:pt x="129" y="0"/>
                    </a:lnTo>
                    <a:lnTo>
                      <a:pt x="135" y="5"/>
                    </a:lnTo>
                    <a:lnTo>
                      <a:pt x="144" y="21"/>
                    </a:lnTo>
                    <a:lnTo>
                      <a:pt x="152" y="22"/>
                    </a:lnTo>
                    <a:lnTo>
                      <a:pt x="164" y="32"/>
                    </a:lnTo>
                    <a:lnTo>
                      <a:pt x="175" y="37"/>
                    </a:lnTo>
                    <a:lnTo>
                      <a:pt x="188" y="34"/>
                    </a:lnTo>
                    <a:lnTo>
                      <a:pt x="193" y="38"/>
                    </a:lnTo>
                    <a:lnTo>
                      <a:pt x="217" y="31"/>
                    </a:lnTo>
                    <a:lnTo>
                      <a:pt x="248" y="8"/>
                    </a:lnTo>
                    <a:lnTo>
                      <a:pt x="274" y="1"/>
                    </a:lnTo>
                    <a:lnTo>
                      <a:pt x="276" y="8"/>
                    </a:lnTo>
                    <a:lnTo>
                      <a:pt x="288" y="26"/>
                    </a:lnTo>
                    <a:lnTo>
                      <a:pt x="295" y="28"/>
                    </a:lnTo>
                    <a:lnTo>
                      <a:pt x="293" y="51"/>
                    </a:lnTo>
                    <a:lnTo>
                      <a:pt x="284" y="66"/>
                    </a:lnTo>
                    <a:lnTo>
                      <a:pt x="270" y="69"/>
                    </a:lnTo>
                    <a:lnTo>
                      <a:pt x="266" y="75"/>
                    </a:lnTo>
                    <a:lnTo>
                      <a:pt x="270" y="76"/>
                    </a:lnTo>
                    <a:lnTo>
                      <a:pt x="281" y="86"/>
                    </a:lnTo>
                    <a:lnTo>
                      <a:pt x="284" y="94"/>
                    </a:lnTo>
                    <a:lnTo>
                      <a:pt x="282" y="112"/>
                    </a:lnTo>
                    <a:lnTo>
                      <a:pt x="279" y="108"/>
                    </a:lnTo>
                    <a:lnTo>
                      <a:pt x="268" y="112"/>
                    </a:lnTo>
                    <a:lnTo>
                      <a:pt x="250" y="130"/>
                    </a:lnTo>
                    <a:lnTo>
                      <a:pt x="241" y="148"/>
                    </a:lnTo>
                    <a:lnTo>
                      <a:pt x="233" y="155"/>
                    </a:lnTo>
                    <a:lnTo>
                      <a:pt x="228" y="164"/>
                    </a:lnTo>
                    <a:lnTo>
                      <a:pt x="221" y="172"/>
                    </a:lnTo>
                    <a:lnTo>
                      <a:pt x="220" y="184"/>
                    </a:lnTo>
                    <a:lnTo>
                      <a:pt x="220" y="195"/>
                    </a:lnTo>
                    <a:lnTo>
                      <a:pt x="242" y="172"/>
                    </a:lnTo>
                    <a:lnTo>
                      <a:pt x="257" y="167"/>
                    </a:lnTo>
                    <a:lnTo>
                      <a:pt x="265" y="173"/>
                    </a:lnTo>
                    <a:lnTo>
                      <a:pt x="280" y="189"/>
                    </a:lnTo>
                    <a:lnTo>
                      <a:pt x="279" y="201"/>
                    </a:lnTo>
                    <a:lnTo>
                      <a:pt x="282" y="204"/>
                    </a:lnTo>
                    <a:lnTo>
                      <a:pt x="285" y="215"/>
                    </a:lnTo>
                    <a:lnTo>
                      <a:pt x="290" y="216"/>
                    </a:lnTo>
                    <a:lnTo>
                      <a:pt x="293" y="222"/>
                    </a:lnTo>
                    <a:lnTo>
                      <a:pt x="295" y="228"/>
                    </a:lnTo>
                    <a:lnTo>
                      <a:pt x="290" y="238"/>
                    </a:lnTo>
                    <a:lnTo>
                      <a:pt x="290" y="248"/>
                    </a:lnTo>
                    <a:lnTo>
                      <a:pt x="303" y="236"/>
                    </a:lnTo>
                    <a:lnTo>
                      <a:pt x="314" y="234"/>
                    </a:lnTo>
                    <a:lnTo>
                      <a:pt x="315" y="222"/>
                    </a:lnTo>
                    <a:lnTo>
                      <a:pt x="322" y="232"/>
                    </a:lnTo>
                    <a:lnTo>
                      <a:pt x="322" y="242"/>
                    </a:lnTo>
                    <a:lnTo>
                      <a:pt x="324" y="247"/>
                    </a:lnTo>
                    <a:lnTo>
                      <a:pt x="331" y="274"/>
                    </a:lnTo>
                    <a:lnTo>
                      <a:pt x="331" y="282"/>
                    </a:lnTo>
                    <a:lnTo>
                      <a:pt x="329" y="288"/>
                    </a:lnTo>
                    <a:lnTo>
                      <a:pt x="319" y="300"/>
                    </a:lnTo>
                    <a:lnTo>
                      <a:pt x="314" y="301"/>
                    </a:lnTo>
                    <a:lnTo>
                      <a:pt x="320" y="313"/>
                    </a:lnTo>
                    <a:lnTo>
                      <a:pt x="323" y="322"/>
                    </a:lnTo>
                    <a:lnTo>
                      <a:pt x="324" y="338"/>
                    </a:lnTo>
                    <a:lnTo>
                      <a:pt x="323" y="344"/>
                    </a:lnTo>
                    <a:lnTo>
                      <a:pt x="315" y="355"/>
                    </a:lnTo>
                    <a:lnTo>
                      <a:pt x="323" y="354"/>
                    </a:lnTo>
                    <a:lnTo>
                      <a:pt x="325" y="360"/>
                    </a:lnTo>
                    <a:lnTo>
                      <a:pt x="327" y="373"/>
                    </a:lnTo>
                    <a:lnTo>
                      <a:pt x="327" y="385"/>
                    </a:lnTo>
                    <a:lnTo>
                      <a:pt x="322" y="389"/>
                    </a:lnTo>
                    <a:lnTo>
                      <a:pt x="318" y="384"/>
                    </a:lnTo>
                    <a:lnTo>
                      <a:pt x="307" y="393"/>
                    </a:lnTo>
                    <a:lnTo>
                      <a:pt x="303" y="410"/>
                    </a:lnTo>
                    <a:lnTo>
                      <a:pt x="280" y="428"/>
                    </a:lnTo>
                    <a:lnTo>
                      <a:pt x="266" y="422"/>
                    </a:lnTo>
                    <a:lnTo>
                      <a:pt x="249" y="426"/>
                    </a:lnTo>
                    <a:lnTo>
                      <a:pt x="238" y="422"/>
                    </a:lnTo>
                    <a:lnTo>
                      <a:pt x="236" y="428"/>
                    </a:lnTo>
                    <a:lnTo>
                      <a:pt x="248" y="444"/>
                    </a:lnTo>
                    <a:lnTo>
                      <a:pt x="248" y="454"/>
                    </a:lnTo>
                    <a:lnTo>
                      <a:pt x="231" y="467"/>
                    </a:lnTo>
                    <a:lnTo>
                      <a:pt x="229" y="475"/>
                    </a:lnTo>
                    <a:lnTo>
                      <a:pt x="221" y="483"/>
                    </a:lnTo>
                    <a:lnTo>
                      <a:pt x="212" y="484"/>
                    </a:lnTo>
                    <a:lnTo>
                      <a:pt x="205" y="464"/>
                    </a:lnTo>
                    <a:lnTo>
                      <a:pt x="199" y="465"/>
                    </a:lnTo>
                    <a:lnTo>
                      <a:pt x="195" y="473"/>
                    </a:lnTo>
                    <a:lnTo>
                      <a:pt x="187" y="473"/>
                    </a:lnTo>
                    <a:lnTo>
                      <a:pt x="182" y="454"/>
                    </a:lnTo>
                    <a:lnTo>
                      <a:pt x="178" y="431"/>
                    </a:lnTo>
                    <a:lnTo>
                      <a:pt x="172" y="424"/>
                    </a:lnTo>
                    <a:lnTo>
                      <a:pt x="167" y="406"/>
                    </a:lnTo>
                    <a:lnTo>
                      <a:pt x="158" y="394"/>
                    </a:lnTo>
                    <a:lnTo>
                      <a:pt x="144" y="384"/>
                    </a:lnTo>
                    <a:lnTo>
                      <a:pt x="137" y="376"/>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0" name="Freeform 292"/>
              <p:cNvSpPr>
                <a:spLocks noChangeAspect="1"/>
              </p:cNvSpPr>
              <p:nvPr/>
            </p:nvSpPr>
            <p:spPr bwMode="gray">
              <a:xfrm>
                <a:off x="1388" y="1141"/>
                <a:ext cx="59" cy="76"/>
              </a:xfrm>
              <a:custGeom>
                <a:avLst/>
                <a:gdLst/>
                <a:ahLst/>
                <a:cxnLst>
                  <a:cxn ang="0">
                    <a:pos x="281" y="171"/>
                  </a:cxn>
                  <a:cxn ang="0">
                    <a:pos x="266" y="206"/>
                  </a:cxn>
                  <a:cxn ang="0">
                    <a:pos x="291" y="237"/>
                  </a:cxn>
                  <a:cxn ang="0">
                    <a:pos x="279" y="244"/>
                  </a:cxn>
                  <a:cxn ang="0">
                    <a:pos x="260" y="249"/>
                  </a:cxn>
                  <a:cxn ang="0">
                    <a:pos x="265" y="259"/>
                  </a:cxn>
                  <a:cxn ang="0">
                    <a:pos x="259" y="280"/>
                  </a:cxn>
                  <a:cxn ang="0">
                    <a:pos x="253" y="286"/>
                  </a:cxn>
                  <a:cxn ang="0">
                    <a:pos x="271" y="338"/>
                  </a:cxn>
                  <a:cxn ang="0">
                    <a:pos x="258" y="334"/>
                  </a:cxn>
                  <a:cxn ang="0">
                    <a:pos x="250" y="345"/>
                  </a:cxn>
                  <a:cxn ang="0">
                    <a:pos x="230" y="372"/>
                  </a:cxn>
                  <a:cxn ang="0">
                    <a:pos x="208" y="370"/>
                  </a:cxn>
                  <a:cxn ang="0">
                    <a:pos x="190" y="371"/>
                  </a:cxn>
                  <a:cxn ang="0">
                    <a:pos x="177" y="364"/>
                  </a:cxn>
                  <a:cxn ang="0">
                    <a:pos x="130" y="373"/>
                  </a:cxn>
                  <a:cxn ang="0">
                    <a:pos x="119" y="327"/>
                  </a:cxn>
                  <a:cxn ang="0">
                    <a:pos x="136" y="303"/>
                  </a:cxn>
                  <a:cxn ang="0">
                    <a:pos x="113" y="280"/>
                  </a:cxn>
                  <a:cxn ang="0">
                    <a:pos x="141" y="270"/>
                  </a:cxn>
                  <a:cxn ang="0">
                    <a:pos x="155" y="256"/>
                  </a:cxn>
                  <a:cxn ang="0">
                    <a:pos x="168" y="237"/>
                  </a:cxn>
                  <a:cxn ang="0">
                    <a:pos x="211" y="214"/>
                  </a:cxn>
                  <a:cxn ang="0">
                    <a:pos x="172" y="214"/>
                  </a:cxn>
                  <a:cxn ang="0">
                    <a:pos x="129" y="225"/>
                  </a:cxn>
                  <a:cxn ang="0">
                    <a:pos x="60" y="242"/>
                  </a:cxn>
                  <a:cxn ang="0">
                    <a:pos x="4" y="256"/>
                  </a:cxn>
                  <a:cxn ang="0">
                    <a:pos x="10" y="222"/>
                  </a:cxn>
                  <a:cxn ang="0">
                    <a:pos x="31" y="215"/>
                  </a:cxn>
                  <a:cxn ang="0">
                    <a:pos x="42" y="183"/>
                  </a:cxn>
                  <a:cxn ang="0">
                    <a:pos x="83" y="205"/>
                  </a:cxn>
                  <a:cxn ang="0">
                    <a:pos x="69" y="166"/>
                  </a:cxn>
                  <a:cxn ang="0">
                    <a:pos x="51" y="149"/>
                  </a:cxn>
                  <a:cxn ang="0">
                    <a:pos x="33" y="109"/>
                  </a:cxn>
                  <a:cxn ang="0">
                    <a:pos x="43" y="65"/>
                  </a:cxn>
                  <a:cxn ang="0">
                    <a:pos x="77" y="57"/>
                  </a:cxn>
                  <a:cxn ang="0">
                    <a:pos x="96" y="82"/>
                  </a:cxn>
                  <a:cxn ang="0">
                    <a:pos x="114" y="133"/>
                  </a:cxn>
                  <a:cxn ang="0">
                    <a:pos x="134" y="147"/>
                  </a:cxn>
                  <a:cxn ang="0">
                    <a:pos x="171" y="156"/>
                  </a:cxn>
                  <a:cxn ang="0">
                    <a:pos x="158" y="113"/>
                  </a:cxn>
                  <a:cxn ang="0">
                    <a:pos x="125" y="93"/>
                  </a:cxn>
                  <a:cxn ang="0">
                    <a:pos x="141" y="82"/>
                  </a:cxn>
                  <a:cxn ang="0">
                    <a:pos x="96" y="45"/>
                  </a:cxn>
                  <a:cxn ang="0">
                    <a:pos x="129" y="7"/>
                  </a:cxn>
                  <a:cxn ang="0">
                    <a:pos x="183" y="28"/>
                  </a:cxn>
                  <a:cxn ang="0">
                    <a:pos x="205" y="45"/>
                  </a:cxn>
                  <a:cxn ang="0">
                    <a:pos x="216" y="15"/>
                  </a:cxn>
                  <a:cxn ang="0">
                    <a:pos x="237" y="0"/>
                  </a:cxn>
                  <a:cxn ang="0">
                    <a:pos x="246" y="26"/>
                  </a:cxn>
                  <a:cxn ang="0">
                    <a:pos x="274" y="72"/>
                  </a:cxn>
                  <a:cxn ang="0">
                    <a:pos x="280" y="134"/>
                  </a:cxn>
                </a:cxnLst>
                <a:rect l="0" t="0" r="r" b="b"/>
                <a:pathLst>
                  <a:path w="292" h="380">
                    <a:moveTo>
                      <a:pt x="281" y="160"/>
                    </a:moveTo>
                    <a:lnTo>
                      <a:pt x="282" y="162"/>
                    </a:lnTo>
                    <a:lnTo>
                      <a:pt x="281" y="165"/>
                    </a:lnTo>
                    <a:lnTo>
                      <a:pt x="281" y="171"/>
                    </a:lnTo>
                    <a:lnTo>
                      <a:pt x="282" y="177"/>
                    </a:lnTo>
                    <a:lnTo>
                      <a:pt x="281" y="187"/>
                    </a:lnTo>
                    <a:lnTo>
                      <a:pt x="268" y="198"/>
                    </a:lnTo>
                    <a:lnTo>
                      <a:pt x="266" y="206"/>
                    </a:lnTo>
                    <a:lnTo>
                      <a:pt x="285" y="213"/>
                    </a:lnTo>
                    <a:lnTo>
                      <a:pt x="291" y="210"/>
                    </a:lnTo>
                    <a:lnTo>
                      <a:pt x="292" y="224"/>
                    </a:lnTo>
                    <a:lnTo>
                      <a:pt x="291" y="237"/>
                    </a:lnTo>
                    <a:lnTo>
                      <a:pt x="290" y="267"/>
                    </a:lnTo>
                    <a:lnTo>
                      <a:pt x="292" y="285"/>
                    </a:lnTo>
                    <a:lnTo>
                      <a:pt x="284" y="254"/>
                    </a:lnTo>
                    <a:lnTo>
                      <a:pt x="279" y="244"/>
                    </a:lnTo>
                    <a:lnTo>
                      <a:pt x="274" y="240"/>
                    </a:lnTo>
                    <a:lnTo>
                      <a:pt x="270" y="244"/>
                    </a:lnTo>
                    <a:lnTo>
                      <a:pt x="263" y="242"/>
                    </a:lnTo>
                    <a:lnTo>
                      <a:pt x="260" y="249"/>
                    </a:lnTo>
                    <a:lnTo>
                      <a:pt x="268" y="254"/>
                    </a:lnTo>
                    <a:lnTo>
                      <a:pt x="269" y="263"/>
                    </a:lnTo>
                    <a:lnTo>
                      <a:pt x="268" y="267"/>
                    </a:lnTo>
                    <a:lnTo>
                      <a:pt x="265" y="259"/>
                    </a:lnTo>
                    <a:lnTo>
                      <a:pt x="258" y="264"/>
                    </a:lnTo>
                    <a:lnTo>
                      <a:pt x="255" y="270"/>
                    </a:lnTo>
                    <a:lnTo>
                      <a:pt x="263" y="279"/>
                    </a:lnTo>
                    <a:lnTo>
                      <a:pt x="259" y="280"/>
                    </a:lnTo>
                    <a:lnTo>
                      <a:pt x="258" y="285"/>
                    </a:lnTo>
                    <a:lnTo>
                      <a:pt x="260" y="291"/>
                    </a:lnTo>
                    <a:lnTo>
                      <a:pt x="258" y="292"/>
                    </a:lnTo>
                    <a:lnTo>
                      <a:pt x="253" y="286"/>
                    </a:lnTo>
                    <a:lnTo>
                      <a:pt x="248" y="302"/>
                    </a:lnTo>
                    <a:lnTo>
                      <a:pt x="249" y="308"/>
                    </a:lnTo>
                    <a:lnTo>
                      <a:pt x="254" y="306"/>
                    </a:lnTo>
                    <a:lnTo>
                      <a:pt x="271" y="338"/>
                    </a:lnTo>
                    <a:lnTo>
                      <a:pt x="274" y="345"/>
                    </a:lnTo>
                    <a:lnTo>
                      <a:pt x="269" y="349"/>
                    </a:lnTo>
                    <a:lnTo>
                      <a:pt x="263" y="345"/>
                    </a:lnTo>
                    <a:lnTo>
                      <a:pt x="258" y="334"/>
                    </a:lnTo>
                    <a:lnTo>
                      <a:pt x="254" y="330"/>
                    </a:lnTo>
                    <a:lnTo>
                      <a:pt x="248" y="332"/>
                    </a:lnTo>
                    <a:lnTo>
                      <a:pt x="248" y="339"/>
                    </a:lnTo>
                    <a:lnTo>
                      <a:pt x="250" y="345"/>
                    </a:lnTo>
                    <a:lnTo>
                      <a:pt x="250" y="350"/>
                    </a:lnTo>
                    <a:lnTo>
                      <a:pt x="255" y="359"/>
                    </a:lnTo>
                    <a:lnTo>
                      <a:pt x="255" y="369"/>
                    </a:lnTo>
                    <a:lnTo>
                      <a:pt x="230" y="372"/>
                    </a:lnTo>
                    <a:lnTo>
                      <a:pt x="228" y="365"/>
                    </a:lnTo>
                    <a:lnTo>
                      <a:pt x="219" y="375"/>
                    </a:lnTo>
                    <a:lnTo>
                      <a:pt x="211" y="375"/>
                    </a:lnTo>
                    <a:lnTo>
                      <a:pt x="208" y="370"/>
                    </a:lnTo>
                    <a:lnTo>
                      <a:pt x="209" y="360"/>
                    </a:lnTo>
                    <a:lnTo>
                      <a:pt x="203" y="364"/>
                    </a:lnTo>
                    <a:lnTo>
                      <a:pt x="201" y="373"/>
                    </a:lnTo>
                    <a:lnTo>
                      <a:pt x="190" y="371"/>
                    </a:lnTo>
                    <a:lnTo>
                      <a:pt x="190" y="360"/>
                    </a:lnTo>
                    <a:lnTo>
                      <a:pt x="188" y="369"/>
                    </a:lnTo>
                    <a:lnTo>
                      <a:pt x="180" y="372"/>
                    </a:lnTo>
                    <a:lnTo>
                      <a:pt x="177" y="364"/>
                    </a:lnTo>
                    <a:lnTo>
                      <a:pt x="179" y="354"/>
                    </a:lnTo>
                    <a:lnTo>
                      <a:pt x="167" y="380"/>
                    </a:lnTo>
                    <a:lnTo>
                      <a:pt x="144" y="380"/>
                    </a:lnTo>
                    <a:lnTo>
                      <a:pt x="130" y="373"/>
                    </a:lnTo>
                    <a:lnTo>
                      <a:pt x="123" y="365"/>
                    </a:lnTo>
                    <a:lnTo>
                      <a:pt x="122" y="339"/>
                    </a:lnTo>
                    <a:lnTo>
                      <a:pt x="118" y="332"/>
                    </a:lnTo>
                    <a:lnTo>
                      <a:pt x="119" y="327"/>
                    </a:lnTo>
                    <a:lnTo>
                      <a:pt x="142" y="327"/>
                    </a:lnTo>
                    <a:lnTo>
                      <a:pt x="147" y="322"/>
                    </a:lnTo>
                    <a:lnTo>
                      <a:pt x="131" y="319"/>
                    </a:lnTo>
                    <a:lnTo>
                      <a:pt x="136" y="303"/>
                    </a:lnTo>
                    <a:lnTo>
                      <a:pt x="119" y="310"/>
                    </a:lnTo>
                    <a:lnTo>
                      <a:pt x="115" y="300"/>
                    </a:lnTo>
                    <a:lnTo>
                      <a:pt x="128" y="291"/>
                    </a:lnTo>
                    <a:lnTo>
                      <a:pt x="113" y="280"/>
                    </a:lnTo>
                    <a:lnTo>
                      <a:pt x="131" y="276"/>
                    </a:lnTo>
                    <a:lnTo>
                      <a:pt x="141" y="279"/>
                    </a:lnTo>
                    <a:lnTo>
                      <a:pt x="145" y="273"/>
                    </a:lnTo>
                    <a:lnTo>
                      <a:pt x="141" y="270"/>
                    </a:lnTo>
                    <a:lnTo>
                      <a:pt x="162" y="268"/>
                    </a:lnTo>
                    <a:lnTo>
                      <a:pt x="163" y="262"/>
                    </a:lnTo>
                    <a:lnTo>
                      <a:pt x="141" y="265"/>
                    </a:lnTo>
                    <a:lnTo>
                      <a:pt x="155" y="256"/>
                    </a:lnTo>
                    <a:lnTo>
                      <a:pt x="152" y="252"/>
                    </a:lnTo>
                    <a:lnTo>
                      <a:pt x="156" y="247"/>
                    </a:lnTo>
                    <a:lnTo>
                      <a:pt x="169" y="242"/>
                    </a:lnTo>
                    <a:lnTo>
                      <a:pt x="168" y="237"/>
                    </a:lnTo>
                    <a:lnTo>
                      <a:pt x="163" y="232"/>
                    </a:lnTo>
                    <a:lnTo>
                      <a:pt x="166" y="225"/>
                    </a:lnTo>
                    <a:lnTo>
                      <a:pt x="204" y="219"/>
                    </a:lnTo>
                    <a:lnTo>
                      <a:pt x="211" y="214"/>
                    </a:lnTo>
                    <a:lnTo>
                      <a:pt x="210" y="209"/>
                    </a:lnTo>
                    <a:lnTo>
                      <a:pt x="203" y="214"/>
                    </a:lnTo>
                    <a:lnTo>
                      <a:pt x="174" y="216"/>
                    </a:lnTo>
                    <a:lnTo>
                      <a:pt x="172" y="214"/>
                    </a:lnTo>
                    <a:lnTo>
                      <a:pt x="163" y="220"/>
                    </a:lnTo>
                    <a:lnTo>
                      <a:pt x="153" y="219"/>
                    </a:lnTo>
                    <a:lnTo>
                      <a:pt x="135" y="227"/>
                    </a:lnTo>
                    <a:lnTo>
                      <a:pt x="129" y="225"/>
                    </a:lnTo>
                    <a:lnTo>
                      <a:pt x="92" y="241"/>
                    </a:lnTo>
                    <a:lnTo>
                      <a:pt x="72" y="240"/>
                    </a:lnTo>
                    <a:lnTo>
                      <a:pt x="67" y="248"/>
                    </a:lnTo>
                    <a:lnTo>
                      <a:pt x="60" y="242"/>
                    </a:lnTo>
                    <a:lnTo>
                      <a:pt x="50" y="252"/>
                    </a:lnTo>
                    <a:lnTo>
                      <a:pt x="26" y="254"/>
                    </a:lnTo>
                    <a:lnTo>
                      <a:pt x="17" y="263"/>
                    </a:lnTo>
                    <a:lnTo>
                      <a:pt x="4" y="256"/>
                    </a:lnTo>
                    <a:lnTo>
                      <a:pt x="0" y="242"/>
                    </a:lnTo>
                    <a:lnTo>
                      <a:pt x="8" y="240"/>
                    </a:lnTo>
                    <a:lnTo>
                      <a:pt x="7" y="232"/>
                    </a:lnTo>
                    <a:lnTo>
                      <a:pt x="10" y="222"/>
                    </a:lnTo>
                    <a:lnTo>
                      <a:pt x="18" y="220"/>
                    </a:lnTo>
                    <a:lnTo>
                      <a:pt x="39" y="227"/>
                    </a:lnTo>
                    <a:lnTo>
                      <a:pt x="37" y="219"/>
                    </a:lnTo>
                    <a:lnTo>
                      <a:pt x="31" y="215"/>
                    </a:lnTo>
                    <a:lnTo>
                      <a:pt x="33" y="206"/>
                    </a:lnTo>
                    <a:lnTo>
                      <a:pt x="27" y="206"/>
                    </a:lnTo>
                    <a:lnTo>
                      <a:pt x="28" y="193"/>
                    </a:lnTo>
                    <a:lnTo>
                      <a:pt x="42" y="183"/>
                    </a:lnTo>
                    <a:lnTo>
                      <a:pt x="49" y="183"/>
                    </a:lnTo>
                    <a:lnTo>
                      <a:pt x="67" y="198"/>
                    </a:lnTo>
                    <a:lnTo>
                      <a:pt x="71" y="209"/>
                    </a:lnTo>
                    <a:lnTo>
                      <a:pt x="83" y="205"/>
                    </a:lnTo>
                    <a:lnTo>
                      <a:pt x="82" y="195"/>
                    </a:lnTo>
                    <a:lnTo>
                      <a:pt x="81" y="187"/>
                    </a:lnTo>
                    <a:lnTo>
                      <a:pt x="65" y="176"/>
                    </a:lnTo>
                    <a:lnTo>
                      <a:pt x="69" y="166"/>
                    </a:lnTo>
                    <a:lnTo>
                      <a:pt x="77" y="156"/>
                    </a:lnTo>
                    <a:lnTo>
                      <a:pt x="77" y="150"/>
                    </a:lnTo>
                    <a:lnTo>
                      <a:pt x="53" y="161"/>
                    </a:lnTo>
                    <a:lnTo>
                      <a:pt x="51" y="149"/>
                    </a:lnTo>
                    <a:lnTo>
                      <a:pt x="44" y="136"/>
                    </a:lnTo>
                    <a:lnTo>
                      <a:pt x="44" y="122"/>
                    </a:lnTo>
                    <a:lnTo>
                      <a:pt x="48" y="109"/>
                    </a:lnTo>
                    <a:lnTo>
                      <a:pt x="33" y="109"/>
                    </a:lnTo>
                    <a:lnTo>
                      <a:pt x="34" y="95"/>
                    </a:lnTo>
                    <a:lnTo>
                      <a:pt x="33" y="85"/>
                    </a:lnTo>
                    <a:lnTo>
                      <a:pt x="44" y="66"/>
                    </a:lnTo>
                    <a:lnTo>
                      <a:pt x="43" y="65"/>
                    </a:lnTo>
                    <a:lnTo>
                      <a:pt x="47" y="55"/>
                    </a:lnTo>
                    <a:lnTo>
                      <a:pt x="53" y="50"/>
                    </a:lnTo>
                    <a:lnTo>
                      <a:pt x="74" y="58"/>
                    </a:lnTo>
                    <a:lnTo>
                      <a:pt x="77" y="57"/>
                    </a:lnTo>
                    <a:lnTo>
                      <a:pt x="81" y="63"/>
                    </a:lnTo>
                    <a:lnTo>
                      <a:pt x="81" y="74"/>
                    </a:lnTo>
                    <a:lnTo>
                      <a:pt x="85" y="72"/>
                    </a:lnTo>
                    <a:lnTo>
                      <a:pt x="96" y="82"/>
                    </a:lnTo>
                    <a:lnTo>
                      <a:pt x="90" y="93"/>
                    </a:lnTo>
                    <a:lnTo>
                      <a:pt x="110" y="123"/>
                    </a:lnTo>
                    <a:lnTo>
                      <a:pt x="110" y="127"/>
                    </a:lnTo>
                    <a:lnTo>
                      <a:pt x="114" y="133"/>
                    </a:lnTo>
                    <a:lnTo>
                      <a:pt x="122" y="129"/>
                    </a:lnTo>
                    <a:lnTo>
                      <a:pt x="128" y="131"/>
                    </a:lnTo>
                    <a:lnTo>
                      <a:pt x="122" y="140"/>
                    </a:lnTo>
                    <a:lnTo>
                      <a:pt x="134" y="147"/>
                    </a:lnTo>
                    <a:lnTo>
                      <a:pt x="150" y="165"/>
                    </a:lnTo>
                    <a:lnTo>
                      <a:pt x="161" y="167"/>
                    </a:lnTo>
                    <a:lnTo>
                      <a:pt x="169" y="160"/>
                    </a:lnTo>
                    <a:lnTo>
                      <a:pt x="171" y="156"/>
                    </a:lnTo>
                    <a:lnTo>
                      <a:pt x="161" y="158"/>
                    </a:lnTo>
                    <a:lnTo>
                      <a:pt x="152" y="144"/>
                    </a:lnTo>
                    <a:lnTo>
                      <a:pt x="142" y="117"/>
                    </a:lnTo>
                    <a:lnTo>
                      <a:pt x="158" y="113"/>
                    </a:lnTo>
                    <a:lnTo>
                      <a:pt x="153" y="104"/>
                    </a:lnTo>
                    <a:lnTo>
                      <a:pt x="130" y="108"/>
                    </a:lnTo>
                    <a:lnTo>
                      <a:pt x="122" y="100"/>
                    </a:lnTo>
                    <a:lnTo>
                      <a:pt x="125" y="93"/>
                    </a:lnTo>
                    <a:lnTo>
                      <a:pt x="137" y="93"/>
                    </a:lnTo>
                    <a:lnTo>
                      <a:pt x="140" y="86"/>
                    </a:lnTo>
                    <a:lnTo>
                      <a:pt x="147" y="86"/>
                    </a:lnTo>
                    <a:lnTo>
                      <a:pt x="141" y="82"/>
                    </a:lnTo>
                    <a:lnTo>
                      <a:pt x="133" y="71"/>
                    </a:lnTo>
                    <a:lnTo>
                      <a:pt x="115" y="71"/>
                    </a:lnTo>
                    <a:lnTo>
                      <a:pt x="107" y="64"/>
                    </a:lnTo>
                    <a:lnTo>
                      <a:pt x="96" y="45"/>
                    </a:lnTo>
                    <a:lnTo>
                      <a:pt x="97" y="38"/>
                    </a:lnTo>
                    <a:lnTo>
                      <a:pt x="108" y="37"/>
                    </a:lnTo>
                    <a:lnTo>
                      <a:pt x="112" y="21"/>
                    </a:lnTo>
                    <a:lnTo>
                      <a:pt x="129" y="7"/>
                    </a:lnTo>
                    <a:lnTo>
                      <a:pt x="153" y="11"/>
                    </a:lnTo>
                    <a:lnTo>
                      <a:pt x="168" y="6"/>
                    </a:lnTo>
                    <a:lnTo>
                      <a:pt x="172" y="16"/>
                    </a:lnTo>
                    <a:lnTo>
                      <a:pt x="183" y="28"/>
                    </a:lnTo>
                    <a:lnTo>
                      <a:pt x="204" y="36"/>
                    </a:lnTo>
                    <a:lnTo>
                      <a:pt x="201" y="45"/>
                    </a:lnTo>
                    <a:lnTo>
                      <a:pt x="203" y="52"/>
                    </a:lnTo>
                    <a:lnTo>
                      <a:pt x="205" y="45"/>
                    </a:lnTo>
                    <a:lnTo>
                      <a:pt x="216" y="49"/>
                    </a:lnTo>
                    <a:lnTo>
                      <a:pt x="220" y="39"/>
                    </a:lnTo>
                    <a:lnTo>
                      <a:pt x="212" y="21"/>
                    </a:lnTo>
                    <a:lnTo>
                      <a:pt x="216" y="15"/>
                    </a:lnTo>
                    <a:lnTo>
                      <a:pt x="231" y="18"/>
                    </a:lnTo>
                    <a:lnTo>
                      <a:pt x="235" y="6"/>
                    </a:lnTo>
                    <a:lnTo>
                      <a:pt x="219" y="0"/>
                    </a:lnTo>
                    <a:lnTo>
                      <a:pt x="237" y="0"/>
                    </a:lnTo>
                    <a:lnTo>
                      <a:pt x="243" y="11"/>
                    </a:lnTo>
                    <a:lnTo>
                      <a:pt x="255" y="22"/>
                    </a:lnTo>
                    <a:lnTo>
                      <a:pt x="242" y="20"/>
                    </a:lnTo>
                    <a:lnTo>
                      <a:pt x="246" y="26"/>
                    </a:lnTo>
                    <a:lnTo>
                      <a:pt x="265" y="33"/>
                    </a:lnTo>
                    <a:lnTo>
                      <a:pt x="276" y="48"/>
                    </a:lnTo>
                    <a:lnTo>
                      <a:pt x="278" y="60"/>
                    </a:lnTo>
                    <a:lnTo>
                      <a:pt x="274" y="72"/>
                    </a:lnTo>
                    <a:lnTo>
                      <a:pt x="274" y="90"/>
                    </a:lnTo>
                    <a:lnTo>
                      <a:pt x="282" y="107"/>
                    </a:lnTo>
                    <a:lnTo>
                      <a:pt x="284" y="123"/>
                    </a:lnTo>
                    <a:lnTo>
                      <a:pt x="280" y="134"/>
                    </a:lnTo>
                    <a:lnTo>
                      <a:pt x="281" y="140"/>
                    </a:lnTo>
                    <a:lnTo>
                      <a:pt x="280" y="149"/>
                    </a:lnTo>
                    <a:lnTo>
                      <a:pt x="281" y="16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1" name="Freeform 293"/>
              <p:cNvSpPr>
                <a:spLocks noChangeAspect="1"/>
              </p:cNvSpPr>
              <p:nvPr/>
            </p:nvSpPr>
            <p:spPr bwMode="gray">
              <a:xfrm>
                <a:off x="1225" y="1133"/>
                <a:ext cx="134" cy="107"/>
              </a:xfrm>
              <a:custGeom>
                <a:avLst/>
                <a:gdLst/>
                <a:ahLst/>
                <a:cxnLst>
                  <a:cxn ang="0">
                    <a:pos x="439" y="71"/>
                  </a:cxn>
                  <a:cxn ang="0">
                    <a:pos x="489" y="0"/>
                  </a:cxn>
                  <a:cxn ang="0">
                    <a:pos x="501" y="69"/>
                  </a:cxn>
                  <a:cxn ang="0">
                    <a:pos x="525" y="120"/>
                  </a:cxn>
                  <a:cxn ang="0">
                    <a:pos x="510" y="172"/>
                  </a:cxn>
                  <a:cxn ang="0">
                    <a:pos x="548" y="213"/>
                  </a:cxn>
                  <a:cxn ang="0">
                    <a:pos x="551" y="218"/>
                  </a:cxn>
                  <a:cxn ang="0">
                    <a:pos x="605" y="240"/>
                  </a:cxn>
                  <a:cxn ang="0">
                    <a:pos x="637" y="191"/>
                  </a:cxn>
                  <a:cxn ang="0">
                    <a:pos x="672" y="281"/>
                  </a:cxn>
                  <a:cxn ang="0">
                    <a:pos x="643" y="385"/>
                  </a:cxn>
                  <a:cxn ang="0">
                    <a:pos x="575" y="430"/>
                  </a:cxn>
                  <a:cxn ang="0">
                    <a:pos x="526" y="423"/>
                  </a:cxn>
                  <a:cxn ang="0">
                    <a:pos x="492" y="389"/>
                  </a:cxn>
                  <a:cxn ang="0">
                    <a:pos x="450" y="435"/>
                  </a:cxn>
                  <a:cxn ang="0">
                    <a:pos x="383" y="475"/>
                  </a:cxn>
                  <a:cxn ang="0">
                    <a:pos x="347" y="502"/>
                  </a:cxn>
                  <a:cxn ang="0">
                    <a:pos x="231" y="530"/>
                  </a:cxn>
                  <a:cxn ang="0">
                    <a:pos x="181" y="466"/>
                  </a:cxn>
                  <a:cxn ang="0">
                    <a:pos x="229" y="448"/>
                  </a:cxn>
                  <a:cxn ang="0">
                    <a:pos x="304" y="408"/>
                  </a:cxn>
                  <a:cxn ang="0">
                    <a:pos x="344" y="396"/>
                  </a:cxn>
                  <a:cxn ang="0">
                    <a:pos x="355" y="352"/>
                  </a:cxn>
                  <a:cxn ang="0">
                    <a:pos x="293" y="361"/>
                  </a:cxn>
                  <a:cxn ang="0">
                    <a:pos x="263" y="389"/>
                  </a:cxn>
                  <a:cxn ang="0">
                    <a:pos x="207" y="408"/>
                  </a:cxn>
                  <a:cxn ang="0">
                    <a:pos x="209" y="357"/>
                  </a:cxn>
                  <a:cxn ang="0">
                    <a:pos x="218" y="329"/>
                  </a:cxn>
                  <a:cxn ang="0">
                    <a:pos x="171" y="346"/>
                  </a:cxn>
                  <a:cxn ang="0">
                    <a:pos x="155" y="416"/>
                  </a:cxn>
                  <a:cxn ang="0">
                    <a:pos x="113" y="388"/>
                  </a:cxn>
                  <a:cxn ang="0">
                    <a:pos x="85" y="389"/>
                  </a:cxn>
                  <a:cxn ang="0">
                    <a:pos x="25" y="379"/>
                  </a:cxn>
                  <a:cxn ang="0">
                    <a:pos x="24" y="309"/>
                  </a:cxn>
                  <a:cxn ang="0">
                    <a:pos x="130" y="276"/>
                  </a:cxn>
                  <a:cxn ang="0">
                    <a:pos x="60" y="297"/>
                  </a:cxn>
                  <a:cxn ang="0">
                    <a:pos x="103" y="231"/>
                  </a:cxn>
                  <a:cxn ang="0">
                    <a:pos x="47" y="225"/>
                  </a:cxn>
                  <a:cxn ang="0">
                    <a:pos x="51" y="179"/>
                  </a:cxn>
                  <a:cxn ang="0">
                    <a:pos x="156" y="159"/>
                  </a:cxn>
                  <a:cxn ang="0">
                    <a:pos x="92" y="129"/>
                  </a:cxn>
                  <a:cxn ang="0">
                    <a:pos x="166" y="78"/>
                  </a:cxn>
                  <a:cxn ang="0">
                    <a:pos x="192" y="147"/>
                  </a:cxn>
                  <a:cxn ang="0">
                    <a:pos x="280" y="152"/>
                  </a:cxn>
                  <a:cxn ang="0">
                    <a:pos x="301" y="223"/>
                  </a:cxn>
                  <a:cxn ang="0">
                    <a:pos x="339" y="239"/>
                  </a:cxn>
                  <a:cxn ang="0">
                    <a:pos x="343" y="287"/>
                  </a:cxn>
                  <a:cxn ang="0">
                    <a:pos x="377" y="293"/>
                  </a:cxn>
                  <a:cxn ang="0">
                    <a:pos x="478" y="301"/>
                  </a:cxn>
                  <a:cxn ang="0">
                    <a:pos x="450" y="236"/>
                  </a:cxn>
                  <a:cxn ang="0">
                    <a:pos x="449" y="204"/>
                  </a:cxn>
                  <a:cxn ang="0">
                    <a:pos x="440" y="148"/>
                  </a:cxn>
                  <a:cxn ang="0">
                    <a:pos x="401" y="100"/>
                  </a:cxn>
                </a:cxnLst>
                <a:rect l="0" t="0" r="r" b="b"/>
                <a:pathLst>
                  <a:path w="672" h="534">
                    <a:moveTo>
                      <a:pt x="420" y="83"/>
                    </a:moveTo>
                    <a:lnTo>
                      <a:pt x="420" y="80"/>
                    </a:lnTo>
                    <a:lnTo>
                      <a:pt x="420" y="82"/>
                    </a:lnTo>
                    <a:lnTo>
                      <a:pt x="433" y="81"/>
                    </a:lnTo>
                    <a:lnTo>
                      <a:pt x="439" y="71"/>
                    </a:lnTo>
                    <a:lnTo>
                      <a:pt x="439" y="59"/>
                    </a:lnTo>
                    <a:lnTo>
                      <a:pt x="458" y="8"/>
                    </a:lnTo>
                    <a:lnTo>
                      <a:pt x="466" y="3"/>
                    </a:lnTo>
                    <a:lnTo>
                      <a:pt x="478" y="6"/>
                    </a:lnTo>
                    <a:lnTo>
                      <a:pt x="489" y="0"/>
                    </a:lnTo>
                    <a:lnTo>
                      <a:pt x="503" y="26"/>
                    </a:lnTo>
                    <a:lnTo>
                      <a:pt x="503" y="37"/>
                    </a:lnTo>
                    <a:lnTo>
                      <a:pt x="493" y="49"/>
                    </a:lnTo>
                    <a:lnTo>
                      <a:pt x="495" y="61"/>
                    </a:lnTo>
                    <a:lnTo>
                      <a:pt x="501" y="69"/>
                    </a:lnTo>
                    <a:lnTo>
                      <a:pt x="500" y="76"/>
                    </a:lnTo>
                    <a:lnTo>
                      <a:pt x="501" y="94"/>
                    </a:lnTo>
                    <a:lnTo>
                      <a:pt x="504" y="99"/>
                    </a:lnTo>
                    <a:lnTo>
                      <a:pt x="511" y="102"/>
                    </a:lnTo>
                    <a:lnTo>
                      <a:pt x="525" y="120"/>
                    </a:lnTo>
                    <a:lnTo>
                      <a:pt x="526" y="129"/>
                    </a:lnTo>
                    <a:lnTo>
                      <a:pt x="525" y="139"/>
                    </a:lnTo>
                    <a:lnTo>
                      <a:pt x="527" y="143"/>
                    </a:lnTo>
                    <a:lnTo>
                      <a:pt x="519" y="152"/>
                    </a:lnTo>
                    <a:lnTo>
                      <a:pt x="510" y="172"/>
                    </a:lnTo>
                    <a:lnTo>
                      <a:pt x="500" y="178"/>
                    </a:lnTo>
                    <a:lnTo>
                      <a:pt x="512" y="183"/>
                    </a:lnTo>
                    <a:lnTo>
                      <a:pt x="536" y="178"/>
                    </a:lnTo>
                    <a:lnTo>
                      <a:pt x="554" y="196"/>
                    </a:lnTo>
                    <a:lnTo>
                      <a:pt x="548" y="213"/>
                    </a:lnTo>
                    <a:lnTo>
                      <a:pt x="541" y="215"/>
                    </a:lnTo>
                    <a:lnTo>
                      <a:pt x="531" y="234"/>
                    </a:lnTo>
                    <a:lnTo>
                      <a:pt x="533" y="243"/>
                    </a:lnTo>
                    <a:lnTo>
                      <a:pt x="543" y="222"/>
                    </a:lnTo>
                    <a:lnTo>
                      <a:pt x="551" y="218"/>
                    </a:lnTo>
                    <a:lnTo>
                      <a:pt x="560" y="215"/>
                    </a:lnTo>
                    <a:lnTo>
                      <a:pt x="579" y="218"/>
                    </a:lnTo>
                    <a:lnTo>
                      <a:pt x="594" y="266"/>
                    </a:lnTo>
                    <a:lnTo>
                      <a:pt x="600" y="242"/>
                    </a:lnTo>
                    <a:lnTo>
                      <a:pt x="605" y="240"/>
                    </a:lnTo>
                    <a:lnTo>
                      <a:pt x="600" y="236"/>
                    </a:lnTo>
                    <a:lnTo>
                      <a:pt x="595" y="207"/>
                    </a:lnTo>
                    <a:lnTo>
                      <a:pt x="601" y="196"/>
                    </a:lnTo>
                    <a:lnTo>
                      <a:pt x="606" y="184"/>
                    </a:lnTo>
                    <a:lnTo>
                      <a:pt x="637" y="191"/>
                    </a:lnTo>
                    <a:lnTo>
                      <a:pt x="659" y="215"/>
                    </a:lnTo>
                    <a:lnTo>
                      <a:pt x="671" y="245"/>
                    </a:lnTo>
                    <a:lnTo>
                      <a:pt x="670" y="258"/>
                    </a:lnTo>
                    <a:lnTo>
                      <a:pt x="672" y="265"/>
                    </a:lnTo>
                    <a:lnTo>
                      <a:pt x="672" y="281"/>
                    </a:lnTo>
                    <a:lnTo>
                      <a:pt x="670" y="296"/>
                    </a:lnTo>
                    <a:lnTo>
                      <a:pt x="660" y="304"/>
                    </a:lnTo>
                    <a:lnTo>
                      <a:pt x="654" y="347"/>
                    </a:lnTo>
                    <a:lnTo>
                      <a:pt x="649" y="357"/>
                    </a:lnTo>
                    <a:lnTo>
                      <a:pt x="643" y="385"/>
                    </a:lnTo>
                    <a:lnTo>
                      <a:pt x="635" y="404"/>
                    </a:lnTo>
                    <a:lnTo>
                      <a:pt x="618" y="405"/>
                    </a:lnTo>
                    <a:lnTo>
                      <a:pt x="611" y="410"/>
                    </a:lnTo>
                    <a:lnTo>
                      <a:pt x="600" y="425"/>
                    </a:lnTo>
                    <a:lnTo>
                      <a:pt x="575" y="430"/>
                    </a:lnTo>
                    <a:lnTo>
                      <a:pt x="560" y="423"/>
                    </a:lnTo>
                    <a:lnTo>
                      <a:pt x="552" y="416"/>
                    </a:lnTo>
                    <a:lnTo>
                      <a:pt x="546" y="409"/>
                    </a:lnTo>
                    <a:lnTo>
                      <a:pt x="547" y="395"/>
                    </a:lnTo>
                    <a:lnTo>
                      <a:pt x="526" y="423"/>
                    </a:lnTo>
                    <a:lnTo>
                      <a:pt x="509" y="425"/>
                    </a:lnTo>
                    <a:lnTo>
                      <a:pt x="490" y="421"/>
                    </a:lnTo>
                    <a:lnTo>
                      <a:pt x="500" y="411"/>
                    </a:lnTo>
                    <a:lnTo>
                      <a:pt x="492" y="398"/>
                    </a:lnTo>
                    <a:lnTo>
                      <a:pt x="492" y="389"/>
                    </a:lnTo>
                    <a:lnTo>
                      <a:pt x="484" y="394"/>
                    </a:lnTo>
                    <a:lnTo>
                      <a:pt x="481" y="405"/>
                    </a:lnTo>
                    <a:lnTo>
                      <a:pt x="472" y="416"/>
                    </a:lnTo>
                    <a:lnTo>
                      <a:pt x="461" y="421"/>
                    </a:lnTo>
                    <a:lnTo>
                      <a:pt x="450" y="435"/>
                    </a:lnTo>
                    <a:lnTo>
                      <a:pt x="425" y="442"/>
                    </a:lnTo>
                    <a:lnTo>
                      <a:pt x="414" y="442"/>
                    </a:lnTo>
                    <a:lnTo>
                      <a:pt x="386" y="457"/>
                    </a:lnTo>
                    <a:lnTo>
                      <a:pt x="387" y="466"/>
                    </a:lnTo>
                    <a:lnTo>
                      <a:pt x="383" y="475"/>
                    </a:lnTo>
                    <a:lnTo>
                      <a:pt x="376" y="480"/>
                    </a:lnTo>
                    <a:lnTo>
                      <a:pt x="375" y="485"/>
                    </a:lnTo>
                    <a:lnTo>
                      <a:pt x="358" y="495"/>
                    </a:lnTo>
                    <a:lnTo>
                      <a:pt x="348" y="497"/>
                    </a:lnTo>
                    <a:lnTo>
                      <a:pt x="347" y="502"/>
                    </a:lnTo>
                    <a:lnTo>
                      <a:pt x="332" y="503"/>
                    </a:lnTo>
                    <a:lnTo>
                      <a:pt x="325" y="514"/>
                    </a:lnTo>
                    <a:lnTo>
                      <a:pt x="299" y="528"/>
                    </a:lnTo>
                    <a:lnTo>
                      <a:pt x="277" y="534"/>
                    </a:lnTo>
                    <a:lnTo>
                      <a:pt x="231" y="530"/>
                    </a:lnTo>
                    <a:lnTo>
                      <a:pt x="202" y="512"/>
                    </a:lnTo>
                    <a:lnTo>
                      <a:pt x="184" y="495"/>
                    </a:lnTo>
                    <a:lnTo>
                      <a:pt x="177" y="482"/>
                    </a:lnTo>
                    <a:lnTo>
                      <a:pt x="177" y="478"/>
                    </a:lnTo>
                    <a:lnTo>
                      <a:pt x="181" y="466"/>
                    </a:lnTo>
                    <a:lnTo>
                      <a:pt x="191" y="455"/>
                    </a:lnTo>
                    <a:lnTo>
                      <a:pt x="198" y="454"/>
                    </a:lnTo>
                    <a:lnTo>
                      <a:pt x="212" y="446"/>
                    </a:lnTo>
                    <a:lnTo>
                      <a:pt x="224" y="443"/>
                    </a:lnTo>
                    <a:lnTo>
                      <a:pt x="229" y="448"/>
                    </a:lnTo>
                    <a:lnTo>
                      <a:pt x="235" y="447"/>
                    </a:lnTo>
                    <a:lnTo>
                      <a:pt x="242" y="441"/>
                    </a:lnTo>
                    <a:lnTo>
                      <a:pt x="242" y="431"/>
                    </a:lnTo>
                    <a:lnTo>
                      <a:pt x="253" y="415"/>
                    </a:lnTo>
                    <a:lnTo>
                      <a:pt x="304" y="408"/>
                    </a:lnTo>
                    <a:lnTo>
                      <a:pt x="315" y="409"/>
                    </a:lnTo>
                    <a:lnTo>
                      <a:pt x="317" y="420"/>
                    </a:lnTo>
                    <a:lnTo>
                      <a:pt x="327" y="420"/>
                    </a:lnTo>
                    <a:lnTo>
                      <a:pt x="334" y="404"/>
                    </a:lnTo>
                    <a:lnTo>
                      <a:pt x="344" y="396"/>
                    </a:lnTo>
                    <a:lnTo>
                      <a:pt x="350" y="383"/>
                    </a:lnTo>
                    <a:lnTo>
                      <a:pt x="363" y="372"/>
                    </a:lnTo>
                    <a:lnTo>
                      <a:pt x="368" y="362"/>
                    </a:lnTo>
                    <a:lnTo>
                      <a:pt x="366" y="352"/>
                    </a:lnTo>
                    <a:lnTo>
                      <a:pt x="355" y="352"/>
                    </a:lnTo>
                    <a:lnTo>
                      <a:pt x="343" y="376"/>
                    </a:lnTo>
                    <a:lnTo>
                      <a:pt x="331" y="372"/>
                    </a:lnTo>
                    <a:lnTo>
                      <a:pt x="294" y="383"/>
                    </a:lnTo>
                    <a:lnTo>
                      <a:pt x="289" y="372"/>
                    </a:lnTo>
                    <a:lnTo>
                      <a:pt x="293" y="361"/>
                    </a:lnTo>
                    <a:lnTo>
                      <a:pt x="278" y="372"/>
                    </a:lnTo>
                    <a:lnTo>
                      <a:pt x="277" y="358"/>
                    </a:lnTo>
                    <a:lnTo>
                      <a:pt x="272" y="356"/>
                    </a:lnTo>
                    <a:lnTo>
                      <a:pt x="270" y="376"/>
                    </a:lnTo>
                    <a:lnTo>
                      <a:pt x="263" y="389"/>
                    </a:lnTo>
                    <a:lnTo>
                      <a:pt x="251" y="392"/>
                    </a:lnTo>
                    <a:lnTo>
                      <a:pt x="247" y="379"/>
                    </a:lnTo>
                    <a:lnTo>
                      <a:pt x="239" y="394"/>
                    </a:lnTo>
                    <a:lnTo>
                      <a:pt x="224" y="398"/>
                    </a:lnTo>
                    <a:lnTo>
                      <a:pt x="207" y="408"/>
                    </a:lnTo>
                    <a:lnTo>
                      <a:pt x="200" y="396"/>
                    </a:lnTo>
                    <a:lnTo>
                      <a:pt x="202" y="389"/>
                    </a:lnTo>
                    <a:lnTo>
                      <a:pt x="215" y="373"/>
                    </a:lnTo>
                    <a:lnTo>
                      <a:pt x="212" y="372"/>
                    </a:lnTo>
                    <a:lnTo>
                      <a:pt x="209" y="357"/>
                    </a:lnTo>
                    <a:lnTo>
                      <a:pt x="210" y="340"/>
                    </a:lnTo>
                    <a:lnTo>
                      <a:pt x="225" y="330"/>
                    </a:lnTo>
                    <a:lnTo>
                      <a:pt x="235" y="319"/>
                    </a:lnTo>
                    <a:lnTo>
                      <a:pt x="227" y="319"/>
                    </a:lnTo>
                    <a:lnTo>
                      <a:pt x="218" y="329"/>
                    </a:lnTo>
                    <a:lnTo>
                      <a:pt x="199" y="324"/>
                    </a:lnTo>
                    <a:lnTo>
                      <a:pt x="191" y="363"/>
                    </a:lnTo>
                    <a:lnTo>
                      <a:pt x="186" y="367"/>
                    </a:lnTo>
                    <a:lnTo>
                      <a:pt x="180" y="349"/>
                    </a:lnTo>
                    <a:lnTo>
                      <a:pt x="171" y="346"/>
                    </a:lnTo>
                    <a:lnTo>
                      <a:pt x="170" y="363"/>
                    </a:lnTo>
                    <a:lnTo>
                      <a:pt x="178" y="376"/>
                    </a:lnTo>
                    <a:lnTo>
                      <a:pt x="177" y="394"/>
                    </a:lnTo>
                    <a:lnTo>
                      <a:pt x="171" y="396"/>
                    </a:lnTo>
                    <a:lnTo>
                      <a:pt x="155" y="416"/>
                    </a:lnTo>
                    <a:lnTo>
                      <a:pt x="143" y="415"/>
                    </a:lnTo>
                    <a:lnTo>
                      <a:pt x="138" y="396"/>
                    </a:lnTo>
                    <a:lnTo>
                      <a:pt x="138" y="378"/>
                    </a:lnTo>
                    <a:lnTo>
                      <a:pt x="124" y="389"/>
                    </a:lnTo>
                    <a:lnTo>
                      <a:pt x="113" y="388"/>
                    </a:lnTo>
                    <a:lnTo>
                      <a:pt x="114" y="405"/>
                    </a:lnTo>
                    <a:lnTo>
                      <a:pt x="114" y="420"/>
                    </a:lnTo>
                    <a:lnTo>
                      <a:pt x="102" y="417"/>
                    </a:lnTo>
                    <a:lnTo>
                      <a:pt x="80" y="399"/>
                    </a:lnTo>
                    <a:lnTo>
                      <a:pt x="85" y="389"/>
                    </a:lnTo>
                    <a:lnTo>
                      <a:pt x="76" y="383"/>
                    </a:lnTo>
                    <a:lnTo>
                      <a:pt x="78" y="369"/>
                    </a:lnTo>
                    <a:lnTo>
                      <a:pt x="64" y="374"/>
                    </a:lnTo>
                    <a:lnTo>
                      <a:pt x="58" y="388"/>
                    </a:lnTo>
                    <a:lnTo>
                      <a:pt x="25" y="379"/>
                    </a:lnTo>
                    <a:lnTo>
                      <a:pt x="10" y="372"/>
                    </a:lnTo>
                    <a:lnTo>
                      <a:pt x="0" y="358"/>
                    </a:lnTo>
                    <a:lnTo>
                      <a:pt x="1" y="351"/>
                    </a:lnTo>
                    <a:lnTo>
                      <a:pt x="11" y="325"/>
                    </a:lnTo>
                    <a:lnTo>
                      <a:pt x="24" y="309"/>
                    </a:lnTo>
                    <a:lnTo>
                      <a:pt x="51" y="307"/>
                    </a:lnTo>
                    <a:lnTo>
                      <a:pt x="87" y="309"/>
                    </a:lnTo>
                    <a:lnTo>
                      <a:pt x="94" y="306"/>
                    </a:lnTo>
                    <a:lnTo>
                      <a:pt x="105" y="291"/>
                    </a:lnTo>
                    <a:lnTo>
                      <a:pt x="130" y="276"/>
                    </a:lnTo>
                    <a:lnTo>
                      <a:pt x="140" y="259"/>
                    </a:lnTo>
                    <a:lnTo>
                      <a:pt x="122" y="272"/>
                    </a:lnTo>
                    <a:lnTo>
                      <a:pt x="101" y="276"/>
                    </a:lnTo>
                    <a:lnTo>
                      <a:pt x="86" y="288"/>
                    </a:lnTo>
                    <a:lnTo>
                      <a:pt x="60" y="297"/>
                    </a:lnTo>
                    <a:lnTo>
                      <a:pt x="22" y="293"/>
                    </a:lnTo>
                    <a:lnTo>
                      <a:pt x="22" y="270"/>
                    </a:lnTo>
                    <a:lnTo>
                      <a:pt x="33" y="245"/>
                    </a:lnTo>
                    <a:lnTo>
                      <a:pt x="76" y="240"/>
                    </a:lnTo>
                    <a:lnTo>
                      <a:pt x="103" y="231"/>
                    </a:lnTo>
                    <a:lnTo>
                      <a:pt x="144" y="226"/>
                    </a:lnTo>
                    <a:lnTo>
                      <a:pt x="157" y="212"/>
                    </a:lnTo>
                    <a:lnTo>
                      <a:pt x="134" y="222"/>
                    </a:lnTo>
                    <a:lnTo>
                      <a:pt x="55" y="231"/>
                    </a:lnTo>
                    <a:lnTo>
                      <a:pt x="47" y="225"/>
                    </a:lnTo>
                    <a:lnTo>
                      <a:pt x="47" y="210"/>
                    </a:lnTo>
                    <a:lnTo>
                      <a:pt x="53" y="200"/>
                    </a:lnTo>
                    <a:lnTo>
                      <a:pt x="60" y="196"/>
                    </a:lnTo>
                    <a:lnTo>
                      <a:pt x="58" y="188"/>
                    </a:lnTo>
                    <a:lnTo>
                      <a:pt x="51" y="179"/>
                    </a:lnTo>
                    <a:lnTo>
                      <a:pt x="62" y="158"/>
                    </a:lnTo>
                    <a:lnTo>
                      <a:pt x="76" y="151"/>
                    </a:lnTo>
                    <a:lnTo>
                      <a:pt x="103" y="153"/>
                    </a:lnTo>
                    <a:lnTo>
                      <a:pt x="118" y="151"/>
                    </a:lnTo>
                    <a:lnTo>
                      <a:pt x="156" y="159"/>
                    </a:lnTo>
                    <a:lnTo>
                      <a:pt x="161" y="154"/>
                    </a:lnTo>
                    <a:lnTo>
                      <a:pt x="151" y="154"/>
                    </a:lnTo>
                    <a:lnTo>
                      <a:pt x="144" y="143"/>
                    </a:lnTo>
                    <a:lnTo>
                      <a:pt x="100" y="139"/>
                    </a:lnTo>
                    <a:lnTo>
                      <a:pt x="92" y="129"/>
                    </a:lnTo>
                    <a:lnTo>
                      <a:pt x="101" y="103"/>
                    </a:lnTo>
                    <a:lnTo>
                      <a:pt x="113" y="88"/>
                    </a:lnTo>
                    <a:lnTo>
                      <a:pt x="138" y="88"/>
                    </a:lnTo>
                    <a:lnTo>
                      <a:pt x="146" y="78"/>
                    </a:lnTo>
                    <a:lnTo>
                      <a:pt x="166" y="78"/>
                    </a:lnTo>
                    <a:lnTo>
                      <a:pt x="180" y="83"/>
                    </a:lnTo>
                    <a:lnTo>
                      <a:pt x="191" y="97"/>
                    </a:lnTo>
                    <a:lnTo>
                      <a:pt x="191" y="116"/>
                    </a:lnTo>
                    <a:lnTo>
                      <a:pt x="186" y="124"/>
                    </a:lnTo>
                    <a:lnTo>
                      <a:pt x="192" y="147"/>
                    </a:lnTo>
                    <a:lnTo>
                      <a:pt x="219" y="147"/>
                    </a:lnTo>
                    <a:lnTo>
                      <a:pt x="234" y="136"/>
                    </a:lnTo>
                    <a:lnTo>
                      <a:pt x="258" y="135"/>
                    </a:lnTo>
                    <a:lnTo>
                      <a:pt x="258" y="148"/>
                    </a:lnTo>
                    <a:lnTo>
                      <a:pt x="280" y="152"/>
                    </a:lnTo>
                    <a:lnTo>
                      <a:pt x="288" y="179"/>
                    </a:lnTo>
                    <a:lnTo>
                      <a:pt x="302" y="200"/>
                    </a:lnTo>
                    <a:lnTo>
                      <a:pt x="312" y="200"/>
                    </a:lnTo>
                    <a:lnTo>
                      <a:pt x="321" y="210"/>
                    </a:lnTo>
                    <a:lnTo>
                      <a:pt x="301" y="223"/>
                    </a:lnTo>
                    <a:lnTo>
                      <a:pt x="300" y="234"/>
                    </a:lnTo>
                    <a:lnTo>
                      <a:pt x="310" y="237"/>
                    </a:lnTo>
                    <a:lnTo>
                      <a:pt x="336" y="227"/>
                    </a:lnTo>
                    <a:lnTo>
                      <a:pt x="336" y="232"/>
                    </a:lnTo>
                    <a:lnTo>
                      <a:pt x="339" y="239"/>
                    </a:lnTo>
                    <a:lnTo>
                      <a:pt x="342" y="250"/>
                    </a:lnTo>
                    <a:lnTo>
                      <a:pt x="336" y="258"/>
                    </a:lnTo>
                    <a:lnTo>
                      <a:pt x="340" y="256"/>
                    </a:lnTo>
                    <a:lnTo>
                      <a:pt x="344" y="271"/>
                    </a:lnTo>
                    <a:lnTo>
                      <a:pt x="343" y="287"/>
                    </a:lnTo>
                    <a:lnTo>
                      <a:pt x="349" y="297"/>
                    </a:lnTo>
                    <a:lnTo>
                      <a:pt x="359" y="298"/>
                    </a:lnTo>
                    <a:lnTo>
                      <a:pt x="366" y="297"/>
                    </a:lnTo>
                    <a:lnTo>
                      <a:pt x="371" y="292"/>
                    </a:lnTo>
                    <a:lnTo>
                      <a:pt x="377" y="293"/>
                    </a:lnTo>
                    <a:lnTo>
                      <a:pt x="395" y="288"/>
                    </a:lnTo>
                    <a:lnTo>
                      <a:pt x="399" y="297"/>
                    </a:lnTo>
                    <a:lnTo>
                      <a:pt x="419" y="293"/>
                    </a:lnTo>
                    <a:lnTo>
                      <a:pt x="469" y="303"/>
                    </a:lnTo>
                    <a:lnTo>
                      <a:pt x="478" y="301"/>
                    </a:lnTo>
                    <a:lnTo>
                      <a:pt x="482" y="283"/>
                    </a:lnTo>
                    <a:lnTo>
                      <a:pt x="482" y="261"/>
                    </a:lnTo>
                    <a:lnTo>
                      <a:pt x="468" y="245"/>
                    </a:lnTo>
                    <a:lnTo>
                      <a:pt x="462" y="233"/>
                    </a:lnTo>
                    <a:lnTo>
                      <a:pt x="450" y="236"/>
                    </a:lnTo>
                    <a:lnTo>
                      <a:pt x="444" y="229"/>
                    </a:lnTo>
                    <a:lnTo>
                      <a:pt x="440" y="221"/>
                    </a:lnTo>
                    <a:lnTo>
                      <a:pt x="431" y="227"/>
                    </a:lnTo>
                    <a:lnTo>
                      <a:pt x="425" y="218"/>
                    </a:lnTo>
                    <a:lnTo>
                      <a:pt x="449" y="204"/>
                    </a:lnTo>
                    <a:lnTo>
                      <a:pt x="451" y="193"/>
                    </a:lnTo>
                    <a:lnTo>
                      <a:pt x="462" y="190"/>
                    </a:lnTo>
                    <a:lnTo>
                      <a:pt x="456" y="163"/>
                    </a:lnTo>
                    <a:lnTo>
                      <a:pt x="450" y="152"/>
                    </a:lnTo>
                    <a:lnTo>
                      <a:pt x="440" y="148"/>
                    </a:lnTo>
                    <a:lnTo>
                      <a:pt x="438" y="142"/>
                    </a:lnTo>
                    <a:lnTo>
                      <a:pt x="424" y="139"/>
                    </a:lnTo>
                    <a:lnTo>
                      <a:pt x="402" y="120"/>
                    </a:lnTo>
                    <a:lnTo>
                      <a:pt x="401" y="110"/>
                    </a:lnTo>
                    <a:lnTo>
                      <a:pt x="401" y="100"/>
                    </a:lnTo>
                    <a:lnTo>
                      <a:pt x="396" y="93"/>
                    </a:lnTo>
                    <a:lnTo>
                      <a:pt x="412" y="89"/>
                    </a:lnTo>
                    <a:lnTo>
                      <a:pt x="420" y="83"/>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2" name="Freeform 294"/>
              <p:cNvSpPr>
                <a:spLocks noChangeAspect="1"/>
              </p:cNvSpPr>
              <p:nvPr/>
            </p:nvSpPr>
            <p:spPr bwMode="gray">
              <a:xfrm>
                <a:off x="1168" y="1099"/>
                <a:ext cx="80" cy="82"/>
              </a:xfrm>
              <a:custGeom>
                <a:avLst/>
                <a:gdLst/>
                <a:ahLst/>
                <a:cxnLst>
                  <a:cxn ang="0">
                    <a:pos x="157" y="126"/>
                  </a:cxn>
                  <a:cxn ang="0">
                    <a:pos x="177" y="100"/>
                  </a:cxn>
                  <a:cxn ang="0">
                    <a:pos x="197" y="75"/>
                  </a:cxn>
                  <a:cxn ang="0">
                    <a:pos x="224" y="48"/>
                  </a:cxn>
                  <a:cxn ang="0">
                    <a:pos x="242" y="51"/>
                  </a:cxn>
                  <a:cxn ang="0">
                    <a:pos x="269" y="44"/>
                  </a:cxn>
                  <a:cxn ang="0">
                    <a:pos x="274" y="72"/>
                  </a:cxn>
                  <a:cxn ang="0">
                    <a:pos x="285" y="59"/>
                  </a:cxn>
                  <a:cxn ang="0">
                    <a:pos x="303" y="57"/>
                  </a:cxn>
                  <a:cxn ang="0">
                    <a:pos x="329" y="43"/>
                  </a:cxn>
                  <a:cxn ang="0">
                    <a:pos x="307" y="23"/>
                  </a:cxn>
                  <a:cxn ang="0">
                    <a:pos x="343" y="0"/>
                  </a:cxn>
                  <a:cxn ang="0">
                    <a:pos x="382" y="37"/>
                  </a:cxn>
                  <a:cxn ang="0">
                    <a:pos x="397" y="72"/>
                  </a:cxn>
                  <a:cxn ang="0">
                    <a:pos x="356" y="91"/>
                  </a:cxn>
                  <a:cxn ang="0">
                    <a:pos x="353" y="119"/>
                  </a:cxn>
                  <a:cxn ang="0">
                    <a:pos x="369" y="159"/>
                  </a:cxn>
                  <a:cxn ang="0">
                    <a:pos x="355" y="173"/>
                  </a:cxn>
                  <a:cxn ang="0">
                    <a:pos x="370" y="190"/>
                  </a:cxn>
                  <a:cxn ang="0">
                    <a:pos x="350" y="237"/>
                  </a:cxn>
                  <a:cxn ang="0">
                    <a:pos x="314" y="258"/>
                  </a:cxn>
                  <a:cxn ang="0">
                    <a:pos x="300" y="309"/>
                  </a:cxn>
                  <a:cxn ang="0">
                    <a:pos x="265" y="253"/>
                  </a:cxn>
                  <a:cxn ang="0">
                    <a:pos x="275" y="195"/>
                  </a:cxn>
                  <a:cxn ang="0">
                    <a:pos x="262" y="193"/>
                  </a:cxn>
                  <a:cxn ang="0">
                    <a:pos x="244" y="206"/>
                  </a:cxn>
                  <a:cxn ang="0">
                    <a:pos x="244" y="244"/>
                  </a:cxn>
                  <a:cxn ang="0">
                    <a:pos x="216" y="239"/>
                  </a:cxn>
                  <a:cxn ang="0">
                    <a:pos x="217" y="264"/>
                  </a:cxn>
                  <a:cxn ang="0">
                    <a:pos x="231" y="302"/>
                  </a:cxn>
                  <a:cxn ang="0">
                    <a:pos x="211" y="342"/>
                  </a:cxn>
                  <a:cxn ang="0">
                    <a:pos x="195" y="324"/>
                  </a:cxn>
                  <a:cxn ang="0">
                    <a:pos x="181" y="295"/>
                  </a:cxn>
                  <a:cxn ang="0">
                    <a:pos x="174" y="318"/>
                  </a:cxn>
                  <a:cxn ang="0">
                    <a:pos x="181" y="336"/>
                  </a:cxn>
                  <a:cxn ang="0">
                    <a:pos x="181" y="368"/>
                  </a:cxn>
                  <a:cxn ang="0">
                    <a:pos x="171" y="393"/>
                  </a:cxn>
                  <a:cxn ang="0">
                    <a:pos x="145" y="384"/>
                  </a:cxn>
                  <a:cxn ang="0">
                    <a:pos x="131" y="393"/>
                  </a:cxn>
                  <a:cxn ang="0">
                    <a:pos x="114" y="351"/>
                  </a:cxn>
                  <a:cxn ang="0">
                    <a:pos x="114" y="319"/>
                  </a:cxn>
                  <a:cxn ang="0">
                    <a:pos x="101" y="360"/>
                  </a:cxn>
                  <a:cxn ang="0">
                    <a:pos x="56" y="360"/>
                  </a:cxn>
                  <a:cxn ang="0">
                    <a:pos x="58" y="334"/>
                  </a:cxn>
                  <a:cxn ang="0">
                    <a:pos x="37" y="378"/>
                  </a:cxn>
                  <a:cxn ang="0">
                    <a:pos x="12" y="367"/>
                  </a:cxn>
                  <a:cxn ang="0">
                    <a:pos x="2" y="346"/>
                  </a:cxn>
                  <a:cxn ang="0">
                    <a:pos x="15" y="308"/>
                  </a:cxn>
                  <a:cxn ang="0">
                    <a:pos x="29" y="274"/>
                  </a:cxn>
                  <a:cxn ang="0">
                    <a:pos x="59" y="274"/>
                  </a:cxn>
                  <a:cxn ang="0">
                    <a:pos x="82" y="239"/>
                  </a:cxn>
                  <a:cxn ang="0">
                    <a:pos x="90" y="209"/>
                  </a:cxn>
                  <a:cxn ang="0">
                    <a:pos x="111" y="206"/>
                  </a:cxn>
                  <a:cxn ang="0">
                    <a:pos x="134" y="178"/>
                  </a:cxn>
                  <a:cxn ang="0">
                    <a:pos x="147" y="150"/>
                  </a:cxn>
                </a:cxnLst>
                <a:rect l="0" t="0" r="r" b="b"/>
                <a:pathLst>
                  <a:path w="399" h="411">
                    <a:moveTo>
                      <a:pt x="154" y="134"/>
                    </a:moveTo>
                    <a:lnTo>
                      <a:pt x="156" y="136"/>
                    </a:lnTo>
                    <a:lnTo>
                      <a:pt x="157" y="126"/>
                    </a:lnTo>
                    <a:lnTo>
                      <a:pt x="166" y="120"/>
                    </a:lnTo>
                    <a:lnTo>
                      <a:pt x="170" y="109"/>
                    </a:lnTo>
                    <a:lnTo>
                      <a:pt x="177" y="100"/>
                    </a:lnTo>
                    <a:lnTo>
                      <a:pt x="184" y="99"/>
                    </a:lnTo>
                    <a:lnTo>
                      <a:pt x="187" y="89"/>
                    </a:lnTo>
                    <a:lnTo>
                      <a:pt x="197" y="75"/>
                    </a:lnTo>
                    <a:lnTo>
                      <a:pt x="198" y="61"/>
                    </a:lnTo>
                    <a:lnTo>
                      <a:pt x="221" y="57"/>
                    </a:lnTo>
                    <a:lnTo>
                      <a:pt x="224" y="48"/>
                    </a:lnTo>
                    <a:lnTo>
                      <a:pt x="232" y="49"/>
                    </a:lnTo>
                    <a:lnTo>
                      <a:pt x="238" y="57"/>
                    </a:lnTo>
                    <a:lnTo>
                      <a:pt x="242" y="51"/>
                    </a:lnTo>
                    <a:lnTo>
                      <a:pt x="256" y="50"/>
                    </a:lnTo>
                    <a:lnTo>
                      <a:pt x="260" y="45"/>
                    </a:lnTo>
                    <a:lnTo>
                      <a:pt x="269" y="44"/>
                    </a:lnTo>
                    <a:lnTo>
                      <a:pt x="267" y="60"/>
                    </a:lnTo>
                    <a:lnTo>
                      <a:pt x="270" y="76"/>
                    </a:lnTo>
                    <a:lnTo>
                      <a:pt x="274" y="72"/>
                    </a:lnTo>
                    <a:lnTo>
                      <a:pt x="271" y="57"/>
                    </a:lnTo>
                    <a:lnTo>
                      <a:pt x="275" y="48"/>
                    </a:lnTo>
                    <a:lnTo>
                      <a:pt x="285" y="59"/>
                    </a:lnTo>
                    <a:lnTo>
                      <a:pt x="298" y="66"/>
                    </a:lnTo>
                    <a:lnTo>
                      <a:pt x="306" y="66"/>
                    </a:lnTo>
                    <a:lnTo>
                      <a:pt x="303" y="57"/>
                    </a:lnTo>
                    <a:lnTo>
                      <a:pt x="319" y="61"/>
                    </a:lnTo>
                    <a:lnTo>
                      <a:pt x="330" y="49"/>
                    </a:lnTo>
                    <a:lnTo>
                      <a:pt x="329" y="43"/>
                    </a:lnTo>
                    <a:lnTo>
                      <a:pt x="322" y="44"/>
                    </a:lnTo>
                    <a:lnTo>
                      <a:pt x="313" y="37"/>
                    </a:lnTo>
                    <a:lnTo>
                      <a:pt x="307" y="23"/>
                    </a:lnTo>
                    <a:lnTo>
                      <a:pt x="317" y="19"/>
                    </a:lnTo>
                    <a:lnTo>
                      <a:pt x="323" y="7"/>
                    </a:lnTo>
                    <a:lnTo>
                      <a:pt x="343" y="0"/>
                    </a:lnTo>
                    <a:lnTo>
                      <a:pt x="365" y="18"/>
                    </a:lnTo>
                    <a:lnTo>
                      <a:pt x="365" y="24"/>
                    </a:lnTo>
                    <a:lnTo>
                      <a:pt x="382" y="37"/>
                    </a:lnTo>
                    <a:lnTo>
                      <a:pt x="399" y="57"/>
                    </a:lnTo>
                    <a:lnTo>
                      <a:pt x="399" y="66"/>
                    </a:lnTo>
                    <a:lnTo>
                      <a:pt x="397" y="72"/>
                    </a:lnTo>
                    <a:lnTo>
                      <a:pt x="384" y="77"/>
                    </a:lnTo>
                    <a:lnTo>
                      <a:pt x="381" y="85"/>
                    </a:lnTo>
                    <a:lnTo>
                      <a:pt x="356" y="91"/>
                    </a:lnTo>
                    <a:lnTo>
                      <a:pt x="349" y="99"/>
                    </a:lnTo>
                    <a:lnTo>
                      <a:pt x="348" y="108"/>
                    </a:lnTo>
                    <a:lnTo>
                      <a:pt x="353" y="119"/>
                    </a:lnTo>
                    <a:lnTo>
                      <a:pt x="376" y="148"/>
                    </a:lnTo>
                    <a:lnTo>
                      <a:pt x="377" y="159"/>
                    </a:lnTo>
                    <a:lnTo>
                      <a:pt x="369" y="159"/>
                    </a:lnTo>
                    <a:lnTo>
                      <a:pt x="360" y="152"/>
                    </a:lnTo>
                    <a:lnTo>
                      <a:pt x="353" y="159"/>
                    </a:lnTo>
                    <a:lnTo>
                      <a:pt x="355" y="173"/>
                    </a:lnTo>
                    <a:lnTo>
                      <a:pt x="364" y="174"/>
                    </a:lnTo>
                    <a:lnTo>
                      <a:pt x="366" y="186"/>
                    </a:lnTo>
                    <a:lnTo>
                      <a:pt x="370" y="190"/>
                    </a:lnTo>
                    <a:lnTo>
                      <a:pt x="375" y="210"/>
                    </a:lnTo>
                    <a:lnTo>
                      <a:pt x="366" y="222"/>
                    </a:lnTo>
                    <a:lnTo>
                      <a:pt x="350" y="237"/>
                    </a:lnTo>
                    <a:lnTo>
                      <a:pt x="324" y="237"/>
                    </a:lnTo>
                    <a:lnTo>
                      <a:pt x="318" y="244"/>
                    </a:lnTo>
                    <a:lnTo>
                      <a:pt x="314" y="258"/>
                    </a:lnTo>
                    <a:lnTo>
                      <a:pt x="317" y="288"/>
                    </a:lnTo>
                    <a:lnTo>
                      <a:pt x="313" y="302"/>
                    </a:lnTo>
                    <a:lnTo>
                      <a:pt x="300" y="309"/>
                    </a:lnTo>
                    <a:lnTo>
                      <a:pt x="287" y="307"/>
                    </a:lnTo>
                    <a:lnTo>
                      <a:pt x="265" y="269"/>
                    </a:lnTo>
                    <a:lnTo>
                      <a:pt x="265" y="253"/>
                    </a:lnTo>
                    <a:lnTo>
                      <a:pt x="269" y="237"/>
                    </a:lnTo>
                    <a:lnTo>
                      <a:pt x="268" y="220"/>
                    </a:lnTo>
                    <a:lnTo>
                      <a:pt x="275" y="195"/>
                    </a:lnTo>
                    <a:lnTo>
                      <a:pt x="276" y="183"/>
                    </a:lnTo>
                    <a:lnTo>
                      <a:pt x="270" y="182"/>
                    </a:lnTo>
                    <a:lnTo>
                      <a:pt x="262" y="193"/>
                    </a:lnTo>
                    <a:lnTo>
                      <a:pt x="246" y="189"/>
                    </a:lnTo>
                    <a:lnTo>
                      <a:pt x="244" y="200"/>
                    </a:lnTo>
                    <a:lnTo>
                      <a:pt x="244" y="206"/>
                    </a:lnTo>
                    <a:lnTo>
                      <a:pt x="237" y="213"/>
                    </a:lnTo>
                    <a:lnTo>
                      <a:pt x="243" y="220"/>
                    </a:lnTo>
                    <a:lnTo>
                      <a:pt x="244" y="244"/>
                    </a:lnTo>
                    <a:lnTo>
                      <a:pt x="235" y="255"/>
                    </a:lnTo>
                    <a:lnTo>
                      <a:pt x="225" y="242"/>
                    </a:lnTo>
                    <a:lnTo>
                      <a:pt x="216" y="239"/>
                    </a:lnTo>
                    <a:lnTo>
                      <a:pt x="216" y="247"/>
                    </a:lnTo>
                    <a:lnTo>
                      <a:pt x="211" y="256"/>
                    </a:lnTo>
                    <a:lnTo>
                      <a:pt x="217" y="264"/>
                    </a:lnTo>
                    <a:lnTo>
                      <a:pt x="227" y="268"/>
                    </a:lnTo>
                    <a:lnTo>
                      <a:pt x="233" y="291"/>
                    </a:lnTo>
                    <a:lnTo>
                      <a:pt x="231" y="302"/>
                    </a:lnTo>
                    <a:lnTo>
                      <a:pt x="216" y="311"/>
                    </a:lnTo>
                    <a:lnTo>
                      <a:pt x="215" y="331"/>
                    </a:lnTo>
                    <a:lnTo>
                      <a:pt x="211" y="342"/>
                    </a:lnTo>
                    <a:lnTo>
                      <a:pt x="209" y="340"/>
                    </a:lnTo>
                    <a:lnTo>
                      <a:pt x="201" y="344"/>
                    </a:lnTo>
                    <a:lnTo>
                      <a:pt x="195" y="324"/>
                    </a:lnTo>
                    <a:lnTo>
                      <a:pt x="188" y="308"/>
                    </a:lnTo>
                    <a:lnTo>
                      <a:pt x="185" y="287"/>
                    </a:lnTo>
                    <a:lnTo>
                      <a:pt x="181" y="295"/>
                    </a:lnTo>
                    <a:lnTo>
                      <a:pt x="173" y="290"/>
                    </a:lnTo>
                    <a:lnTo>
                      <a:pt x="172" y="301"/>
                    </a:lnTo>
                    <a:lnTo>
                      <a:pt x="174" y="318"/>
                    </a:lnTo>
                    <a:lnTo>
                      <a:pt x="178" y="324"/>
                    </a:lnTo>
                    <a:lnTo>
                      <a:pt x="173" y="334"/>
                    </a:lnTo>
                    <a:lnTo>
                      <a:pt x="181" y="336"/>
                    </a:lnTo>
                    <a:lnTo>
                      <a:pt x="162" y="346"/>
                    </a:lnTo>
                    <a:lnTo>
                      <a:pt x="173" y="352"/>
                    </a:lnTo>
                    <a:lnTo>
                      <a:pt x="181" y="368"/>
                    </a:lnTo>
                    <a:lnTo>
                      <a:pt x="182" y="376"/>
                    </a:lnTo>
                    <a:lnTo>
                      <a:pt x="173" y="376"/>
                    </a:lnTo>
                    <a:lnTo>
                      <a:pt x="171" y="393"/>
                    </a:lnTo>
                    <a:lnTo>
                      <a:pt x="162" y="398"/>
                    </a:lnTo>
                    <a:lnTo>
                      <a:pt x="154" y="398"/>
                    </a:lnTo>
                    <a:lnTo>
                      <a:pt x="145" y="384"/>
                    </a:lnTo>
                    <a:lnTo>
                      <a:pt x="144" y="400"/>
                    </a:lnTo>
                    <a:lnTo>
                      <a:pt x="139" y="411"/>
                    </a:lnTo>
                    <a:lnTo>
                      <a:pt x="131" y="393"/>
                    </a:lnTo>
                    <a:lnTo>
                      <a:pt x="130" y="367"/>
                    </a:lnTo>
                    <a:lnTo>
                      <a:pt x="123" y="367"/>
                    </a:lnTo>
                    <a:lnTo>
                      <a:pt x="114" y="351"/>
                    </a:lnTo>
                    <a:lnTo>
                      <a:pt x="118" y="339"/>
                    </a:lnTo>
                    <a:lnTo>
                      <a:pt x="117" y="328"/>
                    </a:lnTo>
                    <a:lnTo>
                      <a:pt x="114" y="319"/>
                    </a:lnTo>
                    <a:lnTo>
                      <a:pt x="103" y="329"/>
                    </a:lnTo>
                    <a:lnTo>
                      <a:pt x="101" y="349"/>
                    </a:lnTo>
                    <a:lnTo>
                      <a:pt x="101" y="360"/>
                    </a:lnTo>
                    <a:lnTo>
                      <a:pt x="91" y="382"/>
                    </a:lnTo>
                    <a:lnTo>
                      <a:pt x="82" y="371"/>
                    </a:lnTo>
                    <a:lnTo>
                      <a:pt x="56" y="360"/>
                    </a:lnTo>
                    <a:lnTo>
                      <a:pt x="55" y="352"/>
                    </a:lnTo>
                    <a:lnTo>
                      <a:pt x="58" y="346"/>
                    </a:lnTo>
                    <a:lnTo>
                      <a:pt x="58" y="334"/>
                    </a:lnTo>
                    <a:lnTo>
                      <a:pt x="50" y="356"/>
                    </a:lnTo>
                    <a:lnTo>
                      <a:pt x="44" y="361"/>
                    </a:lnTo>
                    <a:lnTo>
                      <a:pt x="37" y="378"/>
                    </a:lnTo>
                    <a:lnTo>
                      <a:pt x="21" y="383"/>
                    </a:lnTo>
                    <a:lnTo>
                      <a:pt x="12" y="373"/>
                    </a:lnTo>
                    <a:lnTo>
                      <a:pt x="12" y="367"/>
                    </a:lnTo>
                    <a:lnTo>
                      <a:pt x="25" y="333"/>
                    </a:lnTo>
                    <a:lnTo>
                      <a:pt x="16" y="328"/>
                    </a:lnTo>
                    <a:lnTo>
                      <a:pt x="2" y="346"/>
                    </a:lnTo>
                    <a:lnTo>
                      <a:pt x="0" y="326"/>
                    </a:lnTo>
                    <a:lnTo>
                      <a:pt x="5" y="317"/>
                    </a:lnTo>
                    <a:lnTo>
                      <a:pt x="15" y="308"/>
                    </a:lnTo>
                    <a:lnTo>
                      <a:pt x="16" y="285"/>
                    </a:lnTo>
                    <a:lnTo>
                      <a:pt x="27" y="280"/>
                    </a:lnTo>
                    <a:lnTo>
                      <a:pt x="29" y="274"/>
                    </a:lnTo>
                    <a:lnTo>
                      <a:pt x="39" y="266"/>
                    </a:lnTo>
                    <a:lnTo>
                      <a:pt x="47" y="266"/>
                    </a:lnTo>
                    <a:lnTo>
                      <a:pt x="59" y="274"/>
                    </a:lnTo>
                    <a:lnTo>
                      <a:pt x="64" y="269"/>
                    </a:lnTo>
                    <a:lnTo>
                      <a:pt x="70" y="271"/>
                    </a:lnTo>
                    <a:lnTo>
                      <a:pt x="82" y="239"/>
                    </a:lnTo>
                    <a:lnTo>
                      <a:pt x="90" y="231"/>
                    </a:lnTo>
                    <a:lnTo>
                      <a:pt x="91" y="225"/>
                    </a:lnTo>
                    <a:lnTo>
                      <a:pt x="90" y="209"/>
                    </a:lnTo>
                    <a:lnTo>
                      <a:pt x="93" y="216"/>
                    </a:lnTo>
                    <a:lnTo>
                      <a:pt x="99" y="213"/>
                    </a:lnTo>
                    <a:lnTo>
                      <a:pt x="111" y="206"/>
                    </a:lnTo>
                    <a:lnTo>
                      <a:pt x="114" y="198"/>
                    </a:lnTo>
                    <a:lnTo>
                      <a:pt x="120" y="198"/>
                    </a:lnTo>
                    <a:lnTo>
                      <a:pt x="134" y="178"/>
                    </a:lnTo>
                    <a:lnTo>
                      <a:pt x="147" y="174"/>
                    </a:lnTo>
                    <a:lnTo>
                      <a:pt x="138" y="170"/>
                    </a:lnTo>
                    <a:lnTo>
                      <a:pt x="147" y="150"/>
                    </a:lnTo>
                    <a:lnTo>
                      <a:pt x="149" y="139"/>
                    </a:lnTo>
                    <a:lnTo>
                      <a:pt x="154" y="134"/>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3" name="Freeform 295"/>
              <p:cNvSpPr>
                <a:spLocks noChangeAspect="1"/>
              </p:cNvSpPr>
              <p:nvPr/>
            </p:nvSpPr>
            <p:spPr bwMode="gray">
              <a:xfrm>
                <a:off x="1271" y="1070"/>
                <a:ext cx="40" cy="39"/>
              </a:xfrm>
              <a:custGeom>
                <a:avLst/>
                <a:gdLst/>
                <a:ahLst/>
                <a:cxnLst>
                  <a:cxn ang="0">
                    <a:pos x="76" y="19"/>
                  </a:cxn>
                  <a:cxn ang="0">
                    <a:pos x="84" y="23"/>
                  </a:cxn>
                  <a:cxn ang="0">
                    <a:pos x="84" y="19"/>
                  </a:cxn>
                  <a:cxn ang="0">
                    <a:pos x="95" y="13"/>
                  </a:cxn>
                  <a:cxn ang="0">
                    <a:pos x="127" y="7"/>
                  </a:cxn>
                  <a:cxn ang="0">
                    <a:pos x="128" y="13"/>
                  </a:cxn>
                  <a:cxn ang="0">
                    <a:pos x="138" y="16"/>
                  </a:cxn>
                  <a:cxn ang="0">
                    <a:pos x="145" y="5"/>
                  </a:cxn>
                  <a:cxn ang="0">
                    <a:pos x="172" y="0"/>
                  </a:cxn>
                  <a:cxn ang="0">
                    <a:pos x="198" y="8"/>
                  </a:cxn>
                  <a:cxn ang="0">
                    <a:pos x="200" y="21"/>
                  </a:cxn>
                  <a:cxn ang="0">
                    <a:pos x="199" y="37"/>
                  </a:cxn>
                  <a:cxn ang="0">
                    <a:pos x="194" y="46"/>
                  </a:cxn>
                  <a:cxn ang="0">
                    <a:pos x="149" y="60"/>
                  </a:cxn>
                  <a:cxn ang="0">
                    <a:pos x="135" y="60"/>
                  </a:cxn>
                  <a:cxn ang="0">
                    <a:pos x="134" y="65"/>
                  </a:cxn>
                  <a:cxn ang="0">
                    <a:pos x="127" y="70"/>
                  </a:cxn>
                  <a:cxn ang="0">
                    <a:pos x="134" y="76"/>
                  </a:cxn>
                  <a:cxn ang="0">
                    <a:pos x="129" y="80"/>
                  </a:cxn>
                  <a:cxn ang="0">
                    <a:pos x="105" y="81"/>
                  </a:cxn>
                  <a:cxn ang="0">
                    <a:pos x="107" y="85"/>
                  </a:cxn>
                  <a:cxn ang="0">
                    <a:pos x="107" y="97"/>
                  </a:cxn>
                  <a:cxn ang="0">
                    <a:pos x="114" y="87"/>
                  </a:cxn>
                  <a:cxn ang="0">
                    <a:pos x="116" y="94"/>
                  </a:cxn>
                  <a:cxn ang="0">
                    <a:pos x="111" y="104"/>
                  </a:cxn>
                  <a:cxn ang="0">
                    <a:pos x="123" y="92"/>
                  </a:cxn>
                  <a:cxn ang="0">
                    <a:pos x="129" y="92"/>
                  </a:cxn>
                  <a:cxn ang="0">
                    <a:pos x="129" y="104"/>
                  </a:cxn>
                  <a:cxn ang="0">
                    <a:pos x="134" y="99"/>
                  </a:cxn>
                  <a:cxn ang="0">
                    <a:pos x="135" y="87"/>
                  </a:cxn>
                  <a:cxn ang="0">
                    <a:pos x="140" y="81"/>
                  </a:cxn>
                  <a:cxn ang="0">
                    <a:pos x="144" y="89"/>
                  </a:cxn>
                  <a:cxn ang="0">
                    <a:pos x="155" y="92"/>
                  </a:cxn>
                  <a:cxn ang="0">
                    <a:pos x="173" y="87"/>
                  </a:cxn>
                  <a:cxn ang="0">
                    <a:pos x="177" y="115"/>
                  </a:cxn>
                  <a:cxn ang="0">
                    <a:pos x="173" y="150"/>
                  </a:cxn>
                  <a:cxn ang="0">
                    <a:pos x="168" y="157"/>
                  </a:cxn>
                  <a:cxn ang="0">
                    <a:pos x="161" y="163"/>
                  </a:cxn>
                  <a:cxn ang="0">
                    <a:pos x="125" y="177"/>
                  </a:cxn>
                  <a:cxn ang="0">
                    <a:pos x="117" y="172"/>
                  </a:cxn>
                  <a:cxn ang="0">
                    <a:pos x="76" y="195"/>
                  </a:cxn>
                  <a:cxn ang="0">
                    <a:pos x="64" y="195"/>
                  </a:cxn>
                  <a:cxn ang="0">
                    <a:pos x="52" y="190"/>
                  </a:cxn>
                  <a:cxn ang="0">
                    <a:pos x="46" y="179"/>
                  </a:cxn>
                  <a:cxn ang="0">
                    <a:pos x="44" y="169"/>
                  </a:cxn>
                  <a:cxn ang="0">
                    <a:pos x="14" y="158"/>
                  </a:cxn>
                  <a:cxn ang="0">
                    <a:pos x="6" y="148"/>
                  </a:cxn>
                  <a:cxn ang="0">
                    <a:pos x="6" y="136"/>
                  </a:cxn>
                  <a:cxn ang="0">
                    <a:pos x="9" y="129"/>
                  </a:cxn>
                  <a:cxn ang="0">
                    <a:pos x="6" y="118"/>
                  </a:cxn>
                  <a:cxn ang="0">
                    <a:pos x="6" y="102"/>
                  </a:cxn>
                  <a:cxn ang="0">
                    <a:pos x="0" y="83"/>
                  </a:cxn>
                  <a:cxn ang="0">
                    <a:pos x="4" y="61"/>
                  </a:cxn>
                  <a:cxn ang="0">
                    <a:pos x="8" y="56"/>
                  </a:cxn>
                  <a:cxn ang="0">
                    <a:pos x="32" y="49"/>
                  </a:cxn>
                  <a:cxn ang="0">
                    <a:pos x="37" y="39"/>
                  </a:cxn>
                  <a:cxn ang="0">
                    <a:pos x="46" y="33"/>
                  </a:cxn>
                  <a:cxn ang="0">
                    <a:pos x="54" y="37"/>
                  </a:cxn>
                  <a:cxn ang="0">
                    <a:pos x="63" y="23"/>
                  </a:cxn>
                  <a:cxn ang="0">
                    <a:pos x="71" y="23"/>
                  </a:cxn>
                  <a:cxn ang="0">
                    <a:pos x="76" y="19"/>
                  </a:cxn>
                </a:cxnLst>
                <a:rect l="0" t="0" r="r" b="b"/>
                <a:pathLst>
                  <a:path w="200" h="195">
                    <a:moveTo>
                      <a:pt x="76" y="19"/>
                    </a:moveTo>
                    <a:lnTo>
                      <a:pt x="84" y="23"/>
                    </a:lnTo>
                    <a:lnTo>
                      <a:pt x="84" y="19"/>
                    </a:lnTo>
                    <a:lnTo>
                      <a:pt x="95" y="13"/>
                    </a:lnTo>
                    <a:lnTo>
                      <a:pt x="127" y="7"/>
                    </a:lnTo>
                    <a:lnTo>
                      <a:pt x="128" y="13"/>
                    </a:lnTo>
                    <a:lnTo>
                      <a:pt x="138" y="16"/>
                    </a:lnTo>
                    <a:lnTo>
                      <a:pt x="145" y="5"/>
                    </a:lnTo>
                    <a:lnTo>
                      <a:pt x="172" y="0"/>
                    </a:lnTo>
                    <a:lnTo>
                      <a:pt x="198" y="8"/>
                    </a:lnTo>
                    <a:lnTo>
                      <a:pt x="200" y="21"/>
                    </a:lnTo>
                    <a:lnTo>
                      <a:pt x="199" y="37"/>
                    </a:lnTo>
                    <a:lnTo>
                      <a:pt x="194" y="46"/>
                    </a:lnTo>
                    <a:lnTo>
                      <a:pt x="149" y="60"/>
                    </a:lnTo>
                    <a:lnTo>
                      <a:pt x="135" y="60"/>
                    </a:lnTo>
                    <a:lnTo>
                      <a:pt x="134" y="65"/>
                    </a:lnTo>
                    <a:lnTo>
                      <a:pt x="127" y="70"/>
                    </a:lnTo>
                    <a:lnTo>
                      <a:pt x="134" y="76"/>
                    </a:lnTo>
                    <a:lnTo>
                      <a:pt x="129" y="80"/>
                    </a:lnTo>
                    <a:lnTo>
                      <a:pt x="105" y="81"/>
                    </a:lnTo>
                    <a:lnTo>
                      <a:pt x="107" y="85"/>
                    </a:lnTo>
                    <a:lnTo>
                      <a:pt x="107" y="97"/>
                    </a:lnTo>
                    <a:lnTo>
                      <a:pt x="114" y="87"/>
                    </a:lnTo>
                    <a:lnTo>
                      <a:pt x="116" y="94"/>
                    </a:lnTo>
                    <a:lnTo>
                      <a:pt x="111" y="104"/>
                    </a:lnTo>
                    <a:lnTo>
                      <a:pt x="123" y="92"/>
                    </a:lnTo>
                    <a:lnTo>
                      <a:pt x="129" y="92"/>
                    </a:lnTo>
                    <a:lnTo>
                      <a:pt x="129" y="104"/>
                    </a:lnTo>
                    <a:lnTo>
                      <a:pt x="134" y="99"/>
                    </a:lnTo>
                    <a:lnTo>
                      <a:pt x="135" y="87"/>
                    </a:lnTo>
                    <a:lnTo>
                      <a:pt x="140" y="81"/>
                    </a:lnTo>
                    <a:lnTo>
                      <a:pt x="144" y="89"/>
                    </a:lnTo>
                    <a:lnTo>
                      <a:pt x="155" y="92"/>
                    </a:lnTo>
                    <a:lnTo>
                      <a:pt x="173" y="87"/>
                    </a:lnTo>
                    <a:lnTo>
                      <a:pt x="177" y="115"/>
                    </a:lnTo>
                    <a:lnTo>
                      <a:pt x="173" y="150"/>
                    </a:lnTo>
                    <a:lnTo>
                      <a:pt x="168" y="157"/>
                    </a:lnTo>
                    <a:lnTo>
                      <a:pt x="161" y="163"/>
                    </a:lnTo>
                    <a:lnTo>
                      <a:pt x="125" y="177"/>
                    </a:lnTo>
                    <a:lnTo>
                      <a:pt x="117" y="172"/>
                    </a:lnTo>
                    <a:lnTo>
                      <a:pt x="76" y="195"/>
                    </a:lnTo>
                    <a:lnTo>
                      <a:pt x="64" y="195"/>
                    </a:lnTo>
                    <a:lnTo>
                      <a:pt x="52" y="190"/>
                    </a:lnTo>
                    <a:lnTo>
                      <a:pt x="46" y="179"/>
                    </a:lnTo>
                    <a:lnTo>
                      <a:pt x="44" y="169"/>
                    </a:lnTo>
                    <a:lnTo>
                      <a:pt x="14" y="158"/>
                    </a:lnTo>
                    <a:lnTo>
                      <a:pt x="6" y="148"/>
                    </a:lnTo>
                    <a:lnTo>
                      <a:pt x="6" y="136"/>
                    </a:lnTo>
                    <a:lnTo>
                      <a:pt x="9" y="129"/>
                    </a:lnTo>
                    <a:lnTo>
                      <a:pt x="6" y="118"/>
                    </a:lnTo>
                    <a:lnTo>
                      <a:pt x="6" y="102"/>
                    </a:lnTo>
                    <a:lnTo>
                      <a:pt x="0" y="83"/>
                    </a:lnTo>
                    <a:lnTo>
                      <a:pt x="4" y="61"/>
                    </a:lnTo>
                    <a:lnTo>
                      <a:pt x="8" y="56"/>
                    </a:lnTo>
                    <a:lnTo>
                      <a:pt x="32" y="49"/>
                    </a:lnTo>
                    <a:lnTo>
                      <a:pt x="37" y="39"/>
                    </a:lnTo>
                    <a:lnTo>
                      <a:pt x="46" y="33"/>
                    </a:lnTo>
                    <a:lnTo>
                      <a:pt x="54" y="37"/>
                    </a:lnTo>
                    <a:lnTo>
                      <a:pt x="63" y="23"/>
                    </a:lnTo>
                    <a:lnTo>
                      <a:pt x="71" y="23"/>
                    </a:lnTo>
                    <a:lnTo>
                      <a:pt x="76" y="19"/>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4" name="Freeform 296"/>
              <p:cNvSpPr>
                <a:spLocks noChangeAspect="1"/>
              </p:cNvSpPr>
              <p:nvPr/>
            </p:nvSpPr>
            <p:spPr bwMode="gray">
              <a:xfrm>
                <a:off x="1271" y="1035"/>
                <a:ext cx="44" cy="26"/>
              </a:xfrm>
              <a:custGeom>
                <a:avLst/>
                <a:gdLst/>
                <a:ahLst/>
                <a:cxnLst>
                  <a:cxn ang="0">
                    <a:pos x="184" y="32"/>
                  </a:cxn>
                  <a:cxn ang="0">
                    <a:pos x="188" y="31"/>
                  </a:cxn>
                  <a:cxn ang="0">
                    <a:pos x="192" y="46"/>
                  </a:cxn>
                  <a:cxn ang="0">
                    <a:pos x="207" y="47"/>
                  </a:cxn>
                  <a:cxn ang="0">
                    <a:pos x="208" y="57"/>
                  </a:cxn>
                  <a:cxn ang="0">
                    <a:pos x="216" y="66"/>
                  </a:cxn>
                  <a:cxn ang="0">
                    <a:pos x="216" y="74"/>
                  </a:cxn>
                  <a:cxn ang="0">
                    <a:pos x="219" y="80"/>
                  </a:cxn>
                  <a:cxn ang="0">
                    <a:pos x="219" y="101"/>
                  </a:cxn>
                  <a:cxn ang="0">
                    <a:pos x="216" y="117"/>
                  </a:cxn>
                  <a:cxn ang="0">
                    <a:pos x="208" y="122"/>
                  </a:cxn>
                  <a:cxn ang="0">
                    <a:pos x="195" y="126"/>
                  </a:cxn>
                  <a:cxn ang="0">
                    <a:pos x="188" y="121"/>
                  </a:cxn>
                  <a:cxn ang="0">
                    <a:pos x="160" y="131"/>
                  </a:cxn>
                  <a:cxn ang="0">
                    <a:pos x="148" y="127"/>
                  </a:cxn>
                  <a:cxn ang="0">
                    <a:pos x="130" y="105"/>
                  </a:cxn>
                  <a:cxn ang="0">
                    <a:pos x="121" y="104"/>
                  </a:cxn>
                  <a:cxn ang="0">
                    <a:pos x="114" y="94"/>
                  </a:cxn>
                  <a:cxn ang="0">
                    <a:pos x="109" y="97"/>
                  </a:cxn>
                  <a:cxn ang="0">
                    <a:pos x="107" y="90"/>
                  </a:cxn>
                  <a:cxn ang="0">
                    <a:pos x="107" y="105"/>
                  </a:cxn>
                  <a:cxn ang="0">
                    <a:pos x="111" y="117"/>
                  </a:cxn>
                  <a:cxn ang="0">
                    <a:pos x="105" y="120"/>
                  </a:cxn>
                  <a:cxn ang="0">
                    <a:pos x="107" y="131"/>
                  </a:cxn>
                  <a:cxn ang="0">
                    <a:pos x="86" y="133"/>
                  </a:cxn>
                  <a:cxn ang="0">
                    <a:pos x="78" y="111"/>
                  </a:cxn>
                  <a:cxn ang="0">
                    <a:pos x="60" y="107"/>
                  </a:cxn>
                  <a:cxn ang="0">
                    <a:pos x="57" y="99"/>
                  </a:cxn>
                  <a:cxn ang="0">
                    <a:pos x="49" y="101"/>
                  </a:cxn>
                  <a:cxn ang="0">
                    <a:pos x="51" y="107"/>
                  </a:cxn>
                  <a:cxn ang="0">
                    <a:pos x="51" y="110"/>
                  </a:cxn>
                  <a:cxn ang="0">
                    <a:pos x="43" y="107"/>
                  </a:cxn>
                  <a:cxn ang="0">
                    <a:pos x="31" y="115"/>
                  </a:cxn>
                  <a:cxn ang="0">
                    <a:pos x="32" y="124"/>
                  </a:cxn>
                  <a:cxn ang="0">
                    <a:pos x="31" y="132"/>
                  </a:cxn>
                  <a:cxn ang="0">
                    <a:pos x="28" y="126"/>
                  </a:cxn>
                  <a:cxn ang="0">
                    <a:pos x="15" y="133"/>
                  </a:cxn>
                  <a:cxn ang="0">
                    <a:pos x="8" y="131"/>
                  </a:cxn>
                  <a:cxn ang="0">
                    <a:pos x="6" y="120"/>
                  </a:cxn>
                  <a:cxn ang="0">
                    <a:pos x="0" y="120"/>
                  </a:cxn>
                  <a:cxn ang="0">
                    <a:pos x="8" y="94"/>
                  </a:cxn>
                  <a:cxn ang="0">
                    <a:pos x="23" y="79"/>
                  </a:cxn>
                  <a:cxn ang="0">
                    <a:pos x="27" y="84"/>
                  </a:cxn>
                  <a:cxn ang="0">
                    <a:pos x="36" y="81"/>
                  </a:cxn>
                  <a:cxn ang="0">
                    <a:pos x="36" y="75"/>
                  </a:cxn>
                  <a:cxn ang="0">
                    <a:pos x="53" y="62"/>
                  </a:cxn>
                  <a:cxn ang="0">
                    <a:pos x="85" y="54"/>
                  </a:cxn>
                  <a:cxn ang="0">
                    <a:pos x="105" y="45"/>
                  </a:cxn>
                  <a:cxn ang="0">
                    <a:pos x="117" y="19"/>
                  </a:cxn>
                  <a:cxn ang="0">
                    <a:pos x="121" y="26"/>
                  </a:cxn>
                  <a:cxn ang="0">
                    <a:pos x="140" y="3"/>
                  </a:cxn>
                  <a:cxn ang="0">
                    <a:pos x="159" y="0"/>
                  </a:cxn>
                  <a:cxn ang="0">
                    <a:pos x="164" y="5"/>
                  </a:cxn>
                  <a:cxn ang="0">
                    <a:pos x="164" y="13"/>
                  </a:cxn>
                  <a:cxn ang="0">
                    <a:pos x="168" y="13"/>
                  </a:cxn>
                  <a:cxn ang="0">
                    <a:pos x="171" y="21"/>
                  </a:cxn>
                  <a:cxn ang="0">
                    <a:pos x="184" y="26"/>
                  </a:cxn>
                  <a:cxn ang="0">
                    <a:pos x="184" y="32"/>
                  </a:cxn>
                </a:cxnLst>
                <a:rect l="0" t="0" r="r" b="b"/>
                <a:pathLst>
                  <a:path w="219" h="133">
                    <a:moveTo>
                      <a:pt x="184" y="32"/>
                    </a:moveTo>
                    <a:lnTo>
                      <a:pt x="188" y="31"/>
                    </a:lnTo>
                    <a:lnTo>
                      <a:pt x="192" y="46"/>
                    </a:lnTo>
                    <a:lnTo>
                      <a:pt x="207" y="47"/>
                    </a:lnTo>
                    <a:lnTo>
                      <a:pt x="208" y="57"/>
                    </a:lnTo>
                    <a:lnTo>
                      <a:pt x="216" y="66"/>
                    </a:lnTo>
                    <a:lnTo>
                      <a:pt x="216" y="74"/>
                    </a:lnTo>
                    <a:lnTo>
                      <a:pt x="219" y="80"/>
                    </a:lnTo>
                    <a:lnTo>
                      <a:pt x="219" y="101"/>
                    </a:lnTo>
                    <a:lnTo>
                      <a:pt x="216" y="117"/>
                    </a:lnTo>
                    <a:lnTo>
                      <a:pt x="208" y="122"/>
                    </a:lnTo>
                    <a:lnTo>
                      <a:pt x="195" y="126"/>
                    </a:lnTo>
                    <a:lnTo>
                      <a:pt x="188" y="121"/>
                    </a:lnTo>
                    <a:lnTo>
                      <a:pt x="160" y="131"/>
                    </a:lnTo>
                    <a:lnTo>
                      <a:pt x="148" y="127"/>
                    </a:lnTo>
                    <a:lnTo>
                      <a:pt x="130" y="105"/>
                    </a:lnTo>
                    <a:lnTo>
                      <a:pt x="121" y="104"/>
                    </a:lnTo>
                    <a:lnTo>
                      <a:pt x="114" y="94"/>
                    </a:lnTo>
                    <a:lnTo>
                      <a:pt x="109" y="97"/>
                    </a:lnTo>
                    <a:lnTo>
                      <a:pt x="107" y="90"/>
                    </a:lnTo>
                    <a:lnTo>
                      <a:pt x="107" y="105"/>
                    </a:lnTo>
                    <a:lnTo>
                      <a:pt x="111" y="117"/>
                    </a:lnTo>
                    <a:lnTo>
                      <a:pt x="105" y="120"/>
                    </a:lnTo>
                    <a:lnTo>
                      <a:pt x="107" y="131"/>
                    </a:lnTo>
                    <a:lnTo>
                      <a:pt x="86" y="133"/>
                    </a:lnTo>
                    <a:lnTo>
                      <a:pt x="78" y="111"/>
                    </a:lnTo>
                    <a:lnTo>
                      <a:pt x="60" y="107"/>
                    </a:lnTo>
                    <a:lnTo>
                      <a:pt x="57" y="99"/>
                    </a:lnTo>
                    <a:lnTo>
                      <a:pt x="49" y="101"/>
                    </a:lnTo>
                    <a:lnTo>
                      <a:pt x="51" y="107"/>
                    </a:lnTo>
                    <a:lnTo>
                      <a:pt x="51" y="110"/>
                    </a:lnTo>
                    <a:lnTo>
                      <a:pt x="43" y="107"/>
                    </a:lnTo>
                    <a:lnTo>
                      <a:pt x="31" y="115"/>
                    </a:lnTo>
                    <a:lnTo>
                      <a:pt x="32" y="124"/>
                    </a:lnTo>
                    <a:lnTo>
                      <a:pt x="31" y="132"/>
                    </a:lnTo>
                    <a:lnTo>
                      <a:pt x="28" y="126"/>
                    </a:lnTo>
                    <a:lnTo>
                      <a:pt x="15" y="133"/>
                    </a:lnTo>
                    <a:lnTo>
                      <a:pt x="8" y="131"/>
                    </a:lnTo>
                    <a:lnTo>
                      <a:pt x="6" y="120"/>
                    </a:lnTo>
                    <a:lnTo>
                      <a:pt x="0" y="120"/>
                    </a:lnTo>
                    <a:lnTo>
                      <a:pt x="8" y="94"/>
                    </a:lnTo>
                    <a:lnTo>
                      <a:pt x="23" y="79"/>
                    </a:lnTo>
                    <a:lnTo>
                      <a:pt x="27" y="84"/>
                    </a:lnTo>
                    <a:lnTo>
                      <a:pt x="36" y="81"/>
                    </a:lnTo>
                    <a:lnTo>
                      <a:pt x="36" y="75"/>
                    </a:lnTo>
                    <a:lnTo>
                      <a:pt x="53" y="62"/>
                    </a:lnTo>
                    <a:lnTo>
                      <a:pt x="85" y="54"/>
                    </a:lnTo>
                    <a:lnTo>
                      <a:pt x="105" y="45"/>
                    </a:lnTo>
                    <a:lnTo>
                      <a:pt x="117" y="19"/>
                    </a:lnTo>
                    <a:lnTo>
                      <a:pt x="121" y="26"/>
                    </a:lnTo>
                    <a:lnTo>
                      <a:pt x="140" y="3"/>
                    </a:lnTo>
                    <a:lnTo>
                      <a:pt x="159" y="0"/>
                    </a:lnTo>
                    <a:lnTo>
                      <a:pt x="164" y="5"/>
                    </a:lnTo>
                    <a:lnTo>
                      <a:pt x="164" y="13"/>
                    </a:lnTo>
                    <a:lnTo>
                      <a:pt x="168" y="13"/>
                    </a:lnTo>
                    <a:lnTo>
                      <a:pt x="171" y="21"/>
                    </a:lnTo>
                    <a:lnTo>
                      <a:pt x="184" y="26"/>
                    </a:lnTo>
                    <a:lnTo>
                      <a:pt x="184" y="3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5" name="Freeform 297"/>
              <p:cNvSpPr>
                <a:spLocks noChangeAspect="1"/>
              </p:cNvSpPr>
              <p:nvPr/>
            </p:nvSpPr>
            <p:spPr bwMode="gray">
              <a:xfrm>
                <a:off x="1461" y="1086"/>
                <a:ext cx="33" cy="21"/>
              </a:xfrm>
              <a:custGeom>
                <a:avLst/>
                <a:gdLst/>
                <a:ahLst/>
                <a:cxnLst>
                  <a:cxn ang="0">
                    <a:pos x="61" y="15"/>
                  </a:cxn>
                  <a:cxn ang="0">
                    <a:pos x="70" y="20"/>
                  </a:cxn>
                  <a:cxn ang="0">
                    <a:pos x="73" y="12"/>
                  </a:cxn>
                  <a:cxn ang="0">
                    <a:pos x="89" y="10"/>
                  </a:cxn>
                  <a:cxn ang="0">
                    <a:pos x="89" y="15"/>
                  </a:cxn>
                  <a:cxn ang="0">
                    <a:pos x="103" y="20"/>
                  </a:cxn>
                  <a:cxn ang="0">
                    <a:pos x="106" y="15"/>
                  </a:cxn>
                  <a:cxn ang="0">
                    <a:pos x="124" y="26"/>
                  </a:cxn>
                  <a:cxn ang="0">
                    <a:pos x="135" y="25"/>
                  </a:cxn>
                  <a:cxn ang="0">
                    <a:pos x="140" y="15"/>
                  </a:cxn>
                  <a:cxn ang="0">
                    <a:pos x="147" y="25"/>
                  </a:cxn>
                  <a:cxn ang="0">
                    <a:pos x="158" y="30"/>
                  </a:cxn>
                  <a:cxn ang="0">
                    <a:pos x="164" y="44"/>
                  </a:cxn>
                  <a:cxn ang="0">
                    <a:pos x="162" y="49"/>
                  </a:cxn>
                  <a:cxn ang="0">
                    <a:pos x="151" y="52"/>
                  </a:cxn>
                  <a:cxn ang="0">
                    <a:pos x="148" y="57"/>
                  </a:cxn>
                  <a:cxn ang="0">
                    <a:pos x="151" y="62"/>
                  </a:cxn>
                  <a:cxn ang="0">
                    <a:pos x="152" y="71"/>
                  </a:cxn>
                  <a:cxn ang="0">
                    <a:pos x="149" y="85"/>
                  </a:cxn>
                  <a:cxn ang="0">
                    <a:pos x="151" y="91"/>
                  </a:cxn>
                  <a:cxn ang="0">
                    <a:pos x="146" y="101"/>
                  </a:cxn>
                  <a:cxn ang="0">
                    <a:pos x="126" y="103"/>
                  </a:cxn>
                  <a:cxn ang="0">
                    <a:pos x="105" y="98"/>
                  </a:cxn>
                  <a:cxn ang="0">
                    <a:pos x="99" y="91"/>
                  </a:cxn>
                  <a:cxn ang="0">
                    <a:pos x="82" y="93"/>
                  </a:cxn>
                  <a:cxn ang="0">
                    <a:pos x="81" y="89"/>
                  </a:cxn>
                  <a:cxn ang="0">
                    <a:pos x="65" y="97"/>
                  </a:cxn>
                  <a:cxn ang="0">
                    <a:pos x="63" y="92"/>
                  </a:cxn>
                  <a:cxn ang="0">
                    <a:pos x="54" y="87"/>
                  </a:cxn>
                  <a:cxn ang="0">
                    <a:pos x="34" y="87"/>
                  </a:cxn>
                  <a:cxn ang="0">
                    <a:pos x="24" y="76"/>
                  </a:cxn>
                  <a:cxn ang="0">
                    <a:pos x="17" y="76"/>
                  </a:cxn>
                  <a:cxn ang="0">
                    <a:pos x="7" y="63"/>
                  </a:cxn>
                  <a:cxn ang="0">
                    <a:pos x="3" y="52"/>
                  </a:cxn>
                  <a:cxn ang="0">
                    <a:pos x="3" y="44"/>
                  </a:cxn>
                  <a:cxn ang="0">
                    <a:pos x="0" y="42"/>
                  </a:cxn>
                  <a:cxn ang="0">
                    <a:pos x="2" y="30"/>
                  </a:cxn>
                  <a:cxn ang="0">
                    <a:pos x="13" y="20"/>
                  </a:cxn>
                  <a:cxn ang="0">
                    <a:pos x="30" y="15"/>
                  </a:cxn>
                  <a:cxn ang="0">
                    <a:pos x="35" y="0"/>
                  </a:cxn>
                  <a:cxn ang="0">
                    <a:pos x="41" y="0"/>
                  </a:cxn>
                  <a:cxn ang="0">
                    <a:pos x="45" y="15"/>
                  </a:cxn>
                  <a:cxn ang="0">
                    <a:pos x="50" y="12"/>
                  </a:cxn>
                  <a:cxn ang="0">
                    <a:pos x="54" y="17"/>
                  </a:cxn>
                  <a:cxn ang="0">
                    <a:pos x="61" y="15"/>
                  </a:cxn>
                </a:cxnLst>
                <a:rect l="0" t="0" r="r" b="b"/>
                <a:pathLst>
                  <a:path w="164" h="103">
                    <a:moveTo>
                      <a:pt x="61" y="15"/>
                    </a:moveTo>
                    <a:lnTo>
                      <a:pt x="70" y="20"/>
                    </a:lnTo>
                    <a:lnTo>
                      <a:pt x="73" y="12"/>
                    </a:lnTo>
                    <a:lnTo>
                      <a:pt x="89" y="10"/>
                    </a:lnTo>
                    <a:lnTo>
                      <a:pt x="89" y="15"/>
                    </a:lnTo>
                    <a:lnTo>
                      <a:pt x="103" y="20"/>
                    </a:lnTo>
                    <a:lnTo>
                      <a:pt x="106" y="15"/>
                    </a:lnTo>
                    <a:lnTo>
                      <a:pt x="124" y="26"/>
                    </a:lnTo>
                    <a:lnTo>
                      <a:pt x="135" y="25"/>
                    </a:lnTo>
                    <a:lnTo>
                      <a:pt x="140" y="15"/>
                    </a:lnTo>
                    <a:lnTo>
                      <a:pt x="147" y="25"/>
                    </a:lnTo>
                    <a:lnTo>
                      <a:pt x="158" y="30"/>
                    </a:lnTo>
                    <a:lnTo>
                      <a:pt x="164" y="44"/>
                    </a:lnTo>
                    <a:lnTo>
                      <a:pt x="162" y="49"/>
                    </a:lnTo>
                    <a:lnTo>
                      <a:pt x="151" y="52"/>
                    </a:lnTo>
                    <a:lnTo>
                      <a:pt x="148" y="57"/>
                    </a:lnTo>
                    <a:lnTo>
                      <a:pt x="151" y="62"/>
                    </a:lnTo>
                    <a:lnTo>
                      <a:pt x="152" y="71"/>
                    </a:lnTo>
                    <a:lnTo>
                      <a:pt x="149" y="85"/>
                    </a:lnTo>
                    <a:lnTo>
                      <a:pt x="151" y="91"/>
                    </a:lnTo>
                    <a:lnTo>
                      <a:pt x="146" y="101"/>
                    </a:lnTo>
                    <a:lnTo>
                      <a:pt x="126" y="103"/>
                    </a:lnTo>
                    <a:lnTo>
                      <a:pt x="105" y="98"/>
                    </a:lnTo>
                    <a:lnTo>
                      <a:pt x="99" y="91"/>
                    </a:lnTo>
                    <a:lnTo>
                      <a:pt x="82" y="93"/>
                    </a:lnTo>
                    <a:lnTo>
                      <a:pt x="81" y="89"/>
                    </a:lnTo>
                    <a:lnTo>
                      <a:pt x="65" y="97"/>
                    </a:lnTo>
                    <a:lnTo>
                      <a:pt x="63" y="92"/>
                    </a:lnTo>
                    <a:lnTo>
                      <a:pt x="54" y="87"/>
                    </a:lnTo>
                    <a:lnTo>
                      <a:pt x="34" y="87"/>
                    </a:lnTo>
                    <a:lnTo>
                      <a:pt x="24" y="76"/>
                    </a:lnTo>
                    <a:lnTo>
                      <a:pt x="17" y="76"/>
                    </a:lnTo>
                    <a:lnTo>
                      <a:pt x="7" y="63"/>
                    </a:lnTo>
                    <a:lnTo>
                      <a:pt x="3" y="52"/>
                    </a:lnTo>
                    <a:lnTo>
                      <a:pt x="3" y="44"/>
                    </a:lnTo>
                    <a:lnTo>
                      <a:pt x="0" y="42"/>
                    </a:lnTo>
                    <a:lnTo>
                      <a:pt x="2" y="30"/>
                    </a:lnTo>
                    <a:lnTo>
                      <a:pt x="13" y="20"/>
                    </a:lnTo>
                    <a:lnTo>
                      <a:pt x="30" y="15"/>
                    </a:lnTo>
                    <a:lnTo>
                      <a:pt x="35" y="0"/>
                    </a:lnTo>
                    <a:lnTo>
                      <a:pt x="41" y="0"/>
                    </a:lnTo>
                    <a:lnTo>
                      <a:pt x="45" y="15"/>
                    </a:lnTo>
                    <a:lnTo>
                      <a:pt x="50" y="12"/>
                    </a:lnTo>
                    <a:lnTo>
                      <a:pt x="54" y="17"/>
                    </a:lnTo>
                    <a:lnTo>
                      <a:pt x="61" y="15"/>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6" name="Freeform 298"/>
              <p:cNvSpPr>
                <a:spLocks noChangeAspect="1"/>
              </p:cNvSpPr>
              <p:nvPr/>
            </p:nvSpPr>
            <p:spPr bwMode="gray">
              <a:xfrm>
                <a:off x="1452" y="1121"/>
                <a:ext cx="189" cy="119"/>
              </a:xfrm>
              <a:custGeom>
                <a:avLst/>
                <a:gdLst/>
                <a:ahLst/>
                <a:cxnLst>
                  <a:cxn ang="0">
                    <a:pos x="27" y="21"/>
                  </a:cxn>
                  <a:cxn ang="0">
                    <a:pos x="19" y="52"/>
                  </a:cxn>
                  <a:cxn ang="0">
                    <a:pos x="3" y="68"/>
                  </a:cxn>
                  <a:cxn ang="0">
                    <a:pos x="37" y="106"/>
                  </a:cxn>
                  <a:cxn ang="0">
                    <a:pos x="110" y="210"/>
                  </a:cxn>
                  <a:cxn ang="0">
                    <a:pos x="169" y="197"/>
                  </a:cxn>
                  <a:cxn ang="0">
                    <a:pos x="197" y="176"/>
                  </a:cxn>
                  <a:cxn ang="0">
                    <a:pos x="229" y="268"/>
                  </a:cxn>
                  <a:cxn ang="0">
                    <a:pos x="266" y="354"/>
                  </a:cxn>
                  <a:cxn ang="0">
                    <a:pos x="245" y="454"/>
                  </a:cxn>
                  <a:cxn ang="0">
                    <a:pos x="271" y="534"/>
                  </a:cxn>
                  <a:cxn ang="0">
                    <a:pos x="307" y="537"/>
                  </a:cxn>
                  <a:cxn ang="0">
                    <a:pos x="345" y="559"/>
                  </a:cxn>
                  <a:cxn ang="0">
                    <a:pos x="397" y="580"/>
                  </a:cxn>
                  <a:cxn ang="0">
                    <a:pos x="412" y="527"/>
                  </a:cxn>
                  <a:cxn ang="0">
                    <a:pos x="443" y="517"/>
                  </a:cxn>
                  <a:cxn ang="0">
                    <a:pos x="466" y="591"/>
                  </a:cxn>
                  <a:cxn ang="0">
                    <a:pos x="517" y="575"/>
                  </a:cxn>
                  <a:cxn ang="0">
                    <a:pos x="559" y="579"/>
                  </a:cxn>
                  <a:cxn ang="0">
                    <a:pos x="590" y="579"/>
                  </a:cxn>
                  <a:cxn ang="0">
                    <a:pos x="640" y="585"/>
                  </a:cxn>
                  <a:cxn ang="0">
                    <a:pos x="658" y="580"/>
                  </a:cxn>
                  <a:cxn ang="0">
                    <a:pos x="728" y="497"/>
                  </a:cxn>
                  <a:cxn ang="0">
                    <a:pos x="775" y="582"/>
                  </a:cxn>
                  <a:cxn ang="0">
                    <a:pos x="837" y="579"/>
                  </a:cxn>
                  <a:cxn ang="0">
                    <a:pos x="913" y="528"/>
                  </a:cxn>
                  <a:cxn ang="0">
                    <a:pos x="917" y="453"/>
                  </a:cxn>
                  <a:cxn ang="0">
                    <a:pos x="936" y="376"/>
                  </a:cxn>
                  <a:cxn ang="0">
                    <a:pos x="912" y="346"/>
                  </a:cxn>
                  <a:cxn ang="0">
                    <a:pos x="859" y="302"/>
                  </a:cxn>
                  <a:cxn ang="0">
                    <a:pos x="737" y="302"/>
                  </a:cxn>
                  <a:cxn ang="0">
                    <a:pos x="670" y="330"/>
                  </a:cxn>
                  <a:cxn ang="0">
                    <a:pos x="635" y="348"/>
                  </a:cxn>
                  <a:cxn ang="0">
                    <a:pos x="610" y="361"/>
                  </a:cxn>
                  <a:cxn ang="0">
                    <a:pos x="617" y="399"/>
                  </a:cxn>
                  <a:cxn ang="0">
                    <a:pos x="560" y="386"/>
                  </a:cxn>
                  <a:cxn ang="0">
                    <a:pos x="503" y="386"/>
                  </a:cxn>
                  <a:cxn ang="0">
                    <a:pos x="465" y="383"/>
                  </a:cxn>
                  <a:cxn ang="0">
                    <a:pos x="436" y="348"/>
                  </a:cxn>
                  <a:cxn ang="0">
                    <a:pos x="407" y="357"/>
                  </a:cxn>
                  <a:cxn ang="0">
                    <a:pos x="390" y="354"/>
                  </a:cxn>
                  <a:cxn ang="0">
                    <a:pos x="381" y="306"/>
                  </a:cxn>
                  <a:cxn ang="0">
                    <a:pos x="358" y="279"/>
                  </a:cxn>
                  <a:cxn ang="0">
                    <a:pos x="327" y="289"/>
                  </a:cxn>
                  <a:cxn ang="0">
                    <a:pos x="354" y="263"/>
                  </a:cxn>
                  <a:cxn ang="0">
                    <a:pos x="325" y="246"/>
                  </a:cxn>
                  <a:cxn ang="0">
                    <a:pos x="296" y="206"/>
                  </a:cxn>
                  <a:cxn ang="0">
                    <a:pos x="347" y="232"/>
                  </a:cxn>
                  <a:cxn ang="0">
                    <a:pos x="418" y="193"/>
                  </a:cxn>
                  <a:cxn ang="0">
                    <a:pos x="344" y="172"/>
                  </a:cxn>
                  <a:cxn ang="0">
                    <a:pos x="323" y="144"/>
                  </a:cxn>
                  <a:cxn ang="0">
                    <a:pos x="350" y="139"/>
                  </a:cxn>
                  <a:cxn ang="0">
                    <a:pos x="293" y="95"/>
                  </a:cxn>
                  <a:cxn ang="0">
                    <a:pos x="232" y="123"/>
                  </a:cxn>
                  <a:cxn ang="0">
                    <a:pos x="192" y="123"/>
                  </a:cxn>
                  <a:cxn ang="0">
                    <a:pos x="176" y="36"/>
                  </a:cxn>
                  <a:cxn ang="0">
                    <a:pos x="111" y="15"/>
                  </a:cxn>
                </a:cxnLst>
                <a:rect l="0" t="0" r="r" b="b"/>
                <a:pathLst>
                  <a:path w="946" h="593">
                    <a:moveTo>
                      <a:pt x="111" y="15"/>
                    </a:moveTo>
                    <a:lnTo>
                      <a:pt x="101" y="17"/>
                    </a:lnTo>
                    <a:lnTo>
                      <a:pt x="79" y="2"/>
                    </a:lnTo>
                    <a:lnTo>
                      <a:pt x="60" y="0"/>
                    </a:lnTo>
                    <a:lnTo>
                      <a:pt x="27" y="11"/>
                    </a:lnTo>
                    <a:lnTo>
                      <a:pt x="27" y="21"/>
                    </a:lnTo>
                    <a:lnTo>
                      <a:pt x="21" y="27"/>
                    </a:lnTo>
                    <a:lnTo>
                      <a:pt x="6" y="25"/>
                    </a:lnTo>
                    <a:lnTo>
                      <a:pt x="9" y="32"/>
                    </a:lnTo>
                    <a:lnTo>
                      <a:pt x="5" y="39"/>
                    </a:lnTo>
                    <a:lnTo>
                      <a:pt x="8" y="48"/>
                    </a:lnTo>
                    <a:lnTo>
                      <a:pt x="19" y="52"/>
                    </a:lnTo>
                    <a:lnTo>
                      <a:pt x="31" y="66"/>
                    </a:lnTo>
                    <a:lnTo>
                      <a:pt x="36" y="72"/>
                    </a:lnTo>
                    <a:lnTo>
                      <a:pt x="37" y="76"/>
                    </a:lnTo>
                    <a:lnTo>
                      <a:pt x="21" y="76"/>
                    </a:lnTo>
                    <a:lnTo>
                      <a:pt x="6" y="64"/>
                    </a:lnTo>
                    <a:lnTo>
                      <a:pt x="3" y="68"/>
                    </a:lnTo>
                    <a:lnTo>
                      <a:pt x="0" y="84"/>
                    </a:lnTo>
                    <a:lnTo>
                      <a:pt x="6" y="90"/>
                    </a:lnTo>
                    <a:lnTo>
                      <a:pt x="24" y="92"/>
                    </a:lnTo>
                    <a:lnTo>
                      <a:pt x="25" y="99"/>
                    </a:lnTo>
                    <a:lnTo>
                      <a:pt x="35" y="108"/>
                    </a:lnTo>
                    <a:lnTo>
                      <a:pt x="37" y="106"/>
                    </a:lnTo>
                    <a:lnTo>
                      <a:pt x="45" y="122"/>
                    </a:lnTo>
                    <a:lnTo>
                      <a:pt x="52" y="120"/>
                    </a:lnTo>
                    <a:lnTo>
                      <a:pt x="72" y="167"/>
                    </a:lnTo>
                    <a:lnTo>
                      <a:pt x="91" y="169"/>
                    </a:lnTo>
                    <a:lnTo>
                      <a:pt x="101" y="179"/>
                    </a:lnTo>
                    <a:lnTo>
                      <a:pt x="110" y="210"/>
                    </a:lnTo>
                    <a:lnTo>
                      <a:pt x="111" y="192"/>
                    </a:lnTo>
                    <a:lnTo>
                      <a:pt x="118" y="201"/>
                    </a:lnTo>
                    <a:lnTo>
                      <a:pt x="169" y="210"/>
                    </a:lnTo>
                    <a:lnTo>
                      <a:pt x="175" y="209"/>
                    </a:lnTo>
                    <a:lnTo>
                      <a:pt x="167" y="204"/>
                    </a:lnTo>
                    <a:lnTo>
                      <a:pt x="169" y="197"/>
                    </a:lnTo>
                    <a:lnTo>
                      <a:pt x="176" y="194"/>
                    </a:lnTo>
                    <a:lnTo>
                      <a:pt x="177" y="197"/>
                    </a:lnTo>
                    <a:lnTo>
                      <a:pt x="185" y="192"/>
                    </a:lnTo>
                    <a:lnTo>
                      <a:pt x="191" y="187"/>
                    </a:lnTo>
                    <a:lnTo>
                      <a:pt x="192" y="181"/>
                    </a:lnTo>
                    <a:lnTo>
                      <a:pt x="197" y="176"/>
                    </a:lnTo>
                    <a:lnTo>
                      <a:pt x="207" y="183"/>
                    </a:lnTo>
                    <a:lnTo>
                      <a:pt x="210" y="203"/>
                    </a:lnTo>
                    <a:lnTo>
                      <a:pt x="216" y="216"/>
                    </a:lnTo>
                    <a:lnTo>
                      <a:pt x="224" y="230"/>
                    </a:lnTo>
                    <a:lnTo>
                      <a:pt x="229" y="253"/>
                    </a:lnTo>
                    <a:lnTo>
                      <a:pt x="229" y="268"/>
                    </a:lnTo>
                    <a:lnTo>
                      <a:pt x="234" y="271"/>
                    </a:lnTo>
                    <a:lnTo>
                      <a:pt x="246" y="289"/>
                    </a:lnTo>
                    <a:lnTo>
                      <a:pt x="255" y="306"/>
                    </a:lnTo>
                    <a:lnTo>
                      <a:pt x="256" y="328"/>
                    </a:lnTo>
                    <a:lnTo>
                      <a:pt x="258" y="345"/>
                    </a:lnTo>
                    <a:lnTo>
                      <a:pt x="266" y="354"/>
                    </a:lnTo>
                    <a:lnTo>
                      <a:pt x="253" y="367"/>
                    </a:lnTo>
                    <a:lnTo>
                      <a:pt x="239" y="397"/>
                    </a:lnTo>
                    <a:lnTo>
                      <a:pt x="245" y="400"/>
                    </a:lnTo>
                    <a:lnTo>
                      <a:pt x="240" y="426"/>
                    </a:lnTo>
                    <a:lnTo>
                      <a:pt x="239" y="437"/>
                    </a:lnTo>
                    <a:lnTo>
                      <a:pt x="245" y="454"/>
                    </a:lnTo>
                    <a:lnTo>
                      <a:pt x="264" y="450"/>
                    </a:lnTo>
                    <a:lnTo>
                      <a:pt x="261" y="466"/>
                    </a:lnTo>
                    <a:lnTo>
                      <a:pt x="256" y="481"/>
                    </a:lnTo>
                    <a:lnTo>
                      <a:pt x="258" y="507"/>
                    </a:lnTo>
                    <a:lnTo>
                      <a:pt x="257" y="518"/>
                    </a:lnTo>
                    <a:lnTo>
                      <a:pt x="271" y="534"/>
                    </a:lnTo>
                    <a:lnTo>
                      <a:pt x="288" y="540"/>
                    </a:lnTo>
                    <a:lnTo>
                      <a:pt x="282" y="543"/>
                    </a:lnTo>
                    <a:lnTo>
                      <a:pt x="283" y="551"/>
                    </a:lnTo>
                    <a:lnTo>
                      <a:pt x="288" y="558"/>
                    </a:lnTo>
                    <a:lnTo>
                      <a:pt x="306" y="554"/>
                    </a:lnTo>
                    <a:lnTo>
                      <a:pt x="307" y="537"/>
                    </a:lnTo>
                    <a:lnTo>
                      <a:pt x="312" y="533"/>
                    </a:lnTo>
                    <a:lnTo>
                      <a:pt x="330" y="517"/>
                    </a:lnTo>
                    <a:lnTo>
                      <a:pt x="318" y="537"/>
                    </a:lnTo>
                    <a:lnTo>
                      <a:pt x="334" y="560"/>
                    </a:lnTo>
                    <a:lnTo>
                      <a:pt x="334" y="533"/>
                    </a:lnTo>
                    <a:lnTo>
                      <a:pt x="345" y="559"/>
                    </a:lnTo>
                    <a:lnTo>
                      <a:pt x="355" y="559"/>
                    </a:lnTo>
                    <a:lnTo>
                      <a:pt x="352" y="569"/>
                    </a:lnTo>
                    <a:lnTo>
                      <a:pt x="363" y="572"/>
                    </a:lnTo>
                    <a:lnTo>
                      <a:pt x="366" y="564"/>
                    </a:lnTo>
                    <a:lnTo>
                      <a:pt x="369" y="577"/>
                    </a:lnTo>
                    <a:lnTo>
                      <a:pt x="397" y="580"/>
                    </a:lnTo>
                    <a:lnTo>
                      <a:pt x="417" y="558"/>
                    </a:lnTo>
                    <a:lnTo>
                      <a:pt x="416" y="553"/>
                    </a:lnTo>
                    <a:lnTo>
                      <a:pt x="404" y="542"/>
                    </a:lnTo>
                    <a:lnTo>
                      <a:pt x="407" y="529"/>
                    </a:lnTo>
                    <a:lnTo>
                      <a:pt x="404" y="529"/>
                    </a:lnTo>
                    <a:lnTo>
                      <a:pt x="412" y="527"/>
                    </a:lnTo>
                    <a:lnTo>
                      <a:pt x="419" y="531"/>
                    </a:lnTo>
                    <a:lnTo>
                      <a:pt x="418" y="517"/>
                    </a:lnTo>
                    <a:lnTo>
                      <a:pt x="425" y="540"/>
                    </a:lnTo>
                    <a:lnTo>
                      <a:pt x="431" y="550"/>
                    </a:lnTo>
                    <a:lnTo>
                      <a:pt x="441" y="531"/>
                    </a:lnTo>
                    <a:lnTo>
                      <a:pt x="443" y="517"/>
                    </a:lnTo>
                    <a:lnTo>
                      <a:pt x="447" y="518"/>
                    </a:lnTo>
                    <a:lnTo>
                      <a:pt x="456" y="528"/>
                    </a:lnTo>
                    <a:lnTo>
                      <a:pt x="456" y="538"/>
                    </a:lnTo>
                    <a:lnTo>
                      <a:pt x="452" y="561"/>
                    </a:lnTo>
                    <a:lnTo>
                      <a:pt x="451" y="585"/>
                    </a:lnTo>
                    <a:lnTo>
                      <a:pt x="466" y="591"/>
                    </a:lnTo>
                    <a:lnTo>
                      <a:pt x="474" y="585"/>
                    </a:lnTo>
                    <a:lnTo>
                      <a:pt x="486" y="591"/>
                    </a:lnTo>
                    <a:lnTo>
                      <a:pt x="493" y="583"/>
                    </a:lnTo>
                    <a:lnTo>
                      <a:pt x="497" y="593"/>
                    </a:lnTo>
                    <a:lnTo>
                      <a:pt x="516" y="588"/>
                    </a:lnTo>
                    <a:lnTo>
                      <a:pt x="517" y="575"/>
                    </a:lnTo>
                    <a:lnTo>
                      <a:pt x="525" y="575"/>
                    </a:lnTo>
                    <a:lnTo>
                      <a:pt x="524" y="588"/>
                    </a:lnTo>
                    <a:lnTo>
                      <a:pt x="533" y="591"/>
                    </a:lnTo>
                    <a:lnTo>
                      <a:pt x="554" y="592"/>
                    </a:lnTo>
                    <a:lnTo>
                      <a:pt x="560" y="587"/>
                    </a:lnTo>
                    <a:lnTo>
                      <a:pt x="559" y="579"/>
                    </a:lnTo>
                    <a:lnTo>
                      <a:pt x="553" y="566"/>
                    </a:lnTo>
                    <a:lnTo>
                      <a:pt x="557" y="579"/>
                    </a:lnTo>
                    <a:lnTo>
                      <a:pt x="572" y="588"/>
                    </a:lnTo>
                    <a:lnTo>
                      <a:pt x="579" y="580"/>
                    </a:lnTo>
                    <a:lnTo>
                      <a:pt x="583" y="566"/>
                    </a:lnTo>
                    <a:lnTo>
                      <a:pt x="590" y="579"/>
                    </a:lnTo>
                    <a:lnTo>
                      <a:pt x="594" y="592"/>
                    </a:lnTo>
                    <a:lnTo>
                      <a:pt x="613" y="588"/>
                    </a:lnTo>
                    <a:lnTo>
                      <a:pt x="621" y="575"/>
                    </a:lnTo>
                    <a:lnTo>
                      <a:pt x="621" y="549"/>
                    </a:lnTo>
                    <a:lnTo>
                      <a:pt x="634" y="581"/>
                    </a:lnTo>
                    <a:lnTo>
                      <a:pt x="640" y="585"/>
                    </a:lnTo>
                    <a:lnTo>
                      <a:pt x="643" y="576"/>
                    </a:lnTo>
                    <a:lnTo>
                      <a:pt x="651" y="566"/>
                    </a:lnTo>
                    <a:lnTo>
                      <a:pt x="649" y="551"/>
                    </a:lnTo>
                    <a:lnTo>
                      <a:pt x="650" y="543"/>
                    </a:lnTo>
                    <a:lnTo>
                      <a:pt x="651" y="556"/>
                    </a:lnTo>
                    <a:lnTo>
                      <a:pt x="658" y="580"/>
                    </a:lnTo>
                    <a:lnTo>
                      <a:pt x="682" y="580"/>
                    </a:lnTo>
                    <a:lnTo>
                      <a:pt x="730" y="569"/>
                    </a:lnTo>
                    <a:lnTo>
                      <a:pt x="747" y="532"/>
                    </a:lnTo>
                    <a:lnTo>
                      <a:pt x="737" y="521"/>
                    </a:lnTo>
                    <a:lnTo>
                      <a:pt x="731" y="505"/>
                    </a:lnTo>
                    <a:lnTo>
                      <a:pt x="728" y="497"/>
                    </a:lnTo>
                    <a:lnTo>
                      <a:pt x="739" y="504"/>
                    </a:lnTo>
                    <a:lnTo>
                      <a:pt x="746" y="518"/>
                    </a:lnTo>
                    <a:lnTo>
                      <a:pt x="757" y="518"/>
                    </a:lnTo>
                    <a:lnTo>
                      <a:pt x="758" y="533"/>
                    </a:lnTo>
                    <a:lnTo>
                      <a:pt x="758" y="559"/>
                    </a:lnTo>
                    <a:lnTo>
                      <a:pt x="775" y="582"/>
                    </a:lnTo>
                    <a:lnTo>
                      <a:pt x="788" y="580"/>
                    </a:lnTo>
                    <a:lnTo>
                      <a:pt x="790" y="570"/>
                    </a:lnTo>
                    <a:lnTo>
                      <a:pt x="796" y="580"/>
                    </a:lnTo>
                    <a:lnTo>
                      <a:pt x="811" y="588"/>
                    </a:lnTo>
                    <a:lnTo>
                      <a:pt x="825" y="591"/>
                    </a:lnTo>
                    <a:lnTo>
                      <a:pt x="837" y="579"/>
                    </a:lnTo>
                    <a:lnTo>
                      <a:pt x="859" y="570"/>
                    </a:lnTo>
                    <a:lnTo>
                      <a:pt x="892" y="570"/>
                    </a:lnTo>
                    <a:lnTo>
                      <a:pt x="903" y="564"/>
                    </a:lnTo>
                    <a:lnTo>
                      <a:pt x="917" y="563"/>
                    </a:lnTo>
                    <a:lnTo>
                      <a:pt x="917" y="534"/>
                    </a:lnTo>
                    <a:lnTo>
                      <a:pt x="913" y="528"/>
                    </a:lnTo>
                    <a:lnTo>
                      <a:pt x="915" y="521"/>
                    </a:lnTo>
                    <a:lnTo>
                      <a:pt x="909" y="510"/>
                    </a:lnTo>
                    <a:lnTo>
                      <a:pt x="896" y="495"/>
                    </a:lnTo>
                    <a:lnTo>
                      <a:pt x="897" y="468"/>
                    </a:lnTo>
                    <a:lnTo>
                      <a:pt x="907" y="463"/>
                    </a:lnTo>
                    <a:lnTo>
                      <a:pt x="917" y="453"/>
                    </a:lnTo>
                    <a:lnTo>
                      <a:pt x="923" y="440"/>
                    </a:lnTo>
                    <a:lnTo>
                      <a:pt x="935" y="434"/>
                    </a:lnTo>
                    <a:lnTo>
                      <a:pt x="946" y="415"/>
                    </a:lnTo>
                    <a:lnTo>
                      <a:pt x="945" y="378"/>
                    </a:lnTo>
                    <a:lnTo>
                      <a:pt x="944" y="376"/>
                    </a:lnTo>
                    <a:lnTo>
                      <a:pt x="936" y="376"/>
                    </a:lnTo>
                    <a:lnTo>
                      <a:pt x="933" y="367"/>
                    </a:lnTo>
                    <a:lnTo>
                      <a:pt x="935" y="361"/>
                    </a:lnTo>
                    <a:lnTo>
                      <a:pt x="911" y="366"/>
                    </a:lnTo>
                    <a:lnTo>
                      <a:pt x="902" y="362"/>
                    </a:lnTo>
                    <a:lnTo>
                      <a:pt x="913" y="355"/>
                    </a:lnTo>
                    <a:lnTo>
                      <a:pt x="912" y="346"/>
                    </a:lnTo>
                    <a:lnTo>
                      <a:pt x="909" y="341"/>
                    </a:lnTo>
                    <a:lnTo>
                      <a:pt x="892" y="329"/>
                    </a:lnTo>
                    <a:lnTo>
                      <a:pt x="881" y="334"/>
                    </a:lnTo>
                    <a:lnTo>
                      <a:pt x="860" y="328"/>
                    </a:lnTo>
                    <a:lnTo>
                      <a:pt x="863" y="310"/>
                    </a:lnTo>
                    <a:lnTo>
                      <a:pt x="859" y="302"/>
                    </a:lnTo>
                    <a:lnTo>
                      <a:pt x="853" y="305"/>
                    </a:lnTo>
                    <a:lnTo>
                      <a:pt x="798" y="291"/>
                    </a:lnTo>
                    <a:lnTo>
                      <a:pt x="777" y="297"/>
                    </a:lnTo>
                    <a:lnTo>
                      <a:pt x="756" y="313"/>
                    </a:lnTo>
                    <a:lnTo>
                      <a:pt x="741" y="311"/>
                    </a:lnTo>
                    <a:lnTo>
                      <a:pt x="737" y="302"/>
                    </a:lnTo>
                    <a:lnTo>
                      <a:pt x="729" y="306"/>
                    </a:lnTo>
                    <a:lnTo>
                      <a:pt x="720" y="298"/>
                    </a:lnTo>
                    <a:lnTo>
                      <a:pt x="712" y="298"/>
                    </a:lnTo>
                    <a:lnTo>
                      <a:pt x="705" y="310"/>
                    </a:lnTo>
                    <a:lnTo>
                      <a:pt x="676" y="324"/>
                    </a:lnTo>
                    <a:lnTo>
                      <a:pt x="670" y="330"/>
                    </a:lnTo>
                    <a:lnTo>
                      <a:pt x="671" y="338"/>
                    </a:lnTo>
                    <a:lnTo>
                      <a:pt x="673" y="341"/>
                    </a:lnTo>
                    <a:lnTo>
                      <a:pt x="654" y="335"/>
                    </a:lnTo>
                    <a:lnTo>
                      <a:pt x="644" y="339"/>
                    </a:lnTo>
                    <a:lnTo>
                      <a:pt x="638" y="351"/>
                    </a:lnTo>
                    <a:lnTo>
                      <a:pt x="635" y="348"/>
                    </a:lnTo>
                    <a:lnTo>
                      <a:pt x="638" y="362"/>
                    </a:lnTo>
                    <a:lnTo>
                      <a:pt x="637" y="367"/>
                    </a:lnTo>
                    <a:lnTo>
                      <a:pt x="635" y="362"/>
                    </a:lnTo>
                    <a:lnTo>
                      <a:pt x="623" y="357"/>
                    </a:lnTo>
                    <a:lnTo>
                      <a:pt x="621" y="349"/>
                    </a:lnTo>
                    <a:lnTo>
                      <a:pt x="610" y="361"/>
                    </a:lnTo>
                    <a:lnTo>
                      <a:pt x="600" y="361"/>
                    </a:lnTo>
                    <a:lnTo>
                      <a:pt x="584" y="370"/>
                    </a:lnTo>
                    <a:lnTo>
                      <a:pt x="585" y="377"/>
                    </a:lnTo>
                    <a:lnTo>
                      <a:pt x="596" y="386"/>
                    </a:lnTo>
                    <a:lnTo>
                      <a:pt x="615" y="391"/>
                    </a:lnTo>
                    <a:lnTo>
                      <a:pt x="617" y="399"/>
                    </a:lnTo>
                    <a:lnTo>
                      <a:pt x="606" y="394"/>
                    </a:lnTo>
                    <a:lnTo>
                      <a:pt x="583" y="393"/>
                    </a:lnTo>
                    <a:lnTo>
                      <a:pt x="554" y="409"/>
                    </a:lnTo>
                    <a:lnTo>
                      <a:pt x="549" y="403"/>
                    </a:lnTo>
                    <a:lnTo>
                      <a:pt x="567" y="393"/>
                    </a:lnTo>
                    <a:lnTo>
                      <a:pt x="560" y="386"/>
                    </a:lnTo>
                    <a:lnTo>
                      <a:pt x="538" y="377"/>
                    </a:lnTo>
                    <a:lnTo>
                      <a:pt x="529" y="360"/>
                    </a:lnTo>
                    <a:lnTo>
                      <a:pt x="511" y="351"/>
                    </a:lnTo>
                    <a:lnTo>
                      <a:pt x="504" y="364"/>
                    </a:lnTo>
                    <a:lnTo>
                      <a:pt x="505" y="377"/>
                    </a:lnTo>
                    <a:lnTo>
                      <a:pt x="503" y="386"/>
                    </a:lnTo>
                    <a:lnTo>
                      <a:pt x="498" y="364"/>
                    </a:lnTo>
                    <a:lnTo>
                      <a:pt x="492" y="357"/>
                    </a:lnTo>
                    <a:lnTo>
                      <a:pt x="482" y="370"/>
                    </a:lnTo>
                    <a:lnTo>
                      <a:pt x="479" y="377"/>
                    </a:lnTo>
                    <a:lnTo>
                      <a:pt x="474" y="384"/>
                    </a:lnTo>
                    <a:lnTo>
                      <a:pt x="465" y="383"/>
                    </a:lnTo>
                    <a:lnTo>
                      <a:pt x="470" y="371"/>
                    </a:lnTo>
                    <a:lnTo>
                      <a:pt x="467" y="367"/>
                    </a:lnTo>
                    <a:lnTo>
                      <a:pt x="458" y="357"/>
                    </a:lnTo>
                    <a:lnTo>
                      <a:pt x="456" y="350"/>
                    </a:lnTo>
                    <a:lnTo>
                      <a:pt x="445" y="340"/>
                    </a:lnTo>
                    <a:lnTo>
                      <a:pt x="436" y="348"/>
                    </a:lnTo>
                    <a:lnTo>
                      <a:pt x="434" y="359"/>
                    </a:lnTo>
                    <a:lnTo>
                      <a:pt x="439" y="383"/>
                    </a:lnTo>
                    <a:lnTo>
                      <a:pt x="431" y="397"/>
                    </a:lnTo>
                    <a:lnTo>
                      <a:pt x="427" y="388"/>
                    </a:lnTo>
                    <a:lnTo>
                      <a:pt x="422" y="365"/>
                    </a:lnTo>
                    <a:lnTo>
                      <a:pt x="407" y="357"/>
                    </a:lnTo>
                    <a:lnTo>
                      <a:pt x="400" y="367"/>
                    </a:lnTo>
                    <a:lnTo>
                      <a:pt x="395" y="366"/>
                    </a:lnTo>
                    <a:lnTo>
                      <a:pt x="395" y="364"/>
                    </a:lnTo>
                    <a:lnTo>
                      <a:pt x="397" y="357"/>
                    </a:lnTo>
                    <a:lnTo>
                      <a:pt x="388" y="361"/>
                    </a:lnTo>
                    <a:lnTo>
                      <a:pt x="390" y="354"/>
                    </a:lnTo>
                    <a:lnTo>
                      <a:pt x="409" y="349"/>
                    </a:lnTo>
                    <a:lnTo>
                      <a:pt x="417" y="317"/>
                    </a:lnTo>
                    <a:lnTo>
                      <a:pt x="412" y="316"/>
                    </a:lnTo>
                    <a:lnTo>
                      <a:pt x="407" y="302"/>
                    </a:lnTo>
                    <a:lnTo>
                      <a:pt x="393" y="310"/>
                    </a:lnTo>
                    <a:lnTo>
                      <a:pt x="381" y="306"/>
                    </a:lnTo>
                    <a:lnTo>
                      <a:pt x="387" y="295"/>
                    </a:lnTo>
                    <a:lnTo>
                      <a:pt x="380" y="278"/>
                    </a:lnTo>
                    <a:lnTo>
                      <a:pt x="374" y="274"/>
                    </a:lnTo>
                    <a:lnTo>
                      <a:pt x="369" y="284"/>
                    </a:lnTo>
                    <a:lnTo>
                      <a:pt x="365" y="286"/>
                    </a:lnTo>
                    <a:lnTo>
                      <a:pt x="358" y="279"/>
                    </a:lnTo>
                    <a:lnTo>
                      <a:pt x="347" y="289"/>
                    </a:lnTo>
                    <a:lnTo>
                      <a:pt x="347" y="275"/>
                    </a:lnTo>
                    <a:lnTo>
                      <a:pt x="339" y="280"/>
                    </a:lnTo>
                    <a:lnTo>
                      <a:pt x="333" y="279"/>
                    </a:lnTo>
                    <a:lnTo>
                      <a:pt x="332" y="276"/>
                    </a:lnTo>
                    <a:lnTo>
                      <a:pt x="327" y="289"/>
                    </a:lnTo>
                    <a:lnTo>
                      <a:pt x="306" y="312"/>
                    </a:lnTo>
                    <a:lnTo>
                      <a:pt x="309" y="291"/>
                    </a:lnTo>
                    <a:lnTo>
                      <a:pt x="317" y="286"/>
                    </a:lnTo>
                    <a:lnTo>
                      <a:pt x="318" y="281"/>
                    </a:lnTo>
                    <a:lnTo>
                      <a:pt x="312" y="271"/>
                    </a:lnTo>
                    <a:lnTo>
                      <a:pt x="354" y="263"/>
                    </a:lnTo>
                    <a:lnTo>
                      <a:pt x="344" y="255"/>
                    </a:lnTo>
                    <a:lnTo>
                      <a:pt x="332" y="259"/>
                    </a:lnTo>
                    <a:lnTo>
                      <a:pt x="326" y="252"/>
                    </a:lnTo>
                    <a:lnTo>
                      <a:pt x="328" y="249"/>
                    </a:lnTo>
                    <a:lnTo>
                      <a:pt x="330" y="246"/>
                    </a:lnTo>
                    <a:lnTo>
                      <a:pt x="325" y="246"/>
                    </a:lnTo>
                    <a:lnTo>
                      <a:pt x="321" y="238"/>
                    </a:lnTo>
                    <a:lnTo>
                      <a:pt x="307" y="231"/>
                    </a:lnTo>
                    <a:lnTo>
                      <a:pt x="290" y="230"/>
                    </a:lnTo>
                    <a:lnTo>
                      <a:pt x="301" y="217"/>
                    </a:lnTo>
                    <a:lnTo>
                      <a:pt x="295" y="215"/>
                    </a:lnTo>
                    <a:lnTo>
                      <a:pt x="296" y="206"/>
                    </a:lnTo>
                    <a:lnTo>
                      <a:pt x="311" y="225"/>
                    </a:lnTo>
                    <a:lnTo>
                      <a:pt x="326" y="228"/>
                    </a:lnTo>
                    <a:lnTo>
                      <a:pt x="337" y="227"/>
                    </a:lnTo>
                    <a:lnTo>
                      <a:pt x="349" y="241"/>
                    </a:lnTo>
                    <a:lnTo>
                      <a:pt x="357" y="241"/>
                    </a:lnTo>
                    <a:lnTo>
                      <a:pt x="347" y="232"/>
                    </a:lnTo>
                    <a:lnTo>
                      <a:pt x="359" y="231"/>
                    </a:lnTo>
                    <a:lnTo>
                      <a:pt x="387" y="237"/>
                    </a:lnTo>
                    <a:lnTo>
                      <a:pt x="402" y="236"/>
                    </a:lnTo>
                    <a:lnTo>
                      <a:pt x="417" y="222"/>
                    </a:lnTo>
                    <a:lnTo>
                      <a:pt x="420" y="206"/>
                    </a:lnTo>
                    <a:lnTo>
                      <a:pt x="418" y="193"/>
                    </a:lnTo>
                    <a:lnTo>
                      <a:pt x="401" y="197"/>
                    </a:lnTo>
                    <a:lnTo>
                      <a:pt x="386" y="193"/>
                    </a:lnTo>
                    <a:lnTo>
                      <a:pt x="359" y="176"/>
                    </a:lnTo>
                    <a:lnTo>
                      <a:pt x="352" y="174"/>
                    </a:lnTo>
                    <a:lnTo>
                      <a:pt x="347" y="179"/>
                    </a:lnTo>
                    <a:lnTo>
                      <a:pt x="344" y="172"/>
                    </a:lnTo>
                    <a:lnTo>
                      <a:pt x="325" y="160"/>
                    </a:lnTo>
                    <a:lnTo>
                      <a:pt x="298" y="157"/>
                    </a:lnTo>
                    <a:lnTo>
                      <a:pt x="295" y="151"/>
                    </a:lnTo>
                    <a:lnTo>
                      <a:pt x="295" y="146"/>
                    </a:lnTo>
                    <a:lnTo>
                      <a:pt x="320" y="150"/>
                    </a:lnTo>
                    <a:lnTo>
                      <a:pt x="323" y="144"/>
                    </a:lnTo>
                    <a:lnTo>
                      <a:pt x="328" y="151"/>
                    </a:lnTo>
                    <a:lnTo>
                      <a:pt x="337" y="157"/>
                    </a:lnTo>
                    <a:lnTo>
                      <a:pt x="345" y="160"/>
                    </a:lnTo>
                    <a:lnTo>
                      <a:pt x="354" y="156"/>
                    </a:lnTo>
                    <a:lnTo>
                      <a:pt x="352" y="150"/>
                    </a:lnTo>
                    <a:lnTo>
                      <a:pt x="350" y="139"/>
                    </a:lnTo>
                    <a:lnTo>
                      <a:pt x="345" y="130"/>
                    </a:lnTo>
                    <a:lnTo>
                      <a:pt x="320" y="112"/>
                    </a:lnTo>
                    <a:lnTo>
                      <a:pt x="310" y="108"/>
                    </a:lnTo>
                    <a:lnTo>
                      <a:pt x="302" y="102"/>
                    </a:lnTo>
                    <a:lnTo>
                      <a:pt x="301" y="97"/>
                    </a:lnTo>
                    <a:lnTo>
                      <a:pt x="293" y="95"/>
                    </a:lnTo>
                    <a:lnTo>
                      <a:pt x="290" y="99"/>
                    </a:lnTo>
                    <a:lnTo>
                      <a:pt x="269" y="107"/>
                    </a:lnTo>
                    <a:lnTo>
                      <a:pt x="261" y="119"/>
                    </a:lnTo>
                    <a:lnTo>
                      <a:pt x="247" y="123"/>
                    </a:lnTo>
                    <a:lnTo>
                      <a:pt x="241" y="115"/>
                    </a:lnTo>
                    <a:lnTo>
                      <a:pt x="232" y="123"/>
                    </a:lnTo>
                    <a:lnTo>
                      <a:pt x="210" y="120"/>
                    </a:lnTo>
                    <a:lnTo>
                      <a:pt x="193" y="152"/>
                    </a:lnTo>
                    <a:lnTo>
                      <a:pt x="180" y="163"/>
                    </a:lnTo>
                    <a:lnTo>
                      <a:pt x="182" y="154"/>
                    </a:lnTo>
                    <a:lnTo>
                      <a:pt x="181" y="147"/>
                    </a:lnTo>
                    <a:lnTo>
                      <a:pt x="192" y="123"/>
                    </a:lnTo>
                    <a:lnTo>
                      <a:pt x="191" y="112"/>
                    </a:lnTo>
                    <a:lnTo>
                      <a:pt x="197" y="86"/>
                    </a:lnTo>
                    <a:lnTo>
                      <a:pt x="193" y="82"/>
                    </a:lnTo>
                    <a:lnTo>
                      <a:pt x="192" y="70"/>
                    </a:lnTo>
                    <a:lnTo>
                      <a:pt x="186" y="63"/>
                    </a:lnTo>
                    <a:lnTo>
                      <a:pt x="176" y="36"/>
                    </a:lnTo>
                    <a:lnTo>
                      <a:pt x="166" y="39"/>
                    </a:lnTo>
                    <a:lnTo>
                      <a:pt x="161" y="29"/>
                    </a:lnTo>
                    <a:lnTo>
                      <a:pt x="156" y="39"/>
                    </a:lnTo>
                    <a:lnTo>
                      <a:pt x="143" y="45"/>
                    </a:lnTo>
                    <a:lnTo>
                      <a:pt x="137" y="33"/>
                    </a:lnTo>
                    <a:lnTo>
                      <a:pt x="111" y="15"/>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7" name="Freeform 299"/>
              <p:cNvSpPr>
                <a:spLocks noChangeAspect="1"/>
              </p:cNvSpPr>
              <p:nvPr/>
            </p:nvSpPr>
            <p:spPr bwMode="gray">
              <a:xfrm>
                <a:off x="1457" y="1187"/>
                <a:ext cx="33" cy="46"/>
              </a:xfrm>
              <a:custGeom>
                <a:avLst/>
                <a:gdLst/>
                <a:ahLst/>
                <a:cxnLst>
                  <a:cxn ang="0">
                    <a:pos x="82" y="0"/>
                  </a:cxn>
                  <a:cxn ang="0">
                    <a:pos x="105" y="22"/>
                  </a:cxn>
                  <a:cxn ang="0">
                    <a:pos x="123" y="39"/>
                  </a:cxn>
                  <a:cxn ang="0">
                    <a:pos x="129" y="48"/>
                  </a:cxn>
                  <a:cxn ang="0">
                    <a:pos x="130" y="76"/>
                  </a:cxn>
                  <a:cxn ang="0">
                    <a:pos x="149" y="76"/>
                  </a:cxn>
                  <a:cxn ang="0">
                    <a:pos x="156" y="89"/>
                  </a:cxn>
                  <a:cxn ang="0">
                    <a:pos x="157" y="109"/>
                  </a:cxn>
                  <a:cxn ang="0">
                    <a:pos x="159" y="145"/>
                  </a:cxn>
                  <a:cxn ang="0">
                    <a:pos x="161" y="210"/>
                  </a:cxn>
                  <a:cxn ang="0">
                    <a:pos x="150" y="226"/>
                  </a:cxn>
                  <a:cxn ang="0">
                    <a:pos x="124" y="229"/>
                  </a:cxn>
                  <a:cxn ang="0">
                    <a:pos x="98" y="228"/>
                  </a:cxn>
                  <a:cxn ang="0">
                    <a:pos x="86" y="211"/>
                  </a:cxn>
                  <a:cxn ang="0">
                    <a:pos x="75" y="197"/>
                  </a:cxn>
                  <a:cxn ang="0">
                    <a:pos x="62" y="185"/>
                  </a:cxn>
                  <a:cxn ang="0">
                    <a:pos x="60" y="195"/>
                  </a:cxn>
                  <a:cxn ang="0">
                    <a:pos x="53" y="193"/>
                  </a:cxn>
                  <a:cxn ang="0">
                    <a:pos x="50" y="178"/>
                  </a:cxn>
                  <a:cxn ang="0">
                    <a:pos x="39" y="183"/>
                  </a:cxn>
                  <a:cxn ang="0">
                    <a:pos x="26" y="159"/>
                  </a:cxn>
                  <a:cxn ang="0">
                    <a:pos x="31" y="142"/>
                  </a:cxn>
                  <a:cxn ang="0">
                    <a:pos x="25" y="137"/>
                  </a:cxn>
                  <a:cxn ang="0">
                    <a:pos x="14" y="158"/>
                  </a:cxn>
                  <a:cxn ang="0">
                    <a:pos x="6" y="141"/>
                  </a:cxn>
                  <a:cxn ang="0">
                    <a:pos x="0" y="113"/>
                  </a:cxn>
                  <a:cxn ang="0">
                    <a:pos x="6" y="103"/>
                  </a:cxn>
                  <a:cxn ang="0">
                    <a:pos x="7" y="92"/>
                  </a:cxn>
                  <a:cxn ang="0">
                    <a:pos x="23" y="83"/>
                  </a:cxn>
                  <a:cxn ang="0">
                    <a:pos x="34" y="73"/>
                  </a:cxn>
                  <a:cxn ang="0">
                    <a:pos x="26" y="67"/>
                  </a:cxn>
                  <a:cxn ang="0">
                    <a:pos x="32" y="64"/>
                  </a:cxn>
                  <a:cxn ang="0">
                    <a:pos x="39" y="50"/>
                  </a:cxn>
                  <a:cxn ang="0">
                    <a:pos x="23" y="60"/>
                  </a:cxn>
                  <a:cxn ang="0">
                    <a:pos x="28" y="45"/>
                  </a:cxn>
                  <a:cxn ang="0">
                    <a:pos x="44" y="43"/>
                  </a:cxn>
                  <a:cxn ang="0">
                    <a:pos x="65" y="5"/>
                  </a:cxn>
                  <a:cxn ang="0">
                    <a:pos x="84" y="7"/>
                  </a:cxn>
                </a:cxnLst>
                <a:rect l="0" t="0" r="r" b="b"/>
                <a:pathLst>
                  <a:path w="163" h="229">
                    <a:moveTo>
                      <a:pt x="84" y="7"/>
                    </a:moveTo>
                    <a:lnTo>
                      <a:pt x="82" y="0"/>
                    </a:lnTo>
                    <a:lnTo>
                      <a:pt x="85" y="12"/>
                    </a:lnTo>
                    <a:lnTo>
                      <a:pt x="105" y="22"/>
                    </a:lnTo>
                    <a:lnTo>
                      <a:pt x="114" y="34"/>
                    </a:lnTo>
                    <a:lnTo>
                      <a:pt x="123" y="39"/>
                    </a:lnTo>
                    <a:lnTo>
                      <a:pt x="123" y="48"/>
                    </a:lnTo>
                    <a:lnTo>
                      <a:pt x="129" y="48"/>
                    </a:lnTo>
                    <a:lnTo>
                      <a:pt x="134" y="59"/>
                    </a:lnTo>
                    <a:lnTo>
                      <a:pt x="130" y="76"/>
                    </a:lnTo>
                    <a:lnTo>
                      <a:pt x="141" y="65"/>
                    </a:lnTo>
                    <a:lnTo>
                      <a:pt x="149" y="76"/>
                    </a:lnTo>
                    <a:lnTo>
                      <a:pt x="147" y="82"/>
                    </a:lnTo>
                    <a:lnTo>
                      <a:pt x="156" y="89"/>
                    </a:lnTo>
                    <a:lnTo>
                      <a:pt x="161" y="99"/>
                    </a:lnTo>
                    <a:lnTo>
                      <a:pt x="157" y="109"/>
                    </a:lnTo>
                    <a:lnTo>
                      <a:pt x="161" y="123"/>
                    </a:lnTo>
                    <a:lnTo>
                      <a:pt x="159" y="145"/>
                    </a:lnTo>
                    <a:lnTo>
                      <a:pt x="163" y="182"/>
                    </a:lnTo>
                    <a:lnTo>
                      <a:pt x="161" y="210"/>
                    </a:lnTo>
                    <a:lnTo>
                      <a:pt x="159" y="218"/>
                    </a:lnTo>
                    <a:lnTo>
                      <a:pt x="150" y="226"/>
                    </a:lnTo>
                    <a:lnTo>
                      <a:pt x="136" y="224"/>
                    </a:lnTo>
                    <a:lnTo>
                      <a:pt x="124" y="229"/>
                    </a:lnTo>
                    <a:lnTo>
                      <a:pt x="112" y="226"/>
                    </a:lnTo>
                    <a:lnTo>
                      <a:pt x="98" y="228"/>
                    </a:lnTo>
                    <a:lnTo>
                      <a:pt x="89" y="220"/>
                    </a:lnTo>
                    <a:lnTo>
                      <a:pt x="86" y="211"/>
                    </a:lnTo>
                    <a:lnTo>
                      <a:pt x="77" y="207"/>
                    </a:lnTo>
                    <a:lnTo>
                      <a:pt x="75" y="197"/>
                    </a:lnTo>
                    <a:lnTo>
                      <a:pt x="68" y="185"/>
                    </a:lnTo>
                    <a:lnTo>
                      <a:pt x="62" y="185"/>
                    </a:lnTo>
                    <a:lnTo>
                      <a:pt x="59" y="190"/>
                    </a:lnTo>
                    <a:lnTo>
                      <a:pt x="60" y="195"/>
                    </a:lnTo>
                    <a:lnTo>
                      <a:pt x="57" y="197"/>
                    </a:lnTo>
                    <a:lnTo>
                      <a:pt x="53" y="193"/>
                    </a:lnTo>
                    <a:lnTo>
                      <a:pt x="52" y="180"/>
                    </a:lnTo>
                    <a:lnTo>
                      <a:pt x="50" y="178"/>
                    </a:lnTo>
                    <a:lnTo>
                      <a:pt x="42" y="177"/>
                    </a:lnTo>
                    <a:lnTo>
                      <a:pt x="39" y="183"/>
                    </a:lnTo>
                    <a:lnTo>
                      <a:pt x="34" y="178"/>
                    </a:lnTo>
                    <a:lnTo>
                      <a:pt x="26" y="159"/>
                    </a:lnTo>
                    <a:lnTo>
                      <a:pt x="26" y="152"/>
                    </a:lnTo>
                    <a:lnTo>
                      <a:pt x="31" y="142"/>
                    </a:lnTo>
                    <a:lnTo>
                      <a:pt x="27" y="146"/>
                    </a:lnTo>
                    <a:lnTo>
                      <a:pt x="25" y="137"/>
                    </a:lnTo>
                    <a:lnTo>
                      <a:pt x="19" y="157"/>
                    </a:lnTo>
                    <a:lnTo>
                      <a:pt x="14" y="158"/>
                    </a:lnTo>
                    <a:lnTo>
                      <a:pt x="11" y="146"/>
                    </a:lnTo>
                    <a:lnTo>
                      <a:pt x="6" y="141"/>
                    </a:lnTo>
                    <a:lnTo>
                      <a:pt x="1" y="123"/>
                    </a:lnTo>
                    <a:lnTo>
                      <a:pt x="0" y="113"/>
                    </a:lnTo>
                    <a:lnTo>
                      <a:pt x="0" y="103"/>
                    </a:lnTo>
                    <a:lnTo>
                      <a:pt x="6" y="103"/>
                    </a:lnTo>
                    <a:lnTo>
                      <a:pt x="11" y="99"/>
                    </a:lnTo>
                    <a:lnTo>
                      <a:pt x="7" y="92"/>
                    </a:lnTo>
                    <a:lnTo>
                      <a:pt x="12" y="89"/>
                    </a:lnTo>
                    <a:lnTo>
                      <a:pt x="23" y="83"/>
                    </a:lnTo>
                    <a:lnTo>
                      <a:pt x="36" y="78"/>
                    </a:lnTo>
                    <a:lnTo>
                      <a:pt x="34" y="73"/>
                    </a:lnTo>
                    <a:lnTo>
                      <a:pt x="26" y="73"/>
                    </a:lnTo>
                    <a:lnTo>
                      <a:pt x="26" y="67"/>
                    </a:lnTo>
                    <a:lnTo>
                      <a:pt x="32" y="56"/>
                    </a:lnTo>
                    <a:lnTo>
                      <a:pt x="32" y="64"/>
                    </a:lnTo>
                    <a:lnTo>
                      <a:pt x="39" y="61"/>
                    </a:lnTo>
                    <a:lnTo>
                      <a:pt x="39" y="50"/>
                    </a:lnTo>
                    <a:lnTo>
                      <a:pt x="31" y="50"/>
                    </a:lnTo>
                    <a:lnTo>
                      <a:pt x="23" y="60"/>
                    </a:lnTo>
                    <a:lnTo>
                      <a:pt x="22" y="50"/>
                    </a:lnTo>
                    <a:lnTo>
                      <a:pt x="28" y="45"/>
                    </a:lnTo>
                    <a:lnTo>
                      <a:pt x="44" y="49"/>
                    </a:lnTo>
                    <a:lnTo>
                      <a:pt x="44" y="43"/>
                    </a:lnTo>
                    <a:lnTo>
                      <a:pt x="41" y="28"/>
                    </a:lnTo>
                    <a:lnTo>
                      <a:pt x="65" y="5"/>
                    </a:lnTo>
                    <a:lnTo>
                      <a:pt x="76" y="2"/>
                    </a:lnTo>
                    <a:lnTo>
                      <a:pt x="84" y="7"/>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8" name="Freeform 300"/>
              <p:cNvSpPr>
                <a:spLocks noChangeAspect="1"/>
              </p:cNvSpPr>
              <p:nvPr/>
            </p:nvSpPr>
            <p:spPr bwMode="gray">
              <a:xfrm>
                <a:off x="1559" y="1520"/>
                <a:ext cx="77" cy="70"/>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9" name="Freeform 301"/>
              <p:cNvSpPr>
                <a:spLocks noChangeAspect="1"/>
              </p:cNvSpPr>
              <p:nvPr/>
            </p:nvSpPr>
            <p:spPr bwMode="gray">
              <a:xfrm>
                <a:off x="1668" y="1452"/>
                <a:ext cx="24" cy="32"/>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0" name="Freeform 302"/>
              <p:cNvSpPr>
                <a:spLocks noChangeAspect="1"/>
              </p:cNvSpPr>
              <p:nvPr/>
            </p:nvSpPr>
            <p:spPr bwMode="gray">
              <a:xfrm>
                <a:off x="1628" y="1270"/>
                <a:ext cx="53" cy="38"/>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1" name="Freeform 303"/>
              <p:cNvSpPr>
                <a:spLocks noChangeAspect="1"/>
              </p:cNvSpPr>
              <p:nvPr/>
            </p:nvSpPr>
            <p:spPr bwMode="gray">
              <a:xfrm>
                <a:off x="1527" y="1265"/>
                <a:ext cx="316" cy="356"/>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2" name="Freeform 304"/>
              <p:cNvSpPr>
                <a:spLocks noChangeAspect="1"/>
              </p:cNvSpPr>
              <p:nvPr/>
            </p:nvSpPr>
            <p:spPr bwMode="gray">
              <a:xfrm>
                <a:off x="969" y="1334"/>
                <a:ext cx="937" cy="648"/>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3" name="Freeform 305"/>
              <p:cNvSpPr>
                <a:spLocks noChangeAspect="1"/>
              </p:cNvSpPr>
              <p:nvPr/>
            </p:nvSpPr>
            <p:spPr bwMode="gray">
              <a:xfrm>
                <a:off x="1437" y="1025"/>
                <a:ext cx="39" cy="63"/>
              </a:xfrm>
              <a:custGeom>
                <a:avLst/>
                <a:gdLst/>
                <a:ahLst/>
                <a:cxnLst>
                  <a:cxn ang="0">
                    <a:pos x="197" y="156"/>
                  </a:cxn>
                  <a:cxn ang="0">
                    <a:pos x="180" y="119"/>
                  </a:cxn>
                  <a:cxn ang="0">
                    <a:pos x="140" y="109"/>
                  </a:cxn>
                  <a:cxn ang="0">
                    <a:pos x="128" y="97"/>
                  </a:cxn>
                  <a:cxn ang="0">
                    <a:pos x="132" y="73"/>
                  </a:cxn>
                  <a:cxn ang="0">
                    <a:pos x="121" y="63"/>
                  </a:cxn>
                  <a:cxn ang="0">
                    <a:pos x="95" y="44"/>
                  </a:cxn>
                  <a:cxn ang="0">
                    <a:pos x="22" y="0"/>
                  </a:cxn>
                  <a:cxn ang="0">
                    <a:pos x="6" y="25"/>
                  </a:cxn>
                  <a:cxn ang="0">
                    <a:pos x="4" y="44"/>
                  </a:cxn>
                  <a:cxn ang="0">
                    <a:pos x="9" y="65"/>
                  </a:cxn>
                  <a:cxn ang="0">
                    <a:pos x="18" y="82"/>
                  </a:cxn>
                  <a:cxn ang="0">
                    <a:pos x="0" y="98"/>
                  </a:cxn>
                  <a:cxn ang="0">
                    <a:pos x="20" y="127"/>
                  </a:cxn>
                  <a:cxn ang="0">
                    <a:pos x="21" y="161"/>
                  </a:cxn>
                  <a:cxn ang="0">
                    <a:pos x="34" y="173"/>
                  </a:cxn>
                  <a:cxn ang="0">
                    <a:pos x="27" y="184"/>
                  </a:cxn>
                  <a:cxn ang="0">
                    <a:pos x="54" y="187"/>
                  </a:cxn>
                  <a:cxn ang="0">
                    <a:pos x="83" y="215"/>
                  </a:cxn>
                  <a:cxn ang="0">
                    <a:pos x="79" y="226"/>
                  </a:cxn>
                  <a:cxn ang="0">
                    <a:pos x="35" y="236"/>
                  </a:cxn>
                  <a:cxn ang="0">
                    <a:pos x="63" y="300"/>
                  </a:cxn>
                  <a:cxn ang="0">
                    <a:pos x="86" y="316"/>
                  </a:cxn>
                  <a:cxn ang="0">
                    <a:pos x="97" y="295"/>
                  </a:cxn>
                  <a:cxn ang="0">
                    <a:pos x="91" y="292"/>
                  </a:cxn>
                  <a:cxn ang="0">
                    <a:pos x="120" y="290"/>
                  </a:cxn>
                  <a:cxn ang="0">
                    <a:pos x="170" y="268"/>
                  </a:cxn>
                  <a:cxn ang="0">
                    <a:pos x="185" y="275"/>
                  </a:cxn>
                  <a:cxn ang="0">
                    <a:pos x="190" y="264"/>
                  </a:cxn>
                  <a:cxn ang="0">
                    <a:pos x="197" y="233"/>
                  </a:cxn>
                  <a:cxn ang="0">
                    <a:pos x="186" y="221"/>
                  </a:cxn>
                  <a:cxn ang="0">
                    <a:pos x="185" y="219"/>
                  </a:cxn>
                  <a:cxn ang="0">
                    <a:pos x="197" y="163"/>
                  </a:cxn>
                </a:cxnLst>
                <a:rect l="0" t="0" r="r" b="b"/>
                <a:pathLst>
                  <a:path w="197" h="316">
                    <a:moveTo>
                      <a:pt x="197" y="163"/>
                    </a:moveTo>
                    <a:lnTo>
                      <a:pt x="197" y="156"/>
                    </a:lnTo>
                    <a:lnTo>
                      <a:pt x="196" y="149"/>
                    </a:lnTo>
                    <a:lnTo>
                      <a:pt x="180" y="119"/>
                    </a:lnTo>
                    <a:lnTo>
                      <a:pt x="156" y="102"/>
                    </a:lnTo>
                    <a:lnTo>
                      <a:pt x="140" y="109"/>
                    </a:lnTo>
                    <a:lnTo>
                      <a:pt x="127" y="107"/>
                    </a:lnTo>
                    <a:lnTo>
                      <a:pt x="128" y="97"/>
                    </a:lnTo>
                    <a:lnTo>
                      <a:pt x="128" y="86"/>
                    </a:lnTo>
                    <a:lnTo>
                      <a:pt x="132" y="73"/>
                    </a:lnTo>
                    <a:lnTo>
                      <a:pt x="127" y="65"/>
                    </a:lnTo>
                    <a:lnTo>
                      <a:pt x="121" y="63"/>
                    </a:lnTo>
                    <a:lnTo>
                      <a:pt x="106" y="47"/>
                    </a:lnTo>
                    <a:lnTo>
                      <a:pt x="95" y="44"/>
                    </a:lnTo>
                    <a:lnTo>
                      <a:pt x="53" y="7"/>
                    </a:lnTo>
                    <a:lnTo>
                      <a:pt x="22" y="0"/>
                    </a:lnTo>
                    <a:lnTo>
                      <a:pt x="5" y="16"/>
                    </a:lnTo>
                    <a:lnTo>
                      <a:pt x="6" y="25"/>
                    </a:lnTo>
                    <a:lnTo>
                      <a:pt x="4" y="27"/>
                    </a:lnTo>
                    <a:lnTo>
                      <a:pt x="4" y="44"/>
                    </a:lnTo>
                    <a:lnTo>
                      <a:pt x="5" y="52"/>
                    </a:lnTo>
                    <a:lnTo>
                      <a:pt x="9" y="65"/>
                    </a:lnTo>
                    <a:lnTo>
                      <a:pt x="15" y="70"/>
                    </a:lnTo>
                    <a:lnTo>
                      <a:pt x="18" y="82"/>
                    </a:lnTo>
                    <a:lnTo>
                      <a:pt x="14" y="90"/>
                    </a:lnTo>
                    <a:lnTo>
                      <a:pt x="0" y="98"/>
                    </a:lnTo>
                    <a:lnTo>
                      <a:pt x="13" y="124"/>
                    </a:lnTo>
                    <a:lnTo>
                      <a:pt x="20" y="127"/>
                    </a:lnTo>
                    <a:lnTo>
                      <a:pt x="18" y="139"/>
                    </a:lnTo>
                    <a:lnTo>
                      <a:pt x="21" y="161"/>
                    </a:lnTo>
                    <a:lnTo>
                      <a:pt x="31" y="163"/>
                    </a:lnTo>
                    <a:lnTo>
                      <a:pt x="34" y="173"/>
                    </a:lnTo>
                    <a:lnTo>
                      <a:pt x="24" y="177"/>
                    </a:lnTo>
                    <a:lnTo>
                      <a:pt x="27" y="184"/>
                    </a:lnTo>
                    <a:lnTo>
                      <a:pt x="46" y="190"/>
                    </a:lnTo>
                    <a:lnTo>
                      <a:pt x="54" y="187"/>
                    </a:lnTo>
                    <a:lnTo>
                      <a:pt x="85" y="203"/>
                    </a:lnTo>
                    <a:lnTo>
                      <a:pt x="83" y="215"/>
                    </a:lnTo>
                    <a:lnTo>
                      <a:pt x="89" y="216"/>
                    </a:lnTo>
                    <a:lnTo>
                      <a:pt x="79" y="226"/>
                    </a:lnTo>
                    <a:lnTo>
                      <a:pt x="38" y="224"/>
                    </a:lnTo>
                    <a:lnTo>
                      <a:pt x="35" y="236"/>
                    </a:lnTo>
                    <a:lnTo>
                      <a:pt x="72" y="279"/>
                    </a:lnTo>
                    <a:lnTo>
                      <a:pt x="63" y="300"/>
                    </a:lnTo>
                    <a:lnTo>
                      <a:pt x="65" y="307"/>
                    </a:lnTo>
                    <a:lnTo>
                      <a:pt x="86" y="316"/>
                    </a:lnTo>
                    <a:lnTo>
                      <a:pt x="97" y="300"/>
                    </a:lnTo>
                    <a:lnTo>
                      <a:pt x="97" y="295"/>
                    </a:lnTo>
                    <a:lnTo>
                      <a:pt x="94" y="290"/>
                    </a:lnTo>
                    <a:lnTo>
                      <a:pt x="91" y="292"/>
                    </a:lnTo>
                    <a:lnTo>
                      <a:pt x="106" y="275"/>
                    </a:lnTo>
                    <a:lnTo>
                      <a:pt x="120" y="290"/>
                    </a:lnTo>
                    <a:lnTo>
                      <a:pt x="133" y="287"/>
                    </a:lnTo>
                    <a:lnTo>
                      <a:pt x="170" y="268"/>
                    </a:lnTo>
                    <a:lnTo>
                      <a:pt x="181" y="270"/>
                    </a:lnTo>
                    <a:lnTo>
                      <a:pt x="185" y="275"/>
                    </a:lnTo>
                    <a:lnTo>
                      <a:pt x="188" y="271"/>
                    </a:lnTo>
                    <a:lnTo>
                      <a:pt x="190" y="264"/>
                    </a:lnTo>
                    <a:lnTo>
                      <a:pt x="196" y="249"/>
                    </a:lnTo>
                    <a:lnTo>
                      <a:pt x="197" y="233"/>
                    </a:lnTo>
                    <a:lnTo>
                      <a:pt x="193" y="227"/>
                    </a:lnTo>
                    <a:lnTo>
                      <a:pt x="186" y="221"/>
                    </a:lnTo>
                    <a:lnTo>
                      <a:pt x="186" y="225"/>
                    </a:lnTo>
                    <a:lnTo>
                      <a:pt x="185" y="219"/>
                    </a:lnTo>
                    <a:lnTo>
                      <a:pt x="185" y="174"/>
                    </a:lnTo>
                    <a:lnTo>
                      <a:pt x="197" y="163"/>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4" name="Freeform 306"/>
              <p:cNvSpPr>
                <a:spLocks noChangeAspect="1"/>
              </p:cNvSpPr>
              <p:nvPr/>
            </p:nvSpPr>
            <p:spPr bwMode="gray">
              <a:xfrm>
                <a:off x="1356" y="1000"/>
                <a:ext cx="74" cy="86"/>
              </a:xfrm>
              <a:custGeom>
                <a:avLst/>
                <a:gdLst/>
                <a:ahLst/>
                <a:cxnLst>
                  <a:cxn ang="0">
                    <a:pos x="318" y="278"/>
                  </a:cxn>
                  <a:cxn ang="0">
                    <a:pos x="327" y="224"/>
                  </a:cxn>
                  <a:cxn ang="0">
                    <a:pos x="332" y="197"/>
                  </a:cxn>
                  <a:cxn ang="0">
                    <a:pos x="321" y="194"/>
                  </a:cxn>
                  <a:cxn ang="0">
                    <a:pos x="300" y="176"/>
                  </a:cxn>
                  <a:cxn ang="0">
                    <a:pos x="297" y="141"/>
                  </a:cxn>
                  <a:cxn ang="0">
                    <a:pos x="245" y="131"/>
                  </a:cxn>
                  <a:cxn ang="0">
                    <a:pos x="236" y="133"/>
                  </a:cxn>
                  <a:cxn ang="0">
                    <a:pos x="232" y="101"/>
                  </a:cxn>
                  <a:cxn ang="0">
                    <a:pos x="220" y="85"/>
                  </a:cxn>
                  <a:cxn ang="0">
                    <a:pos x="210" y="76"/>
                  </a:cxn>
                  <a:cxn ang="0">
                    <a:pos x="176" y="44"/>
                  </a:cxn>
                  <a:cxn ang="0">
                    <a:pos x="148" y="76"/>
                  </a:cxn>
                  <a:cxn ang="0">
                    <a:pos x="143" y="114"/>
                  </a:cxn>
                  <a:cxn ang="0">
                    <a:pos x="130" y="22"/>
                  </a:cxn>
                  <a:cxn ang="0">
                    <a:pos x="108" y="16"/>
                  </a:cxn>
                  <a:cxn ang="0">
                    <a:pos x="84" y="0"/>
                  </a:cxn>
                  <a:cxn ang="0">
                    <a:pos x="11" y="16"/>
                  </a:cxn>
                  <a:cxn ang="0">
                    <a:pos x="5" y="101"/>
                  </a:cxn>
                  <a:cxn ang="0">
                    <a:pos x="40" y="96"/>
                  </a:cxn>
                  <a:cxn ang="0">
                    <a:pos x="42" y="145"/>
                  </a:cxn>
                  <a:cxn ang="0">
                    <a:pos x="55" y="155"/>
                  </a:cxn>
                  <a:cxn ang="0">
                    <a:pos x="80" y="109"/>
                  </a:cxn>
                  <a:cxn ang="0">
                    <a:pos x="95" y="130"/>
                  </a:cxn>
                  <a:cxn ang="0">
                    <a:pos x="81" y="155"/>
                  </a:cxn>
                  <a:cxn ang="0">
                    <a:pos x="97" y="162"/>
                  </a:cxn>
                  <a:cxn ang="0">
                    <a:pos x="123" y="168"/>
                  </a:cxn>
                  <a:cxn ang="0">
                    <a:pos x="96" y="201"/>
                  </a:cxn>
                  <a:cxn ang="0">
                    <a:pos x="121" y="228"/>
                  </a:cxn>
                  <a:cxn ang="0">
                    <a:pos x="65" y="225"/>
                  </a:cxn>
                  <a:cxn ang="0">
                    <a:pos x="42" y="253"/>
                  </a:cxn>
                  <a:cxn ang="0">
                    <a:pos x="79" y="307"/>
                  </a:cxn>
                  <a:cxn ang="0">
                    <a:pos x="118" y="290"/>
                  </a:cxn>
                  <a:cxn ang="0">
                    <a:pos x="157" y="282"/>
                  </a:cxn>
                  <a:cxn ang="0">
                    <a:pos x="180" y="305"/>
                  </a:cxn>
                  <a:cxn ang="0">
                    <a:pos x="230" y="305"/>
                  </a:cxn>
                  <a:cxn ang="0">
                    <a:pos x="250" y="322"/>
                  </a:cxn>
                  <a:cxn ang="0">
                    <a:pos x="257" y="328"/>
                  </a:cxn>
                  <a:cxn ang="0">
                    <a:pos x="277" y="388"/>
                  </a:cxn>
                  <a:cxn ang="0">
                    <a:pos x="301" y="416"/>
                  </a:cxn>
                  <a:cxn ang="0">
                    <a:pos x="326" y="415"/>
                  </a:cxn>
                  <a:cxn ang="0">
                    <a:pos x="360" y="395"/>
                  </a:cxn>
                  <a:cxn ang="0">
                    <a:pos x="337" y="301"/>
                  </a:cxn>
                </a:cxnLst>
                <a:rect l="0" t="0" r="r" b="b"/>
                <a:pathLst>
                  <a:path w="368" h="430">
                    <a:moveTo>
                      <a:pt x="337" y="301"/>
                    </a:moveTo>
                    <a:lnTo>
                      <a:pt x="333" y="284"/>
                    </a:lnTo>
                    <a:lnTo>
                      <a:pt x="318" y="278"/>
                    </a:lnTo>
                    <a:lnTo>
                      <a:pt x="320" y="260"/>
                    </a:lnTo>
                    <a:lnTo>
                      <a:pt x="316" y="243"/>
                    </a:lnTo>
                    <a:lnTo>
                      <a:pt x="327" y="224"/>
                    </a:lnTo>
                    <a:lnTo>
                      <a:pt x="328" y="211"/>
                    </a:lnTo>
                    <a:lnTo>
                      <a:pt x="332" y="204"/>
                    </a:lnTo>
                    <a:lnTo>
                      <a:pt x="332" y="197"/>
                    </a:lnTo>
                    <a:lnTo>
                      <a:pt x="327" y="190"/>
                    </a:lnTo>
                    <a:lnTo>
                      <a:pt x="323" y="187"/>
                    </a:lnTo>
                    <a:lnTo>
                      <a:pt x="321" y="194"/>
                    </a:lnTo>
                    <a:lnTo>
                      <a:pt x="311" y="177"/>
                    </a:lnTo>
                    <a:lnTo>
                      <a:pt x="312" y="177"/>
                    </a:lnTo>
                    <a:lnTo>
                      <a:pt x="300" y="176"/>
                    </a:lnTo>
                    <a:lnTo>
                      <a:pt x="299" y="171"/>
                    </a:lnTo>
                    <a:lnTo>
                      <a:pt x="304" y="158"/>
                    </a:lnTo>
                    <a:lnTo>
                      <a:pt x="297" y="141"/>
                    </a:lnTo>
                    <a:lnTo>
                      <a:pt x="266" y="118"/>
                    </a:lnTo>
                    <a:lnTo>
                      <a:pt x="261" y="125"/>
                    </a:lnTo>
                    <a:lnTo>
                      <a:pt x="245" y="131"/>
                    </a:lnTo>
                    <a:lnTo>
                      <a:pt x="237" y="141"/>
                    </a:lnTo>
                    <a:lnTo>
                      <a:pt x="235" y="139"/>
                    </a:lnTo>
                    <a:lnTo>
                      <a:pt x="236" y="133"/>
                    </a:lnTo>
                    <a:lnTo>
                      <a:pt x="227" y="128"/>
                    </a:lnTo>
                    <a:lnTo>
                      <a:pt x="227" y="119"/>
                    </a:lnTo>
                    <a:lnTo>
                      <a:pt x="232" y="101"/>
                    </a:lnTo>
                    <a:lnTo>
                      <a:pt x="231" y="85"/>
                    </a:lnTo>
                    <a:lnTo>
                      <a:pt x="223" y="75"/>
                    </a:lnTo>
                    <a:lnTo>
                      <a:pt x="220" y="85"/>
                    </a:lnTo>
                    <a:lnTo>
                      <a:pt x="211" y="90"/>
                    </a:lnTo>
                    <a:lnTo>
                      <a:pt x="211" y="85"/>
                    </a:lnTo>
                    <a:lnTo>
                      <a:pt x="210" y="76"/>
                    </a:lnTo>
                    <a:lnTo>
                      <a:pt x="200" y="69"/>
                    </a:lnTo>
                    <a:lnTo>
                      <a:pt x="193" y="53"/>
                    </a:lnTo>
                    <a:lnTo>
                      <a:pt x="176" y="44"/>
                    </a:lnTo>
                    <a:lnTo>
                      <a:pt x="166" y="44"/>
                    </a:lnTo>
                    <a:lnTo>
                      <a:pt x="151" y="65"/>
                    </a:lnTo>
                    <a:lnTo>
                      <a:pt x="148" y="76"/>
                    </a:lnTo>
                    <a:lnTo>
                      <a:pt x="148" y="93"/>
                    </a:lnTo>
                    <a:lnTo>
                      <a:pt x="146" y="104"/>
                    </a:lnTo>
                    <a:lnTo>
                      <a:pt x="143" y="114"/>
                    </a:lnTo>
                    <a:lnTo>
                      <a:pt x="129" y="96"/>
                    </a:lnTo>
                    <a:lnTo>
                      <a:pt x="134" y="33"/>
                    </a:lnTo>
                    <a:lnTo>
                      <a:pt x="130" y="22"/>
                    </a:lnTo>
                    <a:lnTo>
                      <a:pt x="116" y="21"/>
                    </a:lnTo>
                    <a:lnTo>
                      <a:pt x="103" y="27"/>
                    </a:lnTo>
                    <a:lnTo>
                      <a:pt x="108" y="16"/>
                    </a:lnTo>
                    <a:lnTo>
                      <a:pt x="106" y="11"/>
                    </a:lnTo>
                    <a:lnTo>
                      <a:pt x="95" y="4"/>
                    </a:lnTo>
                    <a:lnTo>
                      <a:pt x="84" y="0"/>
                    </a:lnTo>
                    <a:lnTo>
                      <a:pt x="62" y="13"/>
                    </a:lnTo>
                    <a:lnTo>
                      <a:pt x="22" y="22"/>
                    </a:lnTo>
                    <a:lnTo>
                      <a:pt x="11" y="16"/>
                    </a:lnTo>
                    <a:lnTo>
                      <a:pt x="9" y="21"/>
                    </a:lnTo>
                    <a:lnTo>
                      <a:pt x="0" y="56"/>
                    </a:lnTo>
                    <a:lnTo>
                      <a:pt x="5" y="101"/>
                    </a:lnTo>
                    <a:lnTo>
                      <a:pt x="6" y="104"/>
                    </a:lnTo>
                    <a:lnTo>
                      <a:pt x="17" y="107"/>
                    </a:lnTo>
                    <a:lnTo>
                      <a:pt x="40" y="96"/>
                    </a:lnTo>
                    <a:lnTo>
                      <a:pt x="52" y="98"/>
                    </a:lnTo>
                    <a:lnTo>
                      <a:pt x="52" y="114"/>
                    </a:lnTo>
                    <a:lnTo>
                      <a:pt x="42" y="145"/>
                    </a:lnTo>
                    <a:lnTo>
                      <a:pt x="36" y="150"/>
                    </a:lnTo>
                    <a:lnTo>
                      <a:pt x="41" y="161"/>
                    </a:lnTo>
                    <a:lnTo>
                      <a:pt x="55" y="155"/>
                    </a:lnTo>
                    <a:lnTo>
                      <a:pt x="67" y="120"/>
                    </a:lnTo>
                    <a:lnTo>
                      <a:pt x="75" y="117"/>
                    </a:lnTo>
                    <a:lnTo>
                      <a:pt x="80" y="109"/>
                    </a:lnTo>
                    <a:lnTo>
                      <a:pt x="87" y="111"/>
                    </a:lnTo>
                    <a:lnTo>
                      <a:pt x="92" y="117"/>
                    </a:lnTo>
                    <a:lnTo>
                      <a:pt x="95" y="130"/>
                    </a:lnTo>
                    <a:lnTo>
                      <a:pt x="92" y="139"/>
                    </a:lnTo>
                    <a:lnTo>
                      <a:pt x="89" y="146"/>
                    </a:lnTo>
                    <a:lnTo>
                      <a:pt x="81" y="155"/>
                    </a:lnTo>
                    <a:lnTo>
                      <a:pt x="83" y="171"/>
                    </a:lnTo>
                    <a:lnTo>
                      <a:pt x="92" y="174"/>
                    </a:lnTo>
                    <a:lnTo>
                      <a:pt x="97" y="162"/>
                    </a:lnTo>
                    <a:lnTo>
                      <a:pt x="102" y="165"/>
                    </a:lnTo>
                    <a:lnTo>
                      <a:pt x="103" y="176"/>
                    </a:lnTo>
                    <a:lnTo>
                      <a:pt x="123" y="168"/>
                    </a:lnTo>
                    <a:lnTo>
                      <a:pt x="122" y="181"/>
                    </a:lnTo>
                    <a:lnTo>
                      <a:pt x="117" y="190"/>
                    </a:lnTo>
                    <a:lnTo>
                      <a:pt x="96" y="201"/>
                    </a:lnTo>
                    <a:lnTo>
                      <a:pt x="94" y="210"/>
                    </a:lnTo>
                    <a:lnTo>
                      <a:pt x="127" y="216"/>
                    </a:lnTo>
                    <a:lnTo>
                      <a:pt x="121" y="228"/>
                    </a:lnTo>
                    <a:lnTo>
                      <a:pt x="118" y="242"/>
                    </a:lnTo>
                    <a:lnTo>
                      <a:pt x="92" y="240"/>
                    </a:lnTo>
                    <a:lnTo>
                      <a:pt x="65" y="225"/>
                    </a:lnTo>
                    <a:lnTo>
                      <a:pt x="47" y="228"/>
                    </a:lnTo>
                    <a:lnTo>
                      <a:pt x="41" y="236"/>
                    </a:lnTo>
                    <a:lnTo>
                      <a:pt x="42" y="253"/>
                    </a:lnTo>
                    <a:lnTo>
                      <a:pt x="43" y="268"/>
                    </a:lnTo>
                    <a:lnTo>
                      <a:pt x="57" y="290"/>
                    </a:lnTo>
                    <a:lnTo>
                      <a:pt x="79" y="307"/>
                    </a:lnTo>
                    <a:lnTo>
                      <a:pt x="103" y="310"/>
                    </a:lnTo>
                    <a:lnTo>
                      <a:pt x="111" y="303"/>
                    </a:lnTo>
                    <a:lnTo>
                      <a:pt x="118" y="290"/>
                    </a:lnTo>
                    <a:lnTo>
                      <a:pt x="127" y="290"/>
                    </a:lnTo>
                    <a:lnTo>
                      <a:pt x="159" y="274"/>
                    </a:lnTo>
                    <a:lnTo>
                      <a:pt x="157" y="282"/>
                    </a:lnTo>
                    <a:lnTo>
                      <a:pt x="159" y="295"/>
                    </a:lnTo>
                    <a:lnTo>
                      <a:pt x="170" y="305"/>
                    </a:lnTo>
                    <a:lnTo>
                      <a:pt x="180" y="305"/>
                    </a:lnTo>
                    <a:lnTo>
                      <a:pt x="191" y="297"/>
                    </a:lnTo>
                    <a:lnTo>
                      <a:pt x="203" y="297"/>
                    </a:lnTo>
                    <a:lnTo>
                      <a:pt x="230" y="305"/>
                    </a:lnTo>
                    <a:lnTo>
                      <a:pt x="234" y="312"/>
                    </a:lnTo>
                    <a:lnTo>
                      <a:pt x="234" y="321"/>
                    </a:lnTo>
                    <a:lnTo>
                      <a:pt x="250" y="322"/>
                    </a:lnTo>
                    <a:lnTo>
                      <a:pt x="253" y="316"/>
                    </a:lnTo>
                    <a:lnTo>
                      <a:pt x="256" y="318"/>
                    </a:lnTo>
                    <a:lnTo>
                      <a:pt x="257" y="328"/>
                    </a:lnTo>
                    <a:lnTo>
                      <a:pt x="268" y="343"/>
                    </a:lnTo>
                    <a:lnTo>
                      <a:pt x="268" y="366"/>
                    </a:lnTo>
                    <a:lnTo>
                      <a:pt x="277" y="388"/>
                    </a:lnTo>
                    <a:lnTo>
                      <a:pt x="278" y="399"/>
                    </a:lnTo>
                    <a:lnTo>
                      <a:pt x="294" y="418"/>
                    </a:lnTo>
                    <a:lnTo>
                      <a:pt x="301" y="416"/>
                    </a:lnTo>
                    <a:lnTo>
                      <a:pt x="313" y="430"/>
                    </a:lnTo>
                    <a:lnTo>
                      <a:pt x="318" y="420"/>
                    </a:lnTo>
                    <a:lnTo>
                      <a:pt x="326" y="415"/>
                    </a:lnTo>
                    <a:lnTo>
                      <a:pt x="339" y="416"/>
                    </a:lnTo>
                    <a:lnTo>
                      <a:pt x="355" y="410"/>
                    </a:lnTo>
                    <a:lnTo>
                      <a:pt x="360" y="395"/>
                    </a:lnTo>
                    <a:lnTo>
                      <a:pt x="359" y="382"/>
                    </a:lnTo>
                    <a:lnTo>
                      <a:pt x="368" y="357"/>
                    </a:lnTo>
                    <a:lnTo>
                      <a:pt x="337" y="301"/>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5" name="Freeform 307"/>
              <p:cNvSpPr>
                <a:spLocks noChangeAspect="1"/>
              </p:cNvSpPr>
              <p:nvPr/>
            </p:nvSpPr>
            <p:spPr bwMode="gray">
              <a:xfrm>
                <a:off x="1462" y="960"/>
                <a:ext cx="121" cy="112"/>
              </a:xfrm>
              <a:custGeom>
                <a:avLst/>
                <a:gdLst/>
                <a:ahLst/>
                <a:cxnLst>
                  <a:cxn ang="0">
                    <a:pos x="22" y="39"/>
                  </a:cxn>
                  <a:cxn ang="0">
                    <a:pos x="18" y="69"/>
                  </a:cxn>
                  <a:cxn ang="0">
                    <a:pos x="88" y="118"/>
                  </a:cxn>
                  <a:cxn ang="0">
                    <a:pos x="103" y="142"/>
                  </a:cxn>
                  <a:cxn ang="0">
                    <a:pos x="45" y="146"/>
                  </a:cxn>
                  <a:cxn ang="0">
                    <a:pos x="39" y="178"/>
                  </a:cxn>
                  <a:cxn ang="0">
                    <a:pos x="70" y="189"/>
                  </a:cxn>
                  <a:cxn ang="0">
                    <a:pos x="83" y="233"/>
                  </a:cxn>
                  <a:cxn ang="0">
                    <a:pos x="110" y="200"/>
                  </a:cxn>
                  <a:cxn ang="0">
                    <a:pos x="143" y="192"/>
                  </a:cxn>
                  <a:cxn ang="0">
                    <a:pos x="132" y="225"/>
                  </a:cxn>
                  <a:cxn ang="0">
                    <a:pos x="158" y="204"/>
                  </a:cxn>
                  <a:cxn ang="0">
                    <a:pos x="177" y="181"/>
                  </a:cxn>
                  <a:cxn ang="0">
                    <a:pos x="193" y="192"/>
                  </a:cxn>
                  <a:cxn ang="0">
                    <a:pos x="229" y="209"/>
                  </a:cxn>
                  <a:cxn ang="0">
                    <a:pos x="260" y="216"/>
                  </a:cxn>
                  <a:cxn ang="0">
                    <a:pos x="208" y="232"/>
                  </a:cxn>
                  <a:cxn ang="0">
                    <a:pos x="266" y="236"/>
                  </a:cxn>
                  <a:cxn ang="0">
                    <a:pos x="313" y="243"/>
                  </a:cxn>
                  <a:cxn ang="0">
                    <a:pos x="154" y="292"/>
                  </a:cxn>
                  <a:cxn ang="0">
                    <a:pos x="138" y="340"/>
                  </a:cxn>
                  <a:cxn ang="0">
                    <a:pos x="185" y="382"/>
                  </a:cxn>
                  <a:cxn ang="0">
                    <a:pos x="153" y="392"/>
                  </a:cxn>
                  <a:cxn ang="0">
                    <a:pos x="164" y="416"/>
                  </a:cxn>
                  <a:cxn ang="0">
                    <a:pos x="243" y="442"/>
                  </a:cxn>
                  <a:cxn ang="0">
                    <a:pos x="184" y="486"/>
                  </a:cxn>
                  <a:cxn ang="0">
                    <a:pos x="211" y="506"/>
                  </a:cxn>
                  <a:cxn ang="0">
                    <a:pos x="210" y="513"/>
                  </a:cxn>
                  <a:cxn ang="0">
                    <a:pos x="250" y="547"/>
                  </a:cxn>
                  <a:cxn ang="0">
                    <a:pos x="326" y="549"/>
                  </a:cxn>
                  <a:cxn ang="0">
                    <a:pos x="326" y="511"/>
                  </a:cxn>
                  <a:cxn ang="0">
                    <a:pos x="365" y="552"/>
                  </a:cxn>
                  <a:cxn ang="0">
                    <a:pos x="335" y="475"/>
                  </a:cxn>
                  <a:cxn ang="0">
                    <a:pos x="330" y="430"/>
                  </a:cxn>
                  <a:cxn ang="0">
                    <a:pos x="368" y="497"/>
                  </a:cxn>
                  <a:cxn ang="0">
                    <a:pos x="405" y="533"/>
                  </a:cxn>
                  <a:cxn ang="0">
                    <a:pos x="398" y="415"/>
                  </a:cxn>
                  <a:cxn ang="0">
                    <a:pos x="421" y="461"/>
                  </a:cxn>
                  <a:cxn ang="0">
                    <a:pos x="435" y="416"/>
                  </a:cxn>
                  <a:cxn ang="0">
                    <a:pos x="420" y="360"/>
                  </a:cxn>
                  <a:cxn ang="0">
                    <a:pos x="432" y="284"/>
                  </a:cxn>
                  <a:cxn ang="0">
                    <a:pos x="431" y="321"/>
                  </a:cxn>
                  <a:cxn ang="0">
                    <a:pos x="455" y="407"/>
                  </a:cxn>
                  <a:cxn ang="0">
                    <a:pos x="486" y="303"/>
                  </a:cxn>
                  <a:cxn ang="0">
                    <a:pos x="513" y="310"/>
                  </a:cxn>
                  <a:cxn ang="0">
                    <a:pos x="602" y="231"/>
                  </a:cxn>
                  <a:cxn ang="0">
                    <a:pos x="588" y="170"/>
                  </a:cxn>
                  <a:cxn ang="0">
                    <a:pos x="551" y="135"/>
                  </a:cxn>
                  <a:cxn ang="0">
                    <a:pos x="535" y="176"/>
                  </a:cxn>
                  <a:cxn ang="0">
                    <a:pos x="539" y="141"/>
                  </a:cxn>
                  <a:cxn ang="0">
                    <a:pos x="507" y="93"/>
                  </a:cxn>
                  <a:cxn ang="0">
                    <a:pos x="468" y="127"/>
                  </a:cxn>
                  <a:cxn ang="0">
                    <a:pos x="481" y="96"/>
                  </a:cxn>
                  <a:cxn ang="0">
                    <a:pos x="481" y="33"/>
                  </a:cxn>
                  <a:cxn ang="0">
                    <a:pos x="104" y="0"/>
                  </a:cxn>
                  <a:cxn ang="0">
                    <a:pos x="99" y="0"/>
                  </a:cxn>
                  <a:cxn ang="0">
                    <a:pos x="2" y="0"/>
                  </a:cxn>
                </a:cxnLst>
                <a:rect l="0" t="0" r="r" b="b"/>
                <a:pathLst>
                  <a:path w="603" h="558">
                    <a:moveTo>
                      <a:pt x="3" y="21"/>
                    </a:moveTo>
                    <a:lnTo>
                      <a:pt x="23" y="26"/>
                    </a:lnTo>
                    <a:lnTo>
                      <a:pt x="25" y="32"/>
                    </a:lnTo>
                    <a:lnTo>
                      <a:pt x="22" y="39"/>
                    </a:lnTo>
                    <a:lnTo>
                      <a:pt x="1" y="42"/>
                    </a:lnTo>
                    <a:lnTo>
                      <a:pt x="12" y="52"/>
                    </a:lnTo>
                    <a:lnTo>
                      <a:pt x="9" y="57"/>
                    </a:lnTo>
                    <a:lnTo>
                      <a:pt x="18" y="69"/>
                    </a:lnTo>
                    <a:lnTo>
                      <a:pt x="34" y="103"/>
                    </a:lnTo>
                    <a:lnTo>
                      <a:pt x="55" y="117"/>
                    </a:lnTo>
                    <a:lnTo>
                      <a:pt x="59" y="124"/>
                    </a:lnTo>
                    <a:lnTo>
                      <a:pt x="88" y="118"/>
                    </a:lnTo>
                    <a:lnTo>
                      <a:pt x="105" y="128"/>
                    </a:lnTo>
                    <a:lnTo>
                      <a:pt x="126" y="104"/>
                    </a:lnTo>
                    <a:lnTo>
                      <a:pt x="120" y="129"/>
                    </a:lnTo>
                    <a:lnTo>
                      <a:pt x="103" y="142"/>
                    </a:lnTo>
                    <a:lnTo>
                      <a:pt x="81" y="144"/>
                    </a:lnTo>
                    <a:lnTo>
                      <a:pt x="80" y="149"/>
                    </a:lnTo>
                    <a:lnTo>
                      <a:pt x="64" y="155"/>
                    </a:lnTo>
                    <a:lnTo>
                      <a:pt x="45" y="146"/>
                    </a:lnTo>
                    <a:lnTo>
                      <a:pt x="39" y="152"/>
                    </a:lnTo>
                    <a:lnTo>
                      <a:pt x="38" y="161"/>
                    </a:lnTo>
                    <a:lnTo>
                      <a:pt x="40" y="168"/>
                    </a:lnTo>
                    <a:lnTo>
                      <a:pt x="39" y="178"/>
                    </a:lnTo>
                    <a:lnTo>
                      <a:pt x="48" y="189"/>
                    </a:lnTo>
                    <a:lnTo>
                      <a:pt x="56" y="188"/>
                    </a:lnTo>
                    <a:lnTo>
                      <a:pt x="60" y="195"/>
                    </a:lnTo>
                    <a:lnTo>
                      <a:pt x="70" y="189"/>
                    </a:lnTo>
                    <a:lnTo>
                      <a:pt x="72" y="200"/>
                    </a:lnTo>
                    <a:lnTo>
                      <a:pt x="77" y="209"/>
                    </a:lnTo>
                    <a:lnTo>
                      <a:pt x="76" y="212"/>
                    </a:lnTo>
                    <a:lnTo>
                      <a:pt x="83" y="233"/>
                    </a:lnTo>
                    <a:lnTo>
                      <a:pt x="88" y="224"/>
                    </a:lnTo>
                    <a:lnTo>
                      <a:pt x="98" y="212"/>
                    </a:lnTo>
                    <a:lnTo>
                      <a:pt x="108" y="209"/>
                    </a:lnTo>
                    <a:lnTo>
                      <a:pt x="110" y="200"/>
                    </a:lnTo>
                    <a:lnTo>
                      <a:pt x="109" y="193"/>
                    </a:lnTo>
                    <a:lnTo>
                      <a:pt x="116" y="183"/>
                    </a:lnTo>
                    <a:lnTo>
                      <a:pt x="135" y="193"/>
                    </a:lnTo>
                    <a:lnTo>
                      <a:pt x="143" y="192"/>
                    </a:lnTo>
                    <a:lnTo>
                      <a:pt x="132" y="203"/>
                    </a:lnTo>
                    <a:lnTo>
                      <a:pt x="130" y="209"/>
                    </a:lnTo>
                    <a:lnTo>
                      <a:pt x="129" y="225"/>
                    </a:lnTo>
                    <a:lnTo>
                      <a:pt x="132" y="225"/>
                    </a:lnTo>
                    <a:lnTo>
                      <a:pt x="138" y="236"/>
                    </a:lnTo>
                    <a:lnTo>
                      <a:pt x="146" y="233"/>
                    </a:lnTo>
                    <a:lnTo>
                      <a:pt x="156" y="221"/>
                    </a:lnTo>
                    <a:lnTo>
                      <a:pt x="158" y="204"/>
                    </a:lnTo>
                    <a:lnTo>
                      <a:pt x="168" y="197"/>
                    </a:lnTo>
                    <a:lnTo>
                      <a:pt x="170" y="181"/>
                    </a:lnTo>
                    <a:lnTo>
                      <a:pt x="175" y="172"/>
                    </a:lnTo>
                    <a:lnTo>
                      <a:pt x="177" y="181"/>
                    </a:lnTo>
                    <a:lnTo>
                      <a:pt x="170" y="208"/>
                    </a:lnTo>
                    <a:lnTo>
                      <a:pt x="174" y="211"/>
                    </a:lnTo>
                    <a:lnTo>
                      <a:pt x="191" y="205"/>
                    </a:lnTo>
                    <a:lnTo>
                      <a:pt x="193" y="192"/>
                    </a:lnTo>
                    <a:lnTo>
                      <a:pt x="194" y="189"/>
                    </a:lnTo>
                    <a:lnTo>
                      <a:pt x="218" y="183"/>
                    </a:lnTo>
                    <a:lnTo>
                      <a:pt x="215" y="200"/>
                    </a:lnTo>
                    <a:lnTo>
                      <a:pt x="229" y="209"/>
                    </a:lnTo>
                    <a:lnTo>
                      <a:pt x="276" y="203"/>
                    </a:lnTo>
                    <a:lnTo>
                      <a:pt x="277" y="206"/>
                    </a:lnTo>
                    <a:lnTo>
                      <a:pt x="272" y="211"/>
                    </a:lnTo>
                    <a:lnTo>
                      <a:pt x="260" y="216"/>
                    </a:lnTo>
                    <a:lnTo>
                      <a:pt x="222" y="216"/>
                    </a:lnTo>
                    <a:lnTo>
                      <a:pt x="220" y="224"/>
                    </a:lnTo>
                    <a:lnTo>
                      <a:pt x="208" y="224"/>
                    </a:lnTo>
                    <a:lnTo>
                      <a:pt x="208" y="232"/>
                    </a:lnTo>
                    <a:lnTo>
                      <a:pt x="213" y="237"/>
                    </a:lnTo>
                    <a:lnTo>
                      <a:pt x="227" y="244"/>
                    </a:lnTo>
                    <a:lnTo>
                      <a:pt x="259" y="243"/>
                    </a:lnTo>
                    <a:lnTo>
                      <a:pt x="266" y="236"/>
                    </a:lnTo>
                    <a:lnTo>
                      <a:pt x="312" y="231"/>
                    </a:lnTo>
                    <a:lnTo>
                      <a:pt x="324" y="222"/>
                    </a:lnTo>
                    <a:lnTo>
                      <a:pt x="315" y="241"/>
                    </a:lnTo>
                    <a:lnTo>
                      <a:pt x="313" y="243"/>
                    </a:lnTo>
                    <a:lnTo>
                      <a:pt x="275" y="247"/>
                    </a:lnTo>
                    <a:lnTo>
                      <a:pt x="242" y="258"/>
                    </a:lnTo>
                    <a:lnTo>
                      <a:pt x="173" y="265"/>
                    </a:lnTo>
                    <a:lnTo>
                      <a:pt x="154" y="292"/>
                    </a:lnTo>
                    <a:lnTo>
                      <a:pt x="138" y="298"/>
                    </a:lnTo>
                    <a:lnTo>
                      <a:pt x="127" y="313"/>
                    </a:lnTo>
                    <a:lnTo>
                      <a:pt x="130" y="325"/>
                    </a:lnTo>
                    <a:lnTo>
                      <a:pt x="138" y="340"/>
                    </a:lnTo>
                    <a:lnTo>
                      <a:pt x="145" y="359"/>
                    </a:lnTo>
                    <a:lnTo>
                      <a:pt x="163" y="356"/>
                    </a:lnTo>
                    <a:lnTo>
                      <a:pt x="183" y="371"/>
                    </a:lnTo>
                    <a:lnTo>
                      <a:pt x="185" y="382"/>
                    </a:lnTo>
                    <a:lnTo>
                      <a:pt x="163" y="380"/>
                    </a:lnTo>
                    <a:lnTo>
                      <a:pt x="156" y="373"/>
                    </a:lnTo>
                    <a:lnTo>
                      <a:pt x="151" y="377"/>
                    </a:lnTo>
                    <a:lnTo>
                      <a:pt x="153" y="392"/>
                    </a:lnTo>
                    <a:lnTo>
                      <a:pt x="158" y="404"/>
                    </a:lnTo>
                    <a:lnTo>
                      <a:pt x="165" y="404"/>
                    </a:lnTo>
                    <a:lnTo>
                      <a:pt x="163" y="410"/>
                    </a:lnTo>
                    <a:lnTo>
                      <a:pt x="164" y="416"/>
                    </a:lnTo>
                    <a:lnTo>
                      <a:pt x="170" y="426"/>
                    </a:lnTo>
                    <a:lnTo>
                      <a:pt x="193" y="420"/>
                    </a:lnTo>
                    <a:lnTo>
                      <a:pt x="201" y="427"/>
                    </a:lnTo>
                    <a:lnTo>
                      <a:pt x="243" y="442"/>
                    </a:lnTo>
                    <a:lnTo>
                      <a:pt x="238" y="448"/>
                    </a:lnTo>
                    <a:lnTo>
                      <a:pt x="178" y="457"/>
                    </a:lnTo>
                    <a:lnTo>
                      <a:pt x="178" y="472"/>
                    </a:lnTo>
                    <a:lnTo>
                      <a:pt x="184" y="486"/>
                    </a:lnTo>
                    <a:lnTo>
                      <a:pt x="193" y="491"/>
                    </a:lnTo>
                    <a:lnTo>
                      <a:pt x="199" y="505"/>
                    </a:lnTo>
                    <a:lnTo>
                      <a:pt x="205" y="509"/>
                    </a:lnTo>
                    <a:lnTo>
                      <a:pt x="211" y="506"/>
                    </a:lnTo>
                    <a:lnTo>
                      <a:pt x="212" y="497"/>
                    </a:lnTo>
                    <a:lnTo>
                      <a:pt x="216" y="500"/>
                    </a:lnTo>
                    <a:lnTo>
                      <a:pt x="216" y="506"/>
                    </a:lnTo>
                    <a:lnTo>
                      <a:pt x="210" y="513"/>
                    </a:lnTo>
                    <a:lnTo>
                      <a:pt x="218" y="523"/>
                    </a:lnTo>
                    <a:lnTo>
                      <a:pt x="223" y="537"/>
                    </a:lnTo>
                    <a:lnTo>
                      <a:pt x="242" y="537"/>
                    </a:lnTo>
                    <a:lnTo>
                      <a:pt x="250" y="547"/>
                    </a:lnTo>
                    <a:lnTo>
                      <a:pt x="269" y="549"/>
                    </a:lnTo>
                    <a:lnTo>
                      <a:pt x="290" y="558"/>
                    </a:lnTo>
                    <a:lnTo>
                      <a:pt x="324" y="558"/>
                    </a:lnTo>
                    <a:lnTo>
                      <a:pt x="326" y="549"/>
                    </a:lnTo>
                    <a:lnTo>
                      <a:pt x="323" y="532"/>
                    </a:lnTo>
                    <a:lnTo>
                      <a:pt x="307" y="523"/>
                    </a:lnTo>
                    <a:lnTo>
                      <a:pt x="299" y="511"/>
                    </a:lnTo>
                    <a:lnTo>
                      <a:pt x="326" y="511"/>
                    </a:lnTo>
                    <a:lnTo>
                      <a:pt x="339" y="515"/>
                    </a:lnTo>
                    <a:lnTo>
                      <a:pt x="347" y="532"/>
                    </a:lnTo>
                    <a:lnTo>
                      <a:pt x="360" y="539"/>
                    </a:lnTo>
                    <a:lnTo>
                      <a:pt x="365" y="552"/>
                    </a:lnTo>
                    <a:lnTo>
                      <a:pt x="367" y="545"/>
                    </a:lnTo>
                    <a:lnTo>
                      <a:pt x="350" y="501"/>
                    </a:lnTo>
                    <a:lnTo>
                      <a:pt x="339" y="486"/>
                    </a:lnTo>
                    <a:lnTo>
                      <a:pt x="335" y="475"/>
                    </a:lnTo>
                    <a:lnTo>
                      <a:pt x="322" y="447"/>
                    </a:lnTo>
                    <a:lnTo>
                      <a:pt x="323" y="426"/>
                    </a:lnTo>
                    <a:lnTo>
                      <a:pt x="328" y="424"/>
                    </a:lnTo>
                    <a:lnTo>
                      <a:pt x="330" y="430"/>
                    </a:lnTo>
                    <a:lnTo>
                      <a:pt x="339" y="457"/>
                    </a:lnTo>
                    <a:lnTo>
                      <a:pt x="346" y="469"/>
                    </a:lnTo>
                    <a:lnTo>
                      <a:pt x="367" y="486"/>
                    </a:lnTo>
                    <a:lnTo>
                      <a:pt x="368" y="497"/>
                    </a:lnTo>
                    <a:lnTo>
                      <a:pt x="384" y="532"/>
                    </a:lnTo>
                    <a:lnTo>
                      <a:pt x="394" y="544"/>
                    </a:lnTo>
                    <a:lnTo>
                      <a:pt x="401" y="545"/>
                    </a:lnTo>
                    <a:lnTo>
                      <a:pt x="405" y="533"/>
                    </a:lnTo>
                    <a:lnTo>
                      <a:pt x="412" y="483"/>
                    </a:lnTo>
                    <a:lnTo>
                      <a:pt x="395" y="451"/>
                    </a:lnTo>
                    <a:lnTo>
                      <a:pt x="394" y="436"/>
                    </a:lnTo>
                    <a:lnTo>
                      <a:pt x="398" y="415"/>
                    </a:lnTo>
                    <a:lnTo>
                      <a:pt x="401" y="416"/>
                    </a:lnTo>
                    <a:lnTo>
                      <a:pt x="403" y="426"/>
                    </a:lnTo>
                    <a:lnTo>
                      <a:pt x="417" y="447"/>
                    </a:lnTo>
                    <a:lnTo>
                      <a:pt x="421" y="461"/>
                    </a:lnTo>
                    <a:lnTo>
                      <a:pt x="436" y="461"/>
                    </a:lnTo>
                    <a:lnTo>
                      <a:pt x="436" y="451"/>
                    </a:lnTo>
                    <a:lnTo>
                      <a:pt x="438" y="434"/>
                    </a:lnTo>
                    <a:lnTo>
                      <a:pt x="435" y="416"/>
                    </a:lnTo>
                    <a:lnTo>
                      <a:pt x="423" y="407"/>
                    </a:lnTo>
                    <a:lnTo>
                      <a:pt x="425" y="396"/>
                    </a:lnTo>
                    <a:lnTo>
                      <a:pt x="420" y="376"/>
                    </a:lnTo>
                    <a:lnTo>
                      <a:pt x="420" y="360"/>
                    </a:lnTo>
                    <a:lnTo>
                      <a:pt x="421" y="348"/>
                    </a:lnTo>
                    <a:lnTo>
                      <a:pt x="421" y="329"/>
                    </a:lnTo>
                    <a:lnTo>
                      <a:pt x="427" y="312"/>
                    </a:lnTo>
                    <a:lnTo>
                      <a:pt x="432" y="284"/>
                    </a:lnTo>
                    <a:lnTo>
                      <a:pt x="436" y="280"/>
                    </a:lnTo>
                    <a:lnTo>
                      <a:pt x="436" y="287"/>
                    </a:lnTo>
                    <a:lnTo>
                      <a:pt x="433" y="298"/>
                    </a:lnTo>
                    <a:lnTo>
                      <a:pt x="431" y="321"/>
                    </a:lnTo>
                    <a:lnTo>
                      <a:pt x="436" y="334"/>
                    </a:lnTo>
                    <a:lnTo>
                      <a:pt x="436" y="361"/>
                    </a:lnTo>
                    <a:lnTo>
                      <a:pt x="438" y="380"/>
                    </a:lnTo>
                    <a:lnTo>
                      <a:pt x="455" y="407"/>
                    </a:lnTo>
                    <a:lnTo>
                      <a:pt x="460" y="404"/>
                    </a:lnTo>
                    <a:lnTo>
                      <a:pt x="475" y="367"/>
                    </a:lnTo>
                    <a:lnTo>
                      <a:pt x="489" y="345"/>
                    </a:lnTo>
                    <a:lnTo>
                      <a:pt x="486" y="303"/>
                    </a:lnTo>
                    <a:lnTo>
                      <a:pt x="486" y="291"/>
                    </a:lnTo>
                    <a:lnTo>
                      <a:pt x="496" y="300"/>
                    </a:lnTo>
                    <a:lnTo>
                      <a:pt x="498" y="329"/>
                    </a:lnTo>
                    <a:lnTo>
                      <a:pt x="513" y="310"/>
                    </a:lnTo>
                    <a:lnTo>
                      <a:pt x="511" y="307"/>
                    </a:lnTo>
                    <a:lnTo>
                      <a:pt x="512" y="292"/>
                    </a:lnTo>
                    <a:lnTo>
                      <a:pt x="565" y="267"/>
                    </a:lnTo>
                    <a:lnTo>
                      <a:pt x="602" y="231"/>
                    </a:lnTo>
                    <a:lnTo>
                      <a:pt x="603" y="204"/>
                    </a:lnTo>
                    <a:lnTo>
                      <a:pt x="600" y="195"/>
                    </a:lnTo>
                    <a:lnTo>
                      <a:pt x="592" y="184"/>
                    </a:lnTo>
                    <a:lnTo>
                      <a:pt x="588" y="170"/>
                    </a:lnTo>
                    <a:lnTo>
                      <a:pt x="571" y="146"/>
                    </a:lnTo>
                    <a:lnTo>
                      <a:pt x="560" y="123"/>
                    </a:lnTo>
                    <a:lnTo>
                      <a:pt x="552" y="128"/>
                    </a:lnTo>
                    <a:lnTo>
                      <a:pt x="551" y="135"/>
                    </a:lnTo>
                    <a:lnTo>
                      <a:pt x="549" y="145"/>
                    </a:lnTo>
                    <a:lnTo>
                      <a:pt x="549" y="156"/>
                    </a:lnTo>
                    <a:lnTo>
                      <a:pt x="545" y="165"/>
                    </a:lnTo>
                    <a:lnTo>
                      <a:pt x="535" y="176"/>
                    </a:lnTo>
                    <a:lnTo>
                      <a:pt x="534" y="168"/>
                    </a:lnTo>
                    <a:lnTo>
                      <a:pt x="540" y="162"/>
                    </a:lnTo>
                    <a:lnTo>
                      <a:pt x="538" y="150"/>
                    </a:lnTo>
                    <a:lnTo>
                      <a:pt x="539" y="141"/>
                    </a:lnTo>
                    <a:lnTo>
                      <a:pt x="538" y="130"/>
                    </a:lnTo>
                    <a:lnTo>
                      <a:pt x="529" y="123"/>
                    </a:lnTo>
                    <a:lnTo>
                      <a:pt x="519" y="103"/>
                    </a:lnTo>
                    <a:lnTo>
                      <a:pt x="507" y="93"/>
                    </a:lnTo>
                    <a:lnTo>
                      <a:pt x="502" y="92"/>
                    </a:lnTo>
                    <a:lnTo>
                      <a:pt x="489" y="107"/>
                    </a:lnTo>
                    <a:lnTo>
                      <a:pt x="479" y="107"/>
                    </a:lnTo>
                    <a:lnTo>
                      <a:pt x="468" y="127"/>
                    </a:lnTo>
                    <a:lnTo>
                      <a:pt x="464" y="128"/>
                    </a:lnTo>
                    <a:lnTo>
                      <a:pt x="464" y="115"/>
                    </a:lnTo>
                    <a:lnTo>
                      <a:pt x="470" y="102"/>
                    </a:lnTo>
                    <a:lnTo>
                      <a:pt x="481" y="96"/>
                    </a:lnTo>
                    <a:lnTo>
                      <a:pt x="487" y="60"/>
                    </a:lnTo>
                    <a:lnTo>
                      <a:pt x="496" y="32"/>
                    </a:lnTo>
                    <a:lnTo>
                      <a:pt x="496" y="27"/>
                    </a:lnTo>
                    <a:lnTo>
                      <a:pt x="481" y="33"/>
                    </a:lnTo>
                    <a:lnTo>
                      <a:pt x="481" y="28"/>
                    </a:lnTo>
                    <a:lnTo>
                      <a:pt x="491" y="17"/>
                    </a:lnTo>
                    <a:lnTo>
                      <a:pt x="487" y="0"/>
                    </a:lnTo>
                    <a:lnTo>
                      <a:pt x="104" y="0"/>
                    </a:lnTo>
                    <a:lnTo>
                      <a:pt x="110" y="9"/>
                    </a:lnTo>
                    <a:lnTo>
                      <a:pt x="111" y="15"/>
                    </a:lnTo>
                    <a:lnTo>
                      <a:pt x="102" y="1"/>
                    </a:lnTo>
                    <a:lnTo>
                      <a:pt x="99" y="0"/>
                    </a:lnTo>
                    <a:lnTo>
                      <a:pt x="78" y="0"/>
                    </a:lnTo>
                    <a:lnTo>
                      <a:pt x="75" y="2"/>
                    </a:lnTo>
                    <a:lnTo>
                      <a:pt x="72" y="0"/>
                    </a:lnTo>
                    <a:lnTo>
                      <a:pt x="2" y="0"/>
                    </a:lnTo>
                    <a:lnTo>
                      <a:pt x="0" y="7"/>
                    </a:lnTo>
                    <a:lnTo>
                      <a:pt x="3" y="21"/>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6" name="Freeform 308"/>
              <p:cNvSpPr>
                <a:spLocks noChangeAspect="1"/>
              </p:cNvSpPr>
              <p:nvPr/>
            </p:nvSpPr>
            <p:spPr bwMode="gray">
              <a:xfrm>
                <a:off x="1532" y="960"/>
                <a:ext cx="206" cy="207"/>
              </a:xfrm>
              <a:custGeom>
                <a:avLst/>
                <a:gdLst/>
                <a:ahLst/>
                <a:cxnLst>
                  <a:cxn ang="0">
                    <a:pos x="181" y="70"/>
                  </a:cxn>
                  <a:cxn ang="0">
                    <a:pos x="284" y="215"/>
                  </a:cxn>
                  <a:cxn ang="0">
                    <a:pos x="322" y="275"/>
                  </a:cxn>
                  <a:cxn ang="0">
                    <a:pos x="270" y="271"/>
                  </a:cxn>
                  <a:cxn ang="0">
                    <a:pos x="419" y="334"/>
                  </a:cxn>
                  <a:cxn ang="0">
                    <a:pos x="416" y="370"/>
                  </a:cxn>
                  <a:cxn ang="0">
                    <a:pos x="402" y="402"/>
                  </a:cxn>
                  <a:cxn ang="0">
                    <a:pos x="243" y="332"/>
                  </a:cxn>
                  <a:cxn ang="0">
                    <a:pos x="144" y="436"/>
                  </a:cxn>
                  <a:cxn ang="0">
                    <a:pos x="140" y="531"/>
                  </a:cxn>
                  <a:cxn ang="0">
                    <a:pos x="192" y="511"/>
                  </a:cxn>
                  <a:cxn ang="0">
                    <a:pos x="221" y="553"/>
                  </a:cxn>
                  <a:cxn ang="0">
                    <a:pos x="264" y="454"/>
                  </a:cxn>
                  <a:cxn ang="0">
                    <a:pos x="278" y="529"/>
                  </a:cxn>
                  <a:cxn ang="0">
                    <a:pos x="246" y="561"/>
                  </a:cxn>
                  <a:cxn ang="0">
                    <a:pos x="230" y="609"/>
                  </a:cxn>
                  <a:cxn ang="0">
                    <a:pos x="227" y="620"/>
                  </a:cxn>
                  <a:cxn ang="0">
                    <a:pos x="267" y="650"/>
                  </a:cxn>
                  <a:cxn ang="0">
                    <a:pos x="351" y="657"/>
                  </a:cxn>
                  <a:cxn ang="0">
                    <a:pos x="378" y="623"/>
                  </a:cxn>
                  <a:cxn ang="0">
                    <a:pos x="335" y="739"/>
                  </a:cxn>
                  <a:cxn ang="0">
                    <a:pos x="233" y="736"/>
                  </a:cxn>
                  <a:cxn ang="0">
                    <a:pos x="168" y="622"/>
                  </a:cxn>
                  <a:cxn ang="0">
                    <a:pos x="88" y="693"/>
                  </a:cxn>
                  <a:cxn ang="0">
                    <a:pos x="145" y="753"/>
                  </a:cxn>
                  <a:cxn ang="0">
                    <a:pos x="147" y="801"/>
                  </a:cxn>
                  <a:cxn ang="0">
                    <a:pos x="92" y="819"/>
                  </a:cxn>
                  <a:cxn ang="0">
                    <a:pos x="6" y="903"/>
                  </a:cxn>
                  <a:cxn ang="0">
                    <a:pos x="45" y="897"/>
                  </a:cxn>
                  <a:cxn ang="0">
                    <a:pos x="108" y="964"/>
                  </a:cxn>
                  <a:cxn ang="0">
                    <a:pos x="190" y="995"/>
                  </a:cxn>
                  <a:cxn ang="0">
                    <a:pos x="286" y="925"/>
                  </a:cxn>
                  <a:cxn ang="0">
                    <a:pos x="399" y="979"/>
                  </a:cxn>
                  <a:cxn ang="0">
                    <a:pos x="456" y="958"/>
                  </a:cxn>
                  <a:cxn ang="0">
                    <a:pos x="581" y="943"/>
                  </a:cxn>
                  <a:cxn ang="0">
                    <a:pos x="595" y="865"/>
                  </a:cxn>
                  <a:cxn ang="0">
                    <a:pos x="570" y="792"/>
                  </a:cxn>
                  <a:cxn ang="0">
                    <a:pos x="423" y="805"/>
                  </a:cxn>
                  <a:cxn ang="0">
                    <a:pos x="498" y="773"/>
                  </a:cxn>
                  <a:cxn ang="0">
                    <a:pos x="652" y="694"/>
                  </a:cxn>
                  <a:cxn ang="0">
                    <a:pos x="622" y="596"/>
                  </a:cxn>
                  <a:cxn ang="0">
                    <a:pos x="768" y="555"/>
                  </a:cxn>
                  <a:cxn ang="0">
                    <a:pos x="775" y="468"/>
                  </a:cxn>
                  <a:cxn ang="0">
                    <a:pos x="813" y="411"/>
                  </a:cxn>
                  <a:cxn ang="0">
                    <a:pos x="757" y="319"/>
                  </a:cxn>
                  <a:cxn ang="0">
                    <a:pos x="645" y="291"/>
                  </a:cxn>
                  <a:cxn ang="0">
                    <a:pos x="715" y="247"/>
                  </a:cxn>
                  <a:cxn ang="0">
                    <a:pos x="828" y="274"/>
                  </a:cxn>
                  <a:cxn ang="0">
                    <a:pos x="650" y="222"/>
                  </a:cxn>
                  <a:cxn ang="0">
                    <a:pos x="746" y="209"/>
                  </a:cxn>
                  <a:cxn ang="0">
                    <a:pos x="801" y="185"/>
                  </a:cxn>
                  <a:cxn ang="0">
                    <a:pos x="881" y="140"/>
                  </a:cxn>
                  <a:cxn ang="0">
                    <a:pos x="884" y="103"/>
                  </a:cxn>
                  <a:cxn ang="0">
                    <a:pos x="978" y="58"/>
                  </a:cxn>
                  <a:cxn ang="0">
                    <a:pos x="426" y="41"/>
                  </a:cxn>
                  <a:cxn ang="0">
                    <a:pos x="526" y="107"/>
                  </a:cxn>
                  <a:cxn ang="0">
                    <a:pos x="432" y="129"/>
                  </a:cxn>
                  <a:cxn ang="0">
                    <a:pos x="220" y="14"/>
                  </a:cxn>
                </a:cxnLst>
                <a:rect l="0" t="0" r="r" b="b"/>
                <a:pathLst>
                  <a:path w="1028" h="1037">
                    <a:moveTo>
                      <a:pt x="231" y="23"/>
                    </a:moveTo>
                    <a:lnTo>
                      <a:pt x="231" y="28"/>
                    </a:lnTo>
                    <a:lnTo>
                      <a:pt x="228" y="33"/>
                    </a:lnTo>
                    <a:lnTo>
                      <a:pt x="193" y="18"/>
                    </a:lnTo>
                    <a:lnTo>
                      <a:pt x="184" y="9"/>
                    </a:lnTo>
                    <a:lnTo>
                      <a:pt x="174" y="7"/>
                    </a:lnTo>
                    <a:lnTo>
                      <a:pt x="168" y="11"/>
                    </a:lnTo>
                    <a:lnTo>
                      <a:pt x="168" y="49"/>
                    </a:lnTo>
                    <a:lnTo>
                      <a:pt x="170" y="57"/>
                    </a:lnTo>
                    <a:lnTo>
                      <a:pt x="181" y="70"/>
                    </a:lnTo>
                    <a:lnTo>
                      <a:pt x="204" y="86"/>
                    </a:lnTo>
                    <a:lnTo>
                      <a:pt x="217" y="87"/>
                    </a:lnTo>
                    <a:lnTo>
                      <a:pt x="243" y="111"/>
                    </a:lnTo>
                    <a:lnTo>
                      <a:pt x="247" y="120"/>
                    </a:lnTo>
                    <a:lnTo>
                      <a:pt x="251" y="141"/>
                    </a:lnTo>
                    <a:lnTo>
                      <a:pt x="256" y="151"/>
                    </a:lnTo>
                    <a:lnTo>
                      <a:pt x="279" y="182"/>
                    </a:lnTo>
                    <a:lnTo>
                      <a:pt x="281" y="192"/>
                    </a:lnTo>
                    <a:lnTo>
                      <a:pt x="280" y="204"/>
                    </a:lnTo>
                    <a:lnTo>
                      <a:pt x="284" y="215"/>
                    </a:lnTo>
                    <a:lnTo>
                      <a:pt x="284" y="225"/>
                    </a:lnTo>
                    <a:lnTo>
                      <a:pt x="283" y="228"/>
                    </a:lnTo>
                    <a:lnTo>
                      <a:pt x="286" y="237"/>
                    </a:lnTo>
                    <a:lnTo>
                      <a:pt x="289" y="253"/>
                    </a:lnTo>
                    <a:lnTo>
                      <a:pt x="303" y="249"/>
                    </a:lnTo>
                    <a:lnTo>
                      <a:pt x="310" y="240"/>
                    </a:lnTo>
                    <a:lnTo>
                      <a:pt x="308" y="251"/>
                    </a:lnTo>
                    <a:lnTo>
                      <a:pt x="303" y="259"/>
                    </a:lnTo>
                    <a:lnTo>
                      <a:pt x="314" y="278"/>
                    </a:lnTo>
                    <a:lnTo>
                      <a:pt x="322" y="275"/>
                    </a:lnTo>
                    <a:lnTo>
                      <a:pt x="324" y="290"/>
                    </a:lnTo>
                    <a:lnTo>
                      <a:pt x="330" y="298"/>
                    </a:lnTo>
                    <a:lnTo>
                      <a:pt x="344" y="296"/>
                    </a:lnTo>
                    <a:lnTo>
                      <a:pt x="337" y="307"/>
                    </a:lnTo>
                    <a:lnTo>
                      <a:pt x="318" y="306"/>
                    </a:lnTo>
                    <a:lnTo>
                      <a:pt x="307" y="301"/>
                    </a:lnTo>
                    <a:lnTo>
                      <a:pt x="295" y="280"/>
                    </a:lnTo>
                    <a:lnTo>
                      <a:pt x="283" y="279"/>
                    </a:lnTo>
                    <a:lnTo>
                      <a:pt x="276" y="269"/>
                    </a:lnTo>
                    <a:lnTo>
                      <a:pt x="270" y="271"/>
                    </a:lnTo>
                    <a:lnTo>
                      <a:pt x="262" y="286"/>
                    </a:lnTo>
                    <a:lnTo>
                      <a:pt x="265" y="302"/>
                    </a:lnTo>
                    <a:lnTo>
                      <a:pt x="278" y="307"/>
                    </a:lnTo>
                    <a:lnTo>
                      <a:pt x="295" y="327"/>
                    </a:lnTo>
                    <a:lnTo>
                      <a:pt x="354" y="333"/>
                    </a:lnTo>
                    <a:lnTo>
                      <a:pt x="377" y="346"/>
                    </a:lnTo>
                    <a:lnTo>
                      <a:pt x="407" y="345"/>
                    </a:lnTo>
                    <a:lnTo>
                      <a:pt x="410" y="343"/>
                    </a:lnTo>
                    <a:lnTo>
                      <a:pt x="413" y="335"/>
                    </a:lnTo>
                    <a:lnTo>
                      <a:pt x="419" y="334"/>
                    </a:lnTo>
                    <a:lnTo>
                      <a:pt x="434" y="316"/>
                    </a:lnTo>
                    <a:lnTo>
                      <a:pt x="442" y="313"/>
                    </a:lnTo>
                    <a:lnTo>
                      <a:pt x="442" y="316"/>
                    </a:lnTo>
                    <a:lnTo>
                      <a:pt x="434" y="332"/>
                    </a:lnTo>
                    <a:lnTo>
                      <a:pt x="431" y="349"/>
                    </a:lnTo>
                    <a:lnTo>
                      <a:pt x="434" y="353"/>
                    </a:lnTo>
                    <a:lnTo>
                      <a:pt x="427" y="361"/>
                    </a:lnTo>
                    <a:lnTo>
                      <a:pt x="424" y="360"/>
                    </a:lnTo>
                    <a:lnTo>
                      <a:pt x="421" y="367"/>
                    </a:lnTo>
                    <a:lnTo>
                      <a:pt x="416" y="370"/>
                    </a:lnTo>
                    <a:lnTo>
                      <a:pt x="408" y="357"/>
                    </a:lnTo>
                    <a:lnTo>
                      <a:pt x="398" y="364"/>
                    </a:lnTo>
                    <a:lnTo>
                      <a:pt x="355" y="357"/>
                    </a:lnTo>
                    <a:lnTo>
                      <a:pt x="348" y="366"/>
                    </a:lnTo>
                    <a:lnTo>
                      <a:pt x="351" y="375"/>
                    </a:lnTo>
                    <a:lnTo>
                      <a:pt x="364" y="384"/>
                    </a:lnTo>
                    <a:lnTo>
                      <a:pt x="373" y="386"/>
                    </a:lnTo>
                    <a:lnTo>
                      <a:pt x="377" y="393"/>
                    </a:lnTo>
                    <a:lnTo>
                      <a:pt x="405" y="394"/>
                    </a:lnTo>
                    <a:lnTo>
                      <a:pt x="402" y="402"/>
                    </a:lnTo>
                    <a:lnTo>
                      <a:pt x="388" y="402"/>
                    </a:lnTo>
                    <a:lnTo>
                      <a:pt x="402" y="431"/>
                    </a:lnTo>
                    <a:lnTo>
                      <a:pt x="399" y="437"/>
                    </a:lnTo>
                    <a:lnTo>
                      <a:pt x="380" y="426"/>
                    </a:lnTo>
                    <a:lnTo>
                      <a:pt x="377" y="418"/>
                    </a:lnTo>
                    <a:lnTo>
                      <a:pt x="367" y="400"/>
                    </a:lnTo>
                    <a:lnTo>
                      <a:pt x="356" y="399"/>
                    </a:lnTo>
                    <a:lnTo>
                      <a:pt x="313" y="353"/>
                    </a:lnTo>
                    <a:lnTo>
                      <a:pt x="270" y="345"/>
                    </a:lnTo>
                    <a:lnTo>
                      <a:pt x="243" y="332"/>
                    </a:lnTo>
                    <a:lnTo>
                      <a:pt x="233" y="333"/>
                    </a:lnTo>
                    <a:lnTo>
                      <a:pt x="232" y="341"/>
                    </a:lnTo>
                    <a:lnTo>
                      <a:pt x="225" y="354"/>
                    </a:lnTo>
                    <a:lnTo>
                      <a:pt x="157" y="367"/>
                    </a:lnTo>
                    <a:lnTo>
                      <a:pt x="152" y="371"/>
                    </a:lnTo>
                    <a:lnTo>
                      <a:pt x="146" y="382"/>
                    </a:lnTo>
                    <a:lnTo>
                      <a:pt x="140" y="404"/>
                    </a:lnTo>
                    <a:lnTo>
                      <a:pt x="136" y="426"/>
                    </a:lnTo>
                    <a:lnTo>
                      <a:pt x="147" y="430"/>
                    </a:lnTo>
                    <a:lnTo>
                      <a:pt x="144" y="436"/>
                    </a:lnTo>
                    <a:lnTo>
                      <a:pt x="125" y="442"/>
                    </a:lnTo>
                    <a:lnTo>
                      <a:pt x="118" y="452"/>
                    </a:lnTo>
                    <a:lnTo>
                      <a:pt x="108" y="474"/>
                    </a:lnTo>
                    <a:lnTo>
                      <a:pt x="114" y="488"/>
                    </a:lnTo>
                    <a:lnTo>
                      <a:pt x="115" y="502"/>
                    </a:lnTo>
                    <a:lnTo>
                      <a:pt x="117" y="507"/>
                    </a:lnTo>
                    <a:lnTo>
                      <a:pt x="115" y="523"/>
                    </a:lnTo>
                    <a:lnTo>
                      <a:pt x="117" y="529"/>
                    </a:lnTo>
                    <a:lnTo>
                      <a:pt x="125" y="524"/>
                    </a:lnTo>
                    <a:lnTo>
                      <a:pt x="140" y="531"/>
                    </a:lnTo>
                    <a:lnTo>
                      <a:pt x="127" y="534"/>
                    </a:lnTo>
                    <a:lnTo>
                      <a:pt x="119" y="542"/>
                    </a:lnTo>
                    <a:lnTo>
                      <a:pt x="117" y="549"/>
                    </a:lnTo>
                    <a:lnTo>
                      <a:pt x="118" y="552"/>
                    </a:lnTo>
                    <a:lnTo>
                      <a:pt x="144" y="558"/>
                    </a:lnTo>
                    <a:lnTo>
                      <a:pt x="170" y="545"/>
                    </a:lnTo>
                    <a:lnTo>
                      <a:pt x="176" y="526"/>
                    </a:lnTo>
                    <a:lnTo>
                      <a:pt x="184" y="528"/>
                    </a:lnTo>
                    <a:lnTo>
                      <a:pt x="188" y="523"/>
                    </a:lnTo>
                    <a:lnTo>
                      <a:pt x="192" y="511"/>
                    </a:lnTo>
                    <a:lnTo>
                      <a:pt x="193" y="500"/>
                    </a:lnTo>
                    <a:lnTo>
                      <a:pt x="205" y="486"/>
                    </a:lnTo>
                    <a:lnTo>
                      <a:pt x="205" y="493"/>
                    </a:lnTo>
                    <a:lnTo>
                      <a:pt x="199" y="515"/>
                    </a:lnTo>
                    <a:lnTo>
                      <a:pt x="185" y="542"/>
                    </a:lnTo>
                    <a:lnTo>
                      <a:pt x="187" y="547"/>
                    </a:lnTo>
                    <a:lnTo>
                      <a:pt x="187" y="554"/>
                    </a:lnTo>
                    <a:lnTo>
                      <a:pt x="188" y="561"/>
                    </a:lnTo>
                    <a:lnTo>
                      <a:pt x="194" y="566"/>
                    </a:lnTo>
                    <a:lnTo>
                      <a:pt x="221" y="553"/>
                    </a:lnTo>
                    <a:lnTo>
                      <a:pt x="226" y="558"/>
                    </a:lnTo>
                    <a:lnTo>
                      <a:pt x="233" y="550"/>
                    </a:lnTo>
                    <a:lnTo>
                      <a:pt x="247" y="523"/>
                    </a:lnTo>
                    <a:lnTo>
                      <a:pt x="249" y="510"/>
                    </a:lnTo>
                    <a:lnTo>
                      <a:pt x="254" y="499"/>
                    </a:lnTo>
                    <a:lnTo>
                      <a:pt x="258" y="472"/>
                    </a:lnTo>
                    <a:lnTo>
                      <a:pt x="263" y="458"/>
                    </a:lnTo>
                    <a:lnTo>
                      <a:pt x="263" y="447"/>
                    </a:lnTo>
                    <a:lnTo>
                      <a:pt x="273" y="425"/>
                    </a:lnTo>
                    <a:lnTo>
                      <a:pt x="264" y="454"/>
                    </a:lnTo>
                    <a:lnTo>
                      <a:pt x="263" y="483"/>
                    </a:lnTo>
                    <a:lnTo>
                      <a:pt x="265" y="490"/>
                    </a:lnTo>
                    <a:lnTo>
                      <a:pt x="270" y="491"/>
                    </a:lnTo>
                    <a:lnTo>
                      <a:pt x="276" y="486"/>
                    </a:lnTo>
                    <a:lnTo>
                      <a:pt x="274" y="494"/>
                    </a:lnTo>
                    <a:lnTo>
                      <a:pt x="263" y="505"/>
                    </a:lnTo>
                    <a:lnTo>
                      <a:pt x="259" y="513"/>
                    </a:lnTo>
                    <a:lnTo>
                      <a:pt x="259" y="531"/>
                    </a:lnTo>
                    <a:lnTo>
                      <a:pt x="260" y="536"/>
                    </a:lnTo>
                    <a:lnTo>
                      <a:pt x="278" y="529"/>
                    </a:lnTo>
                    <a:lnTo>
                      <a:pt x="286" y="532"/>
                    </a:lnTo>
                    <a:lnTo>
                      <a:pt x="294" y="536"/>
                    </a:lnTo>
                    <a:lnTo>
                      <a:pt x="296" y="542"/>
                    </a:lnTo>
                    <a:lnTo>
                      <a:pt x="303" y="538"/>
                    </a:lnTo>
                    <a:lnTo>
                      <a:pt x="303" y="545"/>
                    </a:lnTo>
                    <a:lnTo>
                      <a:pt x="298" y="552"/>
                    </a:lnTo>
                    <a:lnTo>
                      <a:pt x="275" y="542"/>
                    </a:lnTo>
                    <a:lnTo>
                      <a:pt x="252" y="547"/>
                    </a:lnTo>
                    <a:lnTo>
                      <a:pt x="246" y="555"/>
                    </a:lnTo>
                    <a:lnTo>
                      <a:pt x="246" y="561"/>
                    </a:lnTo>
                    <a:lnTo>
                      <a:pt x="243" y="570"/>
                    </a:lnTo>
                    <a:lnTo>
                      <a:pt x="257" y="576"/>
                    </a:lnTo>
                    <a:lnTo>
                      <a:pt x="247" y="581"/>
                    </a:lnTo>
                    <a:lnTo>
                      <a:pt x="232" y="576"/>
                    </a:lnTo>
                    <a:lnTo>
                      <a:pt x="226" y="580"/>
                    </a:lnTo>
                    <a:lnTo>
                      <a:pt x="208" y="602"/>
                    </a:lnTo>
                    <a:lnTo>
                      <a:pt x="209" y="607"/>
                    </a:lnTo>
                    <a:lnTo>
                      <a:pt x="214" y="608"/>
                    </a:lnTo>
                    <a:lnTo>
                      <a:pt x="219" y="618"/>
                    </a:lnTo>
                    <a:lnTo>
                      <a:pt x="230" y="609"/>
                    </a:lnTo>
                    <a:lnTo>
                      <a:pt x="253" y="608"/>
                    </a:lnTo>
                    <a:lnTo>
                      <a:pt x="259" y="602"/>
                    </a:lnTo>
                    <a:lnTo>
                      <a:pt x="264" y="604"/>
                    </a:lnTo>
                    <a:lnTo>
                      <a:pt x="265" y="609"/>
                    </a:lnTo>
                    <a:lnTo>
                      <a:pt x="259" y="610"/>
                    </a:lnTo>
                    <a:lnTo>
                      <a:pt x="249" y="620"/>
                    </a:lnTo>
                    <a:lnTo>
                      <a:pt x="251" y="617"/>
                    </a:lnTo>
                    <a:lnTo>
                      <a:pt x="247" y="615"/>
                    </a:lnTo>
                    <a:lnTo>
                      <a:pt x="230" y="618"/>
                    </a:lnTo>
                    <a:lnTo>
                      <a:pt x="227" y="620"/>
                    </a:lnTo>
                    <a:lnTo>
                      <a:pt x="226" y="626"/>
                    </a:lnTo>
                    <a:lnTo>
                      <a:pt x="227" y="631"/>
                    </a:lnTo>
                    <a:lnTo>
                      <a:pt x="247" y="626"/>
                    </a:lnTo>
                    <a:lnTo>
                      <a:pt x="238" y="637"/>
                    </a:lnTo>
                    <a:lnTo>
                      <a:pt x="235" y="651"/>
                    </a:lnTo>
                    <a:lnTo>
                      <a:pt x="235" y="655"/>
                    </a:lnTo>
                    <a:lnTo>
                      <a:pt x="238" y="669"/>
                    </a:lnTo>
                    <a:lnTo>
                      <a:pt x="254" y="682"/>
                    </a:lnTo>
                    <a:lnTo>
                      <a:pt x="265" y="663"/>
                    </a:lnTo>
                    <a:lnTo>
                      <a:pt x="267" y="650"/>
                    </a:lnTo>
                    <a:lnTo>
                      <a:pt x="269" y="645"/>
                    </a:lnTo>
                    <a:lnTo>
                      <a:pt x="271" y="660"/>
                    </a:lnTo>
                    <a:lnTo>
                      <a:pt x="260" y="687"/>
                    </a:lnTo>
                    <a:lnTo>
                      <a:pt x="263" y="701"/>
                    </a:lnTo>
                    <a:lnTo>
                      <a:pt x="278" y="704"/>
                    </a:lnTo>
                    <a:lnTo>
                      <a:pt x="292" y="700"/>
                    </a:lnTo>
                    <a:lnTo>
                      <a:pt x="314" y="708"/>
                    </a:lnTo>
                    <a:lnTo>
                      <a:pt x="333" y="698"/>
                    </a:lnTo>
                    <a:lnTo>
                      <a:pt x="343" y="684"/>
                    </a:lnTo>
                    <a:lnTo>
                      <a:pt x="351" y="657"/>
                    </a:lnTo>
                    <a:lnTo>
                      <a:pt x="359" y="639"/>
                    </a:lnTo>
                    <a:lnTo>
                      <a:pt x="366" y="628"/>
                    </a:lnTo>
                    <a:lnTo>
                      <a:pt x="373" y="599"/>
                    </a:lnTo>
                    <a:lnTo>
                      <a:pt x="373" y="587"/>
                    </a:lnTo>
                    <a:lnTo>
                      <a:pt x="377" y="579"/>
                    </a:lnTo>
                    <a:lnTo>
                      <a:pt x="383" y="571"/>
                    </a:lnTo>
                    <a:lnTo>
                      <a:pt x="396" y="572"/>
                    </a:lnTo>
                    <a:lnTo>
                      <a:pt x="383" y="587"/>
                    </a:lnTo>
                    <a:lnTo>
                      <a:pt x="383" y="602"/>
                    </a:lnTo>
                    <a:lnTo>
                      <a:pt x="378" y="623"/>
                    </a:lnTo>
                    <a:lnTo>
                      <a:pt x="366" y="649"/>
                    </a:lnTo>
                    <a:lnTo>
                      <a:pt x="365" y="657"/>
                    </a:lnTo>
                    <a:lnTo>
                      <a:pt x="360" y="668"/>
                    </a:lnTo>
                    <a:lnTo>
                      <a:pt x="341" y="696"/>
                    </a:lnTo>
                    <a:lnTo>
                      <a:pt x="340" y="701"/>
                    </a:lnTo>
                    <a:lnTo>
                      <a:pt x="323" y="719"/>
                    </a:lnTo>
                    <a:lnTo>
                      <a:pt x="323" y="726"/>
                    </a:lnTo>
                    <a:lnTo>
                      <a:pt x="326" y="730"/>
                    </a:lnTo>
                    <a:lnTo>
                      <a:pt x="335" y="732"/>
                    </a:lnTo>
                    <a:lnTo>
                      <a:pt x="335" y="739"/>
                    </a:lnTo>
                    <a:lnTo>
                      <a:pt x="329" y="742"/>
                    </a:lnTo>
                    <a:lnTo>
                      <a:pt x="313" y="736"/>
                    </a:lnTo>
                    <a:lnTo>
                      <a:pt x="306" y="728"/>
                    </a:lnTo>
                    <a:lnTo>
                      <a:pt x="278" y="733"/>
                    </a:lnTo>
                    <a:lnTo>
                      <a:pt x="284" y="746"/>
                    </a:lnTo>
                    <a:lnTo>
                      <a:pt x="285" y="750"/>
                    </a:lnTo>
                    <a:lnTo>
                      <a:pt x="284" y="757"/>
                    </a:lnTo>
                    <a:lnTo>
                      <a:pt x="276" y="758"/>
                    </a:lnTo>
                    <a:lnTo>
                      <a:pt x="256" y="738"/>
                    </a:lnTo>
                    <a:lnTo>
                      <a:pt x="233" y="736"/>
                    </a:lnTo>
                    <a:lnTo>
                      <a:pt x="215" y="723"/>
                    </a:lnTo>
                    <a:lnTo>
                      <a:pt x="211" y="726"/>
                    </a:lnTo>
                    <a:lnTo>
                      <a:pt x="213" y="716"/>
                    </a:lnTo>
                    <a:lnTo>
                      <a:pt x="209" y="711"/>
                    </a:lnTo>
                    <a:lnTo>
                      <a:pt x="205" y="689"/>
                    </a:lnTo>
                    <a:lnTo>
                      <a:pt x="199" y="678"/>
                    </a:lnTo>
                    <a:lnTo>
                      <a:pt x="194" y="665"/>
                    </a:lnTo>
                    <a:lnTo>
                      <a:pt x="188" y="656"/>
                    </a:lnTo>
                    <a:lnTo>
                      <a:pt x="187" y="646"/>
                    </a:lnTo>
                    <a:lnTo>
                      <a:pt x="168" y="622"/>
                    </a:lnTo>
                    <a:lnTo>
                      <a:pt x="119" y="612"/>
                    </a:lnTo>
                    <a:lnTo>
                      <a:pt x="88" y="628"/>
                    </a:lnTo>
                    <a:lnTo>
                      <a:pt x="82" y="626"/>
                    </a:lnTo>
                    <a:lnTo>
                      <a:pt x="75" y="636"/>
                    </a:lnTo>
                    <a:lnTo>
                      <a:pt x="69" y="636"/>
                    </a:lnTo>
                    <a:lnTo>
                      <a:pt x="70" y="647"/>
                    </a:lnTo>
                    <a:lnTo>
                      <a:pt x="69" y="650"/>
                    </a:lnTo>
                    <a:lnTo>
                      <a:pt x="72" y="655"/>
                    </a:lnTo>
                    <a:lnTo>
                      <a:pt x="70" y="679"/>
                    </a:lnTo>
                    <a:lnTo>
                      <a:pt x="88" y="693"/>
                    </a:lnTo>
                    <a:lnTo>
                      <a:pt x="88" y="699"/>
                    </a:lnTo>
                    <a:lnTo>
                      <a:pt x="99" y="714"/>
                    </a:lnTo>
                    <a:lnTo>
                      <a:pt x="101" y="716"/>
                    </a:lnTo>
                    <a:lnTo>
                      <a:pt x="98" y="735"/>
                    </a:lnTo>
                    <a:lnTo>
                      <a:pt x="102" y="743"/>
                    </a:lnTo>
                    <a:lnTo>
                      <a:pt x="103" y="750"/>
                    </a:lnTo>
                    <a:lnTo>
                      <a:pt x="120" y="757"/>
                    </a:lnTo>
                    <a:lnTo>
                      <a:pt x="131" y="748"/>
                    </a:lnTo>
                    <a:lnTo>
                      <a:pt x="144" y="748"/>
                    </a:lnTo>
                    <a:lnTo>
                      <a:pt x="145" y="753"/>
                    </a:lnTo>
                    <a:lnTo>
                      <a:pt x="127" y="768"/>
                    </a:lnTo>
                    <a:lnTo>
                      <a:pt x="128" y="770"/>
                    </a:lnTo>
                    <a:lnTo>
                      <a:pt x="139" y="773"/>
                    </a:lnTo>
                    <a:lnTo>
                      <a:pt x="139" y="776"/>
                    </a:lnTo>
                    <a:lnTo>
                      <a:pt x="129" y="781"/>
                    </a:lnTo>
                    <a:lnTo>
                      <a:pt x="129" y="790"/>
                    </a:lnTo>
                    <a:lnTo>
                      <a:pt x="130" y="793"/>
                    </a:lnTo>
                    <a:lnTo>
                      <a:pt x="134" y="790"/>
                    </a:lnTo>
                    <a:lnTo>
                      <a:pt x="152" y="796"/>
                    </a:lnTo>
                    <a:lnTo>
                      <a:pt x="147" y="801"/>
                    </a:lnTo>
                    <a:lnTo>
                      <a:pt x="146" y="807"/>
                    </a:lnTo>
                    <a:lnTo>
                      <a:pt x="135" y="801"/>
                    </a:lnTo>
                    <a:lnTo>
                      <a:pt x="134" y="795"/>
                    </a:lnTo>
                    <a:lnTo>
                      <a:pt x="118" y="800"/>
                    </a:lnTo>
                    <a:lnTo>
                      <a:pt x="113" y="807"/>
                    </a:lnTo>
                    <a:lnTo>
                      <a:pt x="118" y="814"/>
                    </a:lnTo>
                    <a:lnTo>
                      <a:pt x="104" y="817"/>
                    </a:lnTo>
                    <a:lnTo>
                      <a:pt x="103" y="811"/>
                    </a:lnTo>
                    <a:lnTo>
                      <a:pt x="101" y="811"/>
                    </a:lnTo>
                    <a:lnTo>
                      <a:pt x="92" y="819"/>
                    </a:lnTo>
                    <a:lnTo>
                      <a:pt x="85" y="813"/>
                    </a:lnTo>
                    <a:lnTo>
                      <a:pt x="72" y="811"/>
                    </a:lnTo>
                    <a:lnTo>
                      <a:pt x="69" y="813"/>
                    </a:lnTo>
                    <a:lnTo>
                      <a:pt x="68" y="824"/>
                    </a:lnTo>
                    <a:lnTo>
                      <a:pt x="56" y="829"/>
                    </a:lnTo>
                    <a:lnTo>
                      <a:pt x="49" y="835"/>
                    </a:lnTo>
                    <a:lnTo>
                      <a:pt x="45" y="845"/>
                    </a:lnTo>
                    <a:lnTo>
                      <a:pt x="10" y="871"/>
                    </a:lnTo>
                    <a:lnTo>
                      <a:pt x="4" y="892"/>
                    </a:lnTo>
                    <a:lnTo>
                      <a:pt x="6" y="903"/>
                    </a:lnTo>
                    <a:lnTo>
                      <a:pt x="5" y="919"/>
                    </a:lnTo>
                    <a:lnTo>
                      <a:pt x="2" y="932"/>
                    </a:lnTo>
                    <a:lnTo>
                      <a:pt x="0" y="941"/>
                    </a:lnTo>
                    <a:lnTo>
                      <a:pt x="18" y="974"/>
                    </a:lnTo>
                    <a:lnTo>
                      <a:pt x="26" y="975"/>
                    </a:lnTo>
                    <a:lnTo>
                      <a:pt x="39" y="958"/>
                    </a:lnTo>
                    <a:lnTo>
                      <a:pt x="42" y="941"/>
                    </a:lnTo>
                    <a:lnTo>
                      <a:pt x="47" y="970"/>
                    </a:lnTo>
                    <a:lnTo>
                      <a:pt x="53" y="946"/>
                    </a:lnTo>
                    <a:lnTo>
                      <a:pt x="45" y="897"/>
                    </a:lnTo>
                    <a:lnTo>
                      <a:pt x="53" y="886"/>
                    </a:lnTo>
                    <a:lnTo>
                      <a:pt x="55" y="904"/>
                    </a:lnTo>
                    <a:lnTo>
                      <a:pt x="55" y="937"/>
                    </a:lnTo>
                    <a:lnTo>
                      <a:pt x="59" y="976"/>
                    </a:lnTo>
                    <a:lnTo>
                      <a:pt x="79" y="979"/>
                    </a:lnTo>
                    <a:lnTo>
                      <a:pt x="84" y="990"/>
                    </a:lnTo>
                    <a:lnTo>
                      <a:pt x="99" y="985"/>
                    </a:lnTo>
                    <a:lnTo>
                      <a:pt x="104" y="967"/>
                    </a:lnTo>
                    <a:lnTo>
                      <a:pt x="102" y="945"/>
                    </a:lnTo>
                    <a:lnTo>
                      <a:pt x="108" y="964"/>
                    </a:lnTo>
                    <a:lnTo>
                      <a:pt x="124" y="975"/>
                    </a:lnTo>
                    <a:lnTo>
                      <a:pt x="129" y="985"/>
                    </a:lnTo>
                    <a:lnTo>
                      <a:pt x="142" y="989"/>
                    </a:lnTo>
                    <a:lnTo>
                      <a:pt x="146" y="970"/>
                    </a:lnTo>
                    <a:lnTo>
                      <a:pt x="158" y="958"/>
                    </a:lnTo>
                    <a:lnTo>
                      <a:pt x="158" y="934"/>
                    </a:lnTo>
                    <a:lnTo>
                      <a:pt x="163" y="945"/>
                    </a:lnTo>
                    <a:lnTo>
                      <a:pt x="165" y="961"/>
                    </a:lnTo>
                    <a:lnTo>
                      <a:pt x="163" y="965"/>
                    </a:lnTo>
                    <a:lnTo>
                      <a:pt x="190" y="995"/>
                    </a:lnTo>
                    <a:lnTo>
                      <a:pt x="200" y="1004"/>
                    </a:lnTo>
                    <a:lnTo>
                      <a:pt x="225" y="1006"/>
                    </a:lnTo>
                    <a:lnTo>
                      <a:pt x="227" y="1016"/>
                    </a:lnTo>
                    <a:lnTo>
                      <a:pt x="274" y="1008"/>
                    </a:lnTo>
                    <a:lnTo>
                      <a:pt x="243" y="964"/>
                    </a:lnTo>
                    <a:lnTo>
                      <a:pt x="242" y="943"/>
                    </a:lnTo>
                    <a:lnTo>
                      <a:pt x="256" y="973"/>
                    </a:lnTo>
                    <a:lnTo>
                      <a:pt x="269" y="974"/>
                    </a:lnTo>
                    <a:lnTo>
                      <a:pt x="286" y="957"/>
                    </a:lnTo>
                    <a:lnTo>
                      <a:pt x="286" y="925"/>
                    </a:lnTo>
                    <a:lnTo>
                      <a:pt x="310" y="964"/>
                    </a:lnTo>
                    <a:lnTo>
                      <a:pt x="330" y="976"/>
                    </a:lnTo>
                    <a:lnTo>
                      <a:pt x="344" y="968"/>
                    </a:lnTo>
                    <a:lnTo>
                      <a:pt x="345" y="942"/>
                    </a:lnTo>
                    <a:lnTo>
                      <a:pt x="333" y="906"/>
                    </a:lnTo>
                    <a:lnTo>
                      <a:pt x="332" y="897"/>
                    </a:lnTo>
                    <a:lnTo>
                      <a:pt x="339" y="909"/>
                    </a:lnTo>
                    <a:lnTo>
                      <a:pt x="357" y="974"/>
                    </a:lnTo>
                    <a:lnTo>
                      <a:pt x="372" y="985"/>
                    </a:lnTo>
                    <a:lnTo>
                      <a:pt x="399" y="979"/>
                    </a:lnTo>
                    <a:lnTo>
                      <a:pt x="407" y="953"/>
                    </a:lnTo>
                    <a:lnTo>
                      <a:pt x="398" y="935"/>
                    </a:lnTo>
                    <a:lnTo>
                      <a:pt x="384" y="913"/>
                    </a:lnTo>
                    <a:lnTo>
                      <a:pt x="394" y="922"/>
                    </a:lnTo>
                    <a:lnTo>
                      <a:pt x="412" y="925"/>
                    </a:lnTo>
                    <a:lnTo>
                      <a:pt x="413" y="932"/>
                    </a:lnTo>
                    <a:lnTo>
                      <a:pt x="413" y="949"/>
                    </a:lnTo>
                    <a:lnTo>
                      <a:pt x="419" y="961"/>
                    </a:lnTo>
                    <a:lnTo>
                      <a:pt x="440" y="965"/>
                    </a:lnTo>
                    <a:lnTo>
                      <a:pt x="456" y="958"/>
                    </a:lnTo>
                    <a:lnTo>
                      <a:pt x="466" y="961"/>
                    </a:lnTo>
                    <a:lnTo>
                      <a:pt x="474" y="974"/>
                    </a:lnTo>
                    <a:lnTo>
                      <a:pt x="475" y="989"/>
                    </a:lnTo>
                    <a:lnTo>
                      <a:pt x="469" y="1012"/>
                    </a:lnTo>
                    <a:lnTo>
                      <a:pt x="463" y="1023"/>
                    </a:lnTo>
                    <a:lnTo>
                      <a:pt x="469" y="1037"/>
                    </a:lnTo>
                    <a:lnTo>
                      <a:pt x="513" y="1013"/>
                    </a:lnTo>
                    <a:lnTo>
                      <a:pt x="541" y="1005"/>
                    </a:lnTo>
                    <a:lnTo>
                      <a:pt x="559" y="985"/>
                    </a:lnTo>
                    <a:lnTo>
                      <a:pt x="581" y="943"/>
                    </a:lnTo>
                    <a:lnTo>
                      <a:pt x="586" y="973"/>
                    </a:lnTo>
                    <a:lnTo>
                      <a:pt x="608" y="957"/>
                    </a:lnTo>
                    <a:lnTo>
                      <a:pt x="612" y="941"/>
                    </a:lnTo>
                    <a:lnTo>
                      <a:pt x="633" y="934"/>
                    </a:lnTo>
                    <a:lnTo>
                      <a:pt x="635" y="919"/>
                    </a:lnTo>
                    <a:lnTo>
                      <a:pt x="638" y="892"/>
                    </a:lnTo>
                    <a:lnTo>
                      <a:pt x="634" y="863"/>
                    </a:lnTo>
                    <a:lnTo>
                      <a:pt x="625" y="844"/>
                    </a:lnTo>
                    <a:lnTo>
                      <a:pt x="606" y="850"/>
                    </a:lnTo>
                    <a:lnTo>
                      <a:pt x="595" y="865"/>
                    </a:lnTo>
                    <a:lnTo>
                      <a:pt x="586" y="879"/>
                    </a:lnTo>
                    <a:lnTo>
                      <a:pt x="575" y="877"/>
                    </a:lnTo>
                    <a:lnTo>
                      <a:pt x="576" y="861"/>
                    </a:lnTo>
                    <a:lnTo>
                      <a:pt x="555" y="849"/>
                    </a:lnTo>
                    <a:lnTo>
                      <a:pt x="558" y="843"/>
                    </a:lnTo>
                    <a:lnTo>
                      <a:pt x="565" y="836"/>
                    </a:lnTo>
                    <a:lnTo>
                      <a:pt x="576" y="829"/>
                    </a:lnTo>
                    <a:lnTo>
                      <a:pt x="581" y="816"/>
                    </a:lnTo>
                    <a:lnTo>
                      <a:pt x="579" y="807"/>
                    </a:lnTo>
                    <a:lnTo>
                      <a:pt x="570" y="792"/>
                    </a:lnTo>
                    <a:lnTo>
                      <a:pt x="556" y="789"/>
                    </a:lnTo>
                    <a:lnTo>
                      <a:pt x="539" y="790"/>
                    </a:lnTo>
                    <a:lnTo>
                      <a:pt x="512" y="821"/>
                    </a:lnTo>
                    <a:lnTo>
                      <a:pt x="506" y="819"/>
                    </a:lnTo>
                    <a:lnTo>
                      <a:pt x="518" y="801"/>
                    </a:lnTo>
                    <a:lnTo>
                      <a:pt x="517" y="789"/>
                    </a:lnTo>
                    <a:lnTo>
                      <a:pt x="473" y="781"/>
                    </a:lnTo>
                    <a:lnTo>
                      <a:pt x="452" y="785"/>
                    </a:lnTo>
                    <a:lnTo>
                      <a:pt x="426" y="818"/>
                    </a:lnTo>
                    <a:lnTo>
                      <a:pt x="423" y="805"/>
                    </a:lnTo>
                    <a:lnTo>
                      <a:pt x="420" y="786"/>
                    </a:lnTo>
                    <a:lnTo>
                      <a:pt x="414" y="776"/>
                    </a:lnTo>
                    <a:lnTo>
                      <a:pt x="429" y="779"/>
                    </a:lnTo>
                    <a:lnTo>
                      <a:pt x="458" y="766"/>
                    </a:lnTo>
                    <a:lnTo>
                      <a:pt x="458" y="760"/>
                    </a:lnTo>
                    <a:lnTo>
                      <a:pt x="441" y="748"/>
                    </a:lnTo>
                    <a:lnTo>
                      <a:pt x="437" y="732"/>
                    </a:lnTo>
                    <a:lnTo>
                      <a:pt x="439" y="722"/>
                    </a:lnTo>
                    <a:lnTo>
                      <a:pt x="467" y="754"/>
                    </a:lnTo>
                    <a:lnTo>
                      <a:pt x="498" y="773"/>
                    </a:lnTo>
                    <a:lnTo>
                      <a:pt x="577" y="770"/>
                    </a:lnTo>
                    <a:lnTo>
                      <a:pt x="585" y="758"/>
                    </a:lnTo>
                    <a:lnTo>
                      <a:pt x="593" y="762"/>
                    </a:lnTo>
                    <a:lnTo>
                      <a:pt x="592" y="768"/>
                    </a:lnTo>
                    <a:lnTo>
                      <a:pt x="592" y="770"/>
                    </a:lnTo>
                    <a:lnTo>
                      <a:pt x="622" y="753"/>
                    </a:lnTo>
                    <a:lnTo>
                      <a:pt x="635" y="725"/>
                    </a:lnTo>
                    <a:lnTo>
                      <a:pt x="638" y="709"/>
                    </a:lnTo>
                    <a:lnTo>
                      <a:pt x="636" y="701"/>
                    </a:lnTo>
                    <a:lnTo>
                      <a:pt x="652" y="694"/>
                    </a:lnTo>
                    <a:lnTo>
                      <a:pt x="654" y="687"/>
                    </a:lnTo>
                    <a:lnTo>
                      <a:pt x="634" y="668"/>
                    </a:lnTo>
                    <a:lnTo>
                      <a:pt x="634" y="658"/>
                    </a:lnTo>
                    <a:lnTo>
                      <a:pt x="636" y="650"/>
                    </a:lnTo>
                    <a:lnTo>
                      <a:pt x="630" y="633"/>
                    </a:lnTo>
                    <a:lnTo>
                      <a:pt x="623" y="628"/>
                    </a:lnTo>
                    <a:lnTo>
                      <a:pt x="624" y="625"/>
                    </a:lnTo>
                    <a:lnTo>
                      <a:pt x="624" y="614"/>
                    </a:lnTo>
                    <a:lnTo>
                      <a:pt x="622" y="603"/>
                    </a:lnTo>
                    <a:lnTo>
                      <a:pt x="622" y="596"/>
                    </a:lnTo>
                    <a:lnTo>
                      <a:pt x="634" y="603"/>
                    </a:lnTo>
                    <a:lnTo>
                      <a:pt x="679" y="604"/>
                    </a:lnTo>
                    <a:lnTo>
                      <a:pt x="687" y="613"/>
                    </a:lnTo>
                    <a:lnTo>
                      <a:pt x="706" y="607"/>
                    </a:lnTo>
                    <a:lnTo>
                      <a:pt x="727" y="583"/>
                    </a:lnTo>
                    <a:lnTo>
                      <a:pt x="743" y="591"/>
                    </a:lnTo>
                    <a:lnTo>
                      <a:pt x="746" y="599"/>
                    </a:lnTo>
                    <a:lnTo>
                      <a:pt x="760" y="574"/>
                    </a:lnTo>
                    <a:lnTo>
                      <a:pt x="760" y="570"/>
                    </a:lnTo>
                    <a:lnTo>
                      <a:pt x="768" y="555"/>
                    </a:lnTo>
                    <a:lnTo>
                      <a:pt x="714" y="545"/>
                    </a:lnTo>
                    <a:lnTo>
                      <a:pt x="690" y="537"/>
                    </a:lnTo>
                    <a:lnTo>
                      <a:pt x="709" y="522"/>
                    </a:lnTo>
                    <a:lnTo>
                      <a:pt x="728" y="523"/>
                    </a:lnTo>
                    <a:lnTo>
                      <a:pt x="764" y="539"/>
                    </a:lnTo>
                    <a:lnTo>
                      <a:pt x="776" y="511"/>
                    </a:lnTo>
                    <a:lnTo>
                      <a:pt x="795" y="501"/>
                    </a:lnTo>
                    <a:lnTo>
                      <a:pt x="797" y="493"/>
                    </a:lnTo>
                    <a:lnTo>
                      <a:pt x="787" y="477"/>
                    </a:lnTo>
                    <a:lnTo>
                      <a:pt x="775" y="468"/>
                    </a:lnTo>
                    <a:lnTo>
                      <a:pt x="751" y="463"/>
                    </a:lnTo>
                    <a:lnTo>
                      <a:pt x="738" y="453"/>
                    </a:lnTo>
                    <a:lnTo>
                      <a:pt x="725" y="450"/>
                    </a:lnTo>
                    <a:lnTo>
                      <a:pt x="733" y="445"/>
                    </a:lnTo>
                    <a:lnTo>
                      <a:pt x="749" y="447"/>
                    </a:lnTo>
                    <a:lnTo>
                      <a:pt x="786" y="443"/>
                    </a:lnTo>
                    <a:lnTo>
                      <a:pt x="798" y="439"/>
                    </a:lnTo>
                    <a:lnTo>
                      <a:pt x="805" y="430"/>
                    </a:lnTo>
                    <a:lnTo>
                      <a:pt x="819" y="420"/>
                    </a:lnTo>
                    <a:lnTo>
                      <a:pt x="813" y="411"/>
                    </a:lnTo>
                    <a:lnTo>
                      <a:pt x="813" y="402"/>
                    </a:lnTo>
                    <a:lnTo>
                      <a:pt x="817" y="392"/>
                    </a:lnTo>
                    <a:lnTo>
                      <a:pt x="816" y="375"/>
                    </a:lnTo>
                    <a:lnTo>
                      <a:pt x="813" y="354"/>
                    </a:lnTo>
                    <a:lnTo>
                      <a:pt x="802" y="344"/>
                    </a:lnTo>
                    <a:lnTo>
                      <a:pt x="774" y="334"/>
                    </a:lnTo>
                    <a:lnTo>
                      <a:pt x="733" y="340"/>
                    </a:lnTo>
                    <a:lnTo>
                      <a:pt x="733" y="332"/>
                    </a:lnTo>
                    <a:lnTo>
                      <a:pt x="748" y="327"/>
                    </a:lnTo>
                    <a:lnTo>
                      <a:pt x="757" y="319"/>
                    </a:lnTo>
                    <a:lnTo>
                      <a:pt x="757" y="313"/>
                    </a:lnTo>
                    <a:lnTo>
                      <a:pt x="749" y="303"/>
                    </a:lnTo>
                    <a:lnTo>
                      <a:pt x="678" y="310"/>
                    </a:lnTo>
                    <a:lnTo>
                      <a:pt x="665" y="316"/>
                    </a:lnTo>
                    <a:lnTo>
                      <a:pt x="655" y="329"/>
                    </a:lnTo>
                    <a:lnTo>
                      <a:pt x="647" y="330"/>
                    </a:lnTo>
                    <a:lnTo>
                      <a:pt x="656" y="314"/>
                    </a:lnTo>
                    <a:lnTo>
                      <a:pt x="658" y="302"/>
                    </a:lnTo>
                    <a:lnTo>
                      <a:pt x="647" y="300"/>
                    </a:lnTo>
                    <a:lnTo>
                      <a:pt x="645" y="291"/>
                    </a:lnTo>
                    <a:lnTo>
                      <a:pt x="669" y="298"/>
                    </a:lnTo>
                    <a:lnTo>
                      <a:pt x="712" y="284"/>
                    </a:lnTo>
                    <a:lnTo>
                      <a:pt x="740" y="287"/>
                    </a:lnTo>
                    <a:lnTo>
                      <a:pt x="740" y="279"/>
                    </a:lnTo>
                    <a:lnTo>
                      <a:pt x="716" y="269"/>
                    </a:lnTo>
                    <a:lnTo>
                      <a:pt x="652" y="267"/>
                    </a:lnTo>
                    <a:lnTo>
                      <a:pt x="644" y="260"/>
                    </a:lnTo>
                    <a:lnTo>
                      <a:pt x="658" y="255"/>
                    </a:lnTo>
                    <a:lnTo>
                      <a:pt x="704" y="255"/>
                    </a:lnTo>
                    <a:lnTo>
                      <a:pt x="715" y="247"/>
                    </a:lnTo>
                    <a:lnTo>
                      <a:pt x="732" y="249"/>
                    </a:lnTo>
                    <a:lnTo>
                      <a:pt x="748" y="255"/>
                    </a:lnTo>
                    <a:lnTo>
                      <a:pt x="754" y="263"/>
                    </a:lnTo>
                    <a:lnTo>
                      <a:pt x="753" y="276"/>
                    </a:lnTo>
                    <a:lnTo>
                      <a:pt x="758" y="289"/>
                    </a:lnTo>
                    <a:lnTo>
                      <a:pt x="769" y="295"/>
                    </a:lnTo>
                    <a:lnTo>
                      <a:pt x="819" y="302"/>
                    </a:lnTo>
                    <a:lnTo>
                      <a:pt x="827" y="298"/>
                    </a:lnTo>
                    <a:lnTo>
                      <a:pt x="829" y="287"/>
                    </a:lnTo>
                    <a:lnTo>
                      <a:pt x="828" y="274"/>
                    </a:lnTo>
                    <a:lnTo>
                      <a:pt x="814" y="257"/>
                    </a:lnTo>
                    <a:lnTo>
                      <a:pt x="825" y="240"/>
                    </a:lnTo>
                    <a:lnTo>
                      <a:pt x="818" y="232"/>
                    </a:lnTo>
                    <a:lnTo>
                      <a:pt x="752" y="236"/>
                    </a:lnTo>
                    <a:lnTo>
                      <a:pt x="746" y="228"/>
                    </a:lnTo>
                    <a:lnTo>
                      <a:pt x="687" y="236"/>
                    </a:lnTo>
                    <a:lnTo>
                      <a:pt x="661" y="243"/>
                    </a:lnTo>
                    <a:lnTo>
                      <a:pt x="671" y="236"/>
                    </a:lnTo>
                    <a:lnTo>
                      <a:pt x="672" y="228"/>
                    </a:lnTo>
                    <a:lnTo>
                      <a:pt x="650" y="222"/>
                    </a:lnTo>
                    <a:lnTo>
                      <a:pt x="641" y="214"/>
                    </a:lnTo>
                    <a:lnTo>
                      <a:pt x="657" y="209"/>
                    </a:lnTo>
                    <a:lnTo>
                      <a:pt x="683" y="212"/>
                    </a:lnTo>
                    <a:lnTo>
                      <a:pt x="677" y="187"/>
                    </a:lnTo>
                    <a:lnTo>
                      <a:pt x="672" y="181"/>
                    </a:lnTo>
                    <a:lnTo>
                      <a:pt x="679" y="178"/>
                    </a:lnTo>
                    <a:lnTo>
                      <a:pt x="684" y="184"/>
                    </a:lnTo>
                    <a:lnTo>
                      <a:pt x="689" y="198"/>
                    </a:lnTo>
                    <a:lnTo>
                      <a:pt x="698" y="204"/>
                    </a:lnTo>
                    <a:lnTo>
                      <a:pt x="746" y="209"/>
                    </a:lnTo>
                    <a:lnTo>
                      <a:pt x="749" y="200"/>
                    </a:lnTo>
                    <a:lnTo>
                      <a:pt x="740" y="188"/>
                    </a:lnTo>
                    <a:lnTo>
                      <a:pt x="737" y="181"/>
                    </a:lnTo>
                    <a:lnTo>
                      <a:pt x="687" y="171"/>
                    </a:lnTo>
                    <a:lnTo>
                      <a:pt x="679" y="158"/>
                    </a:lnTo>
                    <a:lnTo>
                      <a:pt x="687" y="156"/>
                    </a:lnTo>
                    <a:lnTo>
                      <a:pt x="722" y="162"/>
                    </a:lnTo>
                    <a:lnTo>
                      <a:pt x="764" y="189"/>
                    </a:lnTo>
                    <a:lnTo>
                      <a:pt x="794" y="194"/>
                    </a:lnTo>
                    <a:lnTo>
                      <a:pt x="801" y="185"/>
                    </a:lnTo>
                    <a:lnTo>
                      <a:pt x="797" y="170"/>
                    </a:lnTo>
                    <a:lnTo>
                      <a:pt x="810" y="176"/>
                    </a:lnTo>
                    <a:lnTo>
                      <a:pt x="838" y="178"/>
                    </a:lnTo>
                    <a:lnTo>
                      <a:pt x="846" y="165"/>
                    </a:lnTo>
                    <a:lnTo>
                      <a:pt x="845" y="155"/>
                    </a:lnTo>
                    <a:lnTo>
                      <a:pt x="850" y="157"/>
                    </a:lnTo>
                    <a:lnTo>
                      <a:pt x="855" y="146"/>
                    </a:lnTo>
                    <a:lnTo>
                      <a:pt x="861" y="160"/>
                    </a:lnTo>
                    <a:lnTo>
                      <a:pt x="876" y="156"/>
                    </a:lnTo>
                    <a:lnTo>
                      <a:pt x="881" y="140"/>
                    </a:lnTo>
                    <a:lnTo>
                      <a:pt x="880" y="125"/>
                    </a:lnTo>
                    <a:lnTo>
                      <a:pt x="873" y="106"/>
                    </a:lnTo>
                    <a:lnTo>
                      <a:pt x="871" y="91"/>
                    </a:lnTo>
                    <a:lnTo>
                      <a:pt x="813" y="80"/>
                    </a:lnTo>
                    <a:lnTo>
                      <a:pt x="817" y="66"/>
                    </a:lnTo>
                    <a:lnTo>
                      <a:pt x="834" y="61"/>
                    </a:lnTo>
                    <a:lnTo>
                      <a:pt x="856" y="74"/>
                    </a:lnTo>
                    <a:lnTo>
                      <a:pt x="884" y="79"/>
                    </a:lnTo>
                    <a:lnTo>
                      <a:pt x="882" y="91"/>
                    </a:lnTo>
                    <a:lnTo>
                      <a:pt x="884" y="103"/>
                    </a:lnTo>
                    <a:lnTo>
                      <a:pt x="899" y="112"/>
                    </a:lnTo>
                    <a:lnTo>
                      <a:pt x="914" y="111"/>
                    </a:lnTo>
                    <a:lnTo>
                      <a:pt x="914" y="115"/>
                    </a:lnTo>
                    <a:lnTo>
                      <a:pt x="937" y="108"/>
                    </a:lnTo>
                    <a:lnTo>
                      <a:pt x="961" y="109"/>
                    </a:lnTo>
                    <a:lnTo>
                      <a:pt x="969" y="101"/>
                    </a:lnTo>
                    <a:lnTo>
                      <a:pt x="982" y="98"/>
                    </a:lnTo>
                    <a:lnTo>
                      <a:pt x="1004" y="59"/>
                    </a:lnTo>
                    <a:lnTo>
                      <a:pt x="995" y="54"/>
                    </a:lnTo>
                    <a:lnTo>
                      <a:pt x="978" y="58"/>
                    </a:lnTo>
                    <a:lnTo>
                      <a:pt x="980" y="44"/>
                    </a:lnTo>
                    <a:lnTo>
                      <a:pt x="990" y="29"/>
                    </a:lnTo>
                    <a:lnTo>
                      <a:pt x="1011" y="21"/>
                    </a:lnTo>
                    <a:lnTo>
                      <a:pt x="1015" y="12"/>
                    </a:lnTo>
                    <a:lnTo>
                      <a:pt x="1028" y="0"/>
                    </a:lnTo>
                    <a:lnTo>
                      <a:pt x="393" y="0"/>
                    </a:lnTo>
                    <a:lnTo>
                      <a:pt x="394" y="1"/>
                    </a:lnTo>
                    <a:lnTo>
                      <a:pt x="440" y="28"/>
                    </a:lnTo>
                    <a:lnTo>
                      <a:pt x="439" y="33"/>
                    </a:lnTo>
                    <a:lnTo>
                      <a:pt x="426" y="41"/>
                    </a:lnTo>
                    <a:lnTo>
                      <a:pt x="430" y="48"/>
                    </a:lnTo>
                    <a:lnTo>
                      <a:pt x="432" y="72"/>
                    </a:lnTo>
                    <a:lnTo>
                      <a:pt x="432" y="87"/>
                    </a:lnTo>
                    <a:lnTo>
                      <a:pt x="437" y="87"/>
                    </a:lnTo>
                    <a:lnTo>
                      <a:pt x="437" y="92"/>
                    </a:lnTo>
                    <a:lnTo>
                      <a:pt x="441" y="102"/>
                    </a:lnTo>
                    <a:lnTo>
                      <a:pt x="462" y="108"/>
                    </a:lnTo>
                    <a:lnTo>
                      <a:pt x="479" y="123"/>
                    </a:lnTo>
                    <a:lnTo>
                      <a:pt x="515" y="107"/>
                    </a:lnTo>
                    <a:lnTo>
                      <a:pt x="526" y="107"/>
                    </a:lnTo>
                    <a:lnTo>
                      <a:pt x="527" y="113"/>
                    </a:lnTo>
                    <a:lnTo>
                      <a:pt x="525" y="120"/>
                    </a:lnTo>
                    <a:lnTo>
                      <a:pt x="513" y="120"/>
                    </a:lnTo>
                    <a:lnTo>
                      <a:pt x="482" y="136"/>
                    </a:lnTo>
                    <a:lnTo>
                      <a:pt x="478" y="142"/>
                    </a:lnTo>
                    <a:lnTo>
                      <a:pt x="478" y="149"/>
                    </a:lnTo>
                    <a:lnTo>
                      <a:pt x="480" y="154"/>
                    </a:lnTo>
                    <a:lnTo>
                      <a:pt x="479" y="155"/>
                    </a:lnTo>
                    <a:lnTo>
                      <a:pt x="445" y="130"/>
                    </a:lnTo>
                    <a:lnTo>
                      <a:pt x="432" y="129"/>
                    </a:lnTo>
                    <a:lnTo>
                      <a:pt x="423" y="139"/>
                    </a:lnTo>
                    <a:lnTo>
                      <a:pt x="421" y="111"/>
                    </a:lnTo>
                    <a:lnTo>
                      <a:pt x="415" y="111"/>
                    </a:lnTo>
                    <a:lnTo>
                      <a:pt x="412" y="102"/>
                    </a:lnTo>
                    <a:lnTo>
                      <a:pt x="410" y="87"/>
                    </a:lnTo>
                    <a:lnTo>
                      <a:pt x="405" y="82"/>
                    </a:lnTo>
                    <a:lnTo>
                      <a:pt x="405" y="68"/>
                    </a:lnTo>
                    <a:lnTo>
                      <a:pt x="357" y="0"/>
                    </a:lnTo>
                    <a:lnTo>
                      <a:pt x="183" y="0"/>
                    </a:lnTo>
                    <a:lnTo>
                      <a:pt x="220" y="14"/>
                    </a:lnTo>
                    <a:lnTo>
                      <a:pt x="231" y="23"/>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7" name="Freeform 309"/>
              <p:cNvSpPr>
                <a:spLocks noChangeAspect="1"/>
              </p:cNvSpPr>
              <p:nvPr/>
            </p:nvSpPr>
            <p:spPr bwMode="gray">
              <a:xfrm>
                <a:off x="1564" y="1153"/>
                <a:ext cx="6" cy="6"/>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8" name="Freeform 310"/>
              <p:cNvSpPr>
                <a:spLocks noChangeAspect="1"/>
              </p:cNvSpPr>
              <p:nvPr/>
            </p:nvSpPr>
            <p:spPr bwMode="gray">
              <a:xfrm>
                <a:off x="1564" y="1147"/>
                <a:ext cx="1" cy="6"/>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9" name="Freeform 311"/>
              <p:cNvSpPr>
                <a:spLocks noChangeAspect="1"/>
              </p:cNvSpPr>
              <p:nvPr/>
            </p:nvSpPr>
            <p:spPr bwMode="gray">
              <a:xfrm>
                <a:off x="1031" y="1408"/>
                <a:ext cx="17" cy="23"/>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0" name="Freeform 312"/>
              <p:cNvSpPr>
                <a:spLocks noChangeAspect="1"/>
              </p:cNvSpPr>
              <p:nvPr/>
            </p:nvSpPr>
            <p:spPr bwMode="gray">
              <a:xfrm>
                <a:off x="1024" y="1423"/>
                <a:ext cx="11" cy="11"/>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114" name="Freeform 313"/>
            <p:cNvSpPr>
              <a:spLocks noChangeAspect="1"/>
            </p:cNvSpPr>
            <p:nvPr/>
          </p:nvSpPr>
          <p:spPr bwMode="gray">
            <a:xfrm rot="21085610">
              <a:off x="3399631" y="3186459"/>
              <a:ext cx="12700" cy="6350"/>
            </a:xfrm>
            <a:custGeom>
              <a:avLst/>
              <a:gdLst/>
              <a:ahLst/>
              <a:cxnLst>
                <a:cxn ang="0">
                  <a:pos x="291" y="10"/>
                </a:cxn>
                <a:cxn ang="0">
                  <a:pos x="281" y="6"/>
                </a:cxn>
                <a:cxn ang="0">
                  <a:pos x="289" y="25"/>
                </a:cxn>
                <a:cxn ang="0">
                  <a:pos x="298" y="25"/>
                </a:cxn>
                <a:cxn ang="0">
                  <a:pos x="326" y="50"/>
                </a:cxn>
                <a:cxn ang="0">
                  <a:pos x="336" y="96"/>
                </a:cxn>
                <a:cxn ang="0">
                  <a:pos x="312" y="69"/>
                </a:cxn>
                <a:cxn ang="0">
                  <a:pos x="274" y="50"/>
                </a:cxn>
                <a:cxn ang="0">
                  <a:pos x="230" y="52"/>
                </a:cxn>
                <a:cxn ang="0">
                  <a:pos x="98" y="96"/>
                </a:cxn>
                <a:cxn ang="0">
                  <a:pos x="21" y="93"/>
                </a:cxn>
                <a:cxn ang="0">
                  <a:pos x="0" y="52"/>
                </a:cxn>
                <a:cxn ang="0">
                  <a:pos x="87" y="45"/>
                </a:cxn>
                <a:cxn ang="0">
                  <a:pos x="208" y="0"/>
                </a:cxn>
                <a:cxn ang="0">
                  <a:pos x="257" y="0"/>
                </a:cxn>
                <a:cxn ang="0">
                  <a:pos x="291" y="10"/>
                </a:cxn>
              </a:cxnLst>
              <a:rect l="0" t="0" r="r" b="b"/>
              <a:pathLst>
                <a:path w="336" h="96">
                  <a:moveTo>
                    <a:pt x="291" y="10"/>
                  </a:moveTo>
                  <a:lnTo>
                    <a:pt x="281" y="6"/>
                  </a:lnTo>
                  <a:lnTo>
                    <a:pt x="289" y="25"/>
                  </a:lnTo>
                  <a:lnTo>
                    <a:pt x="298" y="25"/>
                  </a:lnTo>
                  <a:lnTo>
                    <a:pt x="326" y="50"/>
                  </a:lnTo>
                  <a:lnTo>
                    <a:pt x="336" y="96"/>
                  </a:lnTo>
                  <a:lnTo>
                    <a:pt x="312" y="69"/>
                  </a:lnTo>
                  <a:lnTo>
                    <a:pt x="274" y="50"/>
                  </a:lnTo>
                  <a:lnTo>
                    <a:pt x="230" y="52"/>
                  </a:lnTo>
                  <a:lnTo>
                    <a:pt x="98" y="96"/>
                  </a:lnTo>
                  <a:lnTo>
                    <a:pt x="21" y="93"/>
                  </a:lnTo>
                  <a:lnTo>
                    <a:pt x="0" y="52"/>
                  </a:lnTo>
                  <a:lnTo>
                    <a:pt x="87" y="45"/>
                  </a:lnTo>
                  <a:lnTo>
                    <a:pt x="208" y="0"/>
                  </a:lnTo>
                  <a:lnTo>
                    <a:pt x="257" y="0"/>
                  </a:lnTo>
                  <a:lnTo>
                    <a:pt x="291" y="1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5" name="Freeform 314"/>
            <p:cNvSpPr>
              <a:spLocks noChangeAspect="1"/>
            </p:cNvSpPr>
            <p:nvPr/>
          </p:nvSpPr>
          <p:spPr bwMode="gray">
            <a:xfrm rot="21085610">
              <a:off x="3420268" y="3188047"/>
              <a:ext cx="1588" cy="15875"/>
            </a:xfrm>
            <a:custGeom>
              <a:avLst/>
              <a:gdLst/>
              <a:ahLst/>
              <a:cxnLst>
                <a:cxn ang="0">
                  <a:pos x="76" y="83"/>
                </a:cxn>
                <a:cxn ang="0">
                  <a:pos x="86" y="6"/>
                </a:cxn>
                <a:cxn ang="0">
                  <a:pos x="86" y="62"/>
                </a:cxn>
                <a:cxn ang="0">
                  <a:pos x="53" y="146"/>
                </a:cxn>
                <a:cxn ang="0">
                  <a:pos x="39" y="232"/>
                </a:cxn>
                <a:cxn ang="0">
                  <a:pos x="0" y="173"/>
                </a:cxn>
                <a:cxn ang="0">
                  <a:pos x="14" y="159"/>
                </a:cxn>
                <a:cxn ang="0">
                  <a:pos x="21" y="135"/>
                </a:cxn>
                <a:cxn ang="0">
                  <a:pos x="18" y="95"/>
                </a:cxn>
                <a:cxn ang="0">
                  <a:pos x="42" y="6"/>
                </a:cxn>
                <a:cxn ang="0">
                  <a:pos x="53" y="0"/>
                </a:cxn>
                <a:cxn ang="0">
                  <a:pos x="72" y="41"/>
                </a:cxn>
                <a:cxn ang="0">
                  <a:pos x="76" y="83"/>
                </a:cxn>
              </a:cxnLst>
              <a:rect l="0" t="0" r="r" b="b"/>
              <a:pathLst>
                <a:path w="86" h="232">
                  <a:moveTo>
                    <a:pt x="76" y="83"/>
                  </a:moveTo>
                  <a:lnTo>
                    <a:pt x="86" y="6"/>
                  </a:lnTo>
                  <a:lnTo>
                    <a:pt x="86" y="62"/>
                  </a:lnTo>
                  <a:lnTo>
                    <a:pt x="53" y="146"/>
                  </a:lnTo>
                  <a:lnTo>
                    <a:pt x="39" y="232"/>
                  </a:lnTo>
                  <a:lnTo>
                    <a:pt x="0" y="173"/>
                  </a:lnTo>
                  <a:lnTo>
                    <a:pt x="14" y="159"/>
                  </a:lnTo>
                  <a:lnTo>
                    <a:pt x="21" y="135"/>
                  </a:lnTo>
                  <a:lnTo>
                    <a:pt x="18" y="95"/>
                  </a:lnTo>
                  <a:lnTo>
                    <a:pt x="42" y="6"/>
                  </a:lnTo>
                  <a:lnTo>
                    <a:pt x="53" y="0"/>
                  </a:lnTo>
                  <a:lnTo>
                    <a:pt x="72" y="41"/>
                  </a:lnTo>
                  <a:lnTo>
                    <a:pt x="76" y="83"/>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6" name="Freeform 315"/>
            <p:cNvSpPr>
              <a:spLocks noChangeAspect="1"/>
            </p:cNvSpPr>
            <p:nvPr/>
          </p:nvSpPr>
          <p:spPr bwMode="gray">
            <a:xfrm rot="21085610">
              <a:off x="3420268" y="3224559"/>
              <a:ext cx="3175" cy="1588"/>
            </a:xfrm>
            <a:custGeom>
              <a:avLst/>
              <a:gdLst/>
              <a:ahLst/>
              <a:cxnLst>
                <a:cxn ang="0">
                  <a:pos x="55" y="25"/>
                </a:cxn>
                <a:cxn ang="0">
                  <a:pos x="73" y="7"/>
                </a:cxn>
                <a:cxn ang="0">
                  <a:pos x="73" y="0"/>
                </a:cxn>
                <a:cxn ang="0">
                  <a:pos x="48" y="0"/>
                </a:cxn>
                <a:cxn ang="0">
                  <a:pos x="8" y="4"/>
                </a:cxn>
                <a:cxn ang="0">
                  <a:pos x="0" y="28"/>
                </a:cxn>
                <a:cxn ang="0">
                  <a:pos x="55" y="25"/>
                </a:cxn>
              </a:cxnLst>
              <a:rect l="0" t="0" r="r" b="b"/>
              <a:pathLst>
                <a:path w="73" h="28">
                  <a:moveTo>
                    <a:pt x="55" y="25"/>
                  </a:moveTo>
                  <a:lnTo>
                    <a:pt x="73" y="7"/>
                  </a:lnTo>
                  <a:lnTo>
                    <a:pt x="73" y="0"/>
                  </a:lnTo>
                  <a:lnTo>
                    <a:pt x="48" y="0"/>
                  </a:lnTo>
                  <a:lnTo>
                    <a:pt x="8" y="4"/>
                  </a:lnTo>
                  <a:lnTo>
                    <a:pt x="0" y="28"/>
                  </a:lnTo>
                  <a:lnTo>
                    <a:pt x="55" y="25"/>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7" name="Freeform 316"/>
            <p:cNvSpPr>
              <a:spLocks noChangeAspect="1"/>
            </p:cNvSpPr>
            <p:nvPr/>
          </p:nvSpPr>
          <p:spPr bwMode="gray">
            <a:xfrm rot="21085610">
              <a:off x="3412331" y="3222972"/>
              <a:ext cx="6350" cy="19050"/>
            </a:xfrm>
            <a:custGeom>
              <a:avLst/>
              <a:gdLst/>
              <a:ahLst/>
              <a:cxnLst>
                <a:cxn ang="0">
                  <a:pos x="93" y="46"/>
                </a:cxn>
                <a:cxn ang="0">
                  <a:pos x="107" y="50"/>
                </a:cxn>
                <a:cxn ang="0">
                  <a:pos x="114" y="81"/>
                </a:cxn>
                <a:cxn ang="0">
                  <a:pos x="175" y="163"/>
                </a:cxn>
                <a:cxn ang="0">
                  <a:pos x="175" y="244"/>
                </a:cxn>
                <a:cxn ang="0">
                  <a:pos x="168" y="268"/>
                </a:cxn>
                <a:cxn ang="0">
                  <a:pos x="141" y="288"/>
                </a:cxn>
                <a:cxn ang="0">
                  <a:pos x="101" y="291"/>
                </a:cxn>
                <a:cxn ang="0">
                  <a:pos x="59" y="244"/>
                </a:cxn>
                <a:cxn ang="0">
                  <a:pos x="10" y="212"/>
                </a:cxn>
                <a:cxn ang="0">
                  <a:pos x="0" y="167"/>
                </a:cxn>
                <a:cxn ang="0">
                  <a:pos x="28" y="84"/>
                </a:cxn>
                <a:cxn ang="0">
                  <a:pos x="35" y="39"/>
                </a:cxn>
                <a:cxn ang="0">
                  <a:pos x="30" y="8"/>
                </a:cxn>
                <a:cxn ang="0">
                  <a:pos x="79" y="0"/>
                </a:cxn>
                <a:cxn ang="0">
                  <a:pos x="93" y="46"/>
                </a:cxn>
              </a:cxnLst>
              <a:rect l="0" t="0" r="r" b="b"/>
              <a:pathLst>
                <a:path w="175" h="291">
                  <a:moveTo>
                    <a:pt x="93" y="46"/>
                  </a:moveTo>
                  <a:lnTo>
                    <a:pt x="107" y="50"/>
                  </a:lnTo>
                  <a:lnTo>
                    <a:pt x="114" y="81"/>
                  </a:lnTo>
                  <a:lnTo>
                    <a:pt x="175" y="163"/>
                  </a:lnTo>
                  <a:lnTo>
                    <a:pt x="175" y="244"/>
                  </a:lnTo>
                  <a:lnTo>
                    <a:pt x="168" y="268"/>
                  </a:lnTo>
                  <a:lnTo>
                    <a:pt x="141" y="288"/>
                  </a:lnTo>
                  <a:lnTo>
                    <a:pt x="101" y="291"/>
                  </a:lnTo>
                  <a:lnTo>
                    <a:pt x="59" y="244"/>
                  </a:lnTo>
                  <a:lnTo>
                    <a:pt x="10" y="212"/>
                  </a:lnTo>
                  <a:lnTo>
                    <a:pt x="0" y="167"/>
                  </a:lnTo>
                  <a:lnTo>
                    <a:pt x="28" y="84"/>
                  </a:lnTo>
                  <a:lnTo>
                    <a:pt x="35" y="39"/>
                  </a:lnTo>
                  <a:lnTo>
                    <a:pt x="30" y="8"/>
                  </a:lnTo>
                  <a:lnTo>
                    <a:pt x="79" y="0"/>
                  </a:lnTo>
                  <a:lnTo>
                    <a:pt x="93" y="46"/>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8" name="Freeform 317"/>
            <p:cNvSpPr>
              <a:spLocks noChangeAspect="1"/>
            </p:cNvSpPr>
            <p:nvPr/>
          </p:nvSpPr>
          <p:spPr bwMode="gray">
            <a:xfrm rot="21085610">
              <a:off x="3420268" y="3245197"/>
              <a:ext cx="1588" cy="9525"/>
            </a:xfrm>
            <a:custGeom>
              <a:avLst/>
              <a:gdLst/>
              <a:ahLst/>
              <a:cxnLst>
                <a:cxn ang="0">
                  <a:pos x="0" y="70"/>
                </a:cxn>
                <a:cxn ang="0">
                  <a:pos x="47" y="0"/>
                </a:cxn>
                <a:cxn ang="0">
                  <a:pos x="69" y="118"/>
                </a:cxn>
                <a:cxn ang="0">
                  <a:pos x="59" y="144"/>
                </a:cxn>
                <a:cxn ang="0">
                  <a:pos x="17" y="128"/>
                </a:cxn>
                <a:cxn ang="0">
                  <a:pos x="0" y="70"/>
                </a:cxn>
              </a:cxnLst>
              <a:rect l="0" t="0" r="r" b="b"/>
              <a:pathLst>
                <a:path w="69" h="144">
                  <a:moveTo>
                    <a:pt x="0" y="70"/>
                  </a:moveTo>
                  <a:lnTo>
                    <a:pt x="47" y="0"/>
                  </a:lnTo>
                  <a:lnTo>
                    <a:pt x="69" y="118"/>
                  </a:lnTo>
                  <a:lnTo>
                    <a:pt x="59" y="144"/>
                  </a:lnTo>
                  <a:lnTo>
                    <a:pt x="17" y="128"/>
                  </a:lnTo>
                  <a:lnTo>
                    <a:pt x="0" y="7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9" name="Freeform 318"/>
            <p:cNvSpPr>
              <a:spLocks noChangeAspect="1"/>
            </p:cNvSpPr>
            <p:nvPr/>
          </p:nvSpPr>
          <p:spPr bwMode="gray">
            <a:xfrm rot="21085610">
              <a:off x="3434556" y="3218209"/>
              <a:ext cx="1588" cy="12700"/>
            </a:xfrm>
            <a:custGeom>
              <a:avLst/>
              <a:gdLst/>
              <a:ahLst/>
              <a:cxnLst>
                <a:cxn ang="0">
                  <a:pos x="37" y="20"/>
                </a:cxn>
                <a:cxn ang="0">
                  <a:pos x="37" y="0"/>
                </a:cxn>
                <a:cxn ang="0">
                  <a:pos x="52" y="45"/>
                </a:cxn>
                <a:cxn ang="0">
                  <a:pos x="47" y="192"/>
                </a:cxn>
                <a:cxn ang="0">
                  <a:pos x="10" y="160"/>
                </a:cxn>
                <a:cxn ang="0">
                  <a:pos x="0" y="120"/>
                </a:cxn>
                <a:cxn ang="0">
                  <a:pos x="20" y="99"/>
                </a:cxn>
                <a:cxn ang="0">
                  <a:pos x="37" y="20"/>
                </a:cxn>
              </a:cxnLst>
              <a:rect l="0" t="0" r="r" b="b"/>
              <a:pathLst>
                <a:path w="52" h="192">
                  <a:moveTo>
                    <a:pt x="37" y="20"/>
                  </a:moveTo>
                  <a:lnTo>
                    <a:pt x="37" y="0"/>
                  </a:lnTo>
                  <a:lnTo>
                    <a:pt x="52" y="45"/>
                  </a:lnTo>
                  <a:lnTo>
                    <a:pt x="47" y="192"/>
                  </a:lnTo>
                  <a:lnTo>
                    <a:pt x="10" y="160"/>
                  </a:lnTo>
                  <a:lnTo>
                    <a:pt x="0" y="120"/>
                  </a:lnTo>
                  <a:lnTo>
                    <a:pt x="20" y="99"/>
                  </a:lnTo>
                  <a:lnTo>
                    <a:pt x="37" y="2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0" name="Freeform 319"/>
            <p:cNvSpPr>
              <a:spLocks noChangeAspect="1"/>
            </p:cNvSpPr>
            <p:nvPr/>
          </p:nvSpPr>
          <p:spPr bwMode="gray">
            <a:xfrm rot="21085610">
              <a:off x="3442493" y="3229322"/>
              <a:ext cx="4763" cy="14288"/>
            </a:xfrm>
            <a:custGeom>
              <a:avLst/>
              <a:gdLst/>
              <a:ahLst/>
              <a:cxnLst>
                <a:cxn ang="0">
                  <a:pos x="115" y="147"/>
                </a:cxn>
                <a:cxn ang="0">
                  <a:pos x="132" y="142"/>
                </a:cxn>
                <a:cxn ang="0">
                  <a:pos x="146" y="205"/>
                </a:cxn>
                <a:cxn ang="0">
                  <a:pos x="121" y="212"/>
                </a:cxn>
                <a:cxn ang="0">
                  <a:pos x="87" y="202"/>
                </a:cxn>
                <a:cxn ang="0">
                  <a:pos x="101" y="157"/>
                </a:cxn>
                <a:cxn ang="0">
                  <a:pos x="56" y="76"/>
                </a:cxn>
                <a:cxn ang="0">
                  <a:pos x="0" y="0"/>
                </a:cxn>
                <a:cxn ang="0">
                  <a:pos x="24" y="4"/>
                </a:cxn>
                <a:cxn ang="0">
                  <a:pos x="52" y="35"/>
                </a:cxn>
                <a:cxn ang="0">
                  <a:pos x="115" y="147"/>
                </a:cxn>
              </a:cxnLst>
              <a:rect l="0" t="0" r="r" b="b"/>
              <a:pathLst>
                <a:path w="146" h="212">
                  <a:moveTo>
                    <a:pt x="115" y="147"/>
                  </a:moveTo>
                  <a:lnTo>
                    <a:pt x="132" y="142"/>
                  </a:lnTo>
                  <a:lnTo>
                    <a:pt x="146" y="205"/>
                  </a:lnTo>
                  <a:lnTo>
                    <a:pt x="121" y="212"/>
                  </a:lnTo>
                  <a:lnTo>
                    <a:pt x="87" y="202"/>
                  </a:lnTo>
                  <a:lnTo>
                    <a:pt x="101" y="157"/>
                  </a:lnTo>
                  <a:lnTo>
                    <a:pt x="56" y="76"/>
                  </a:lnTo>
                  <a:lnTo>
                    <a:pt x="0" y="0"/>
                  </a:lnTo>
                  <a:lnTo>
                    <a:pt x="24" y="4"/>
                  </a:lnTo>
                  <a:lnTo>
                    <a:pt x="52" y="35"/>
                  </a:lnTo>
                  <a:lnTo>
                    <a:pt x="115" y="147"/>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1" name="Freeform 320"/>
            <p:cNvSpPr>
              <a:spLocks noChangeAspect="1"/>
            </p:cNvSpPr>
            <p:nvPr/>
          </p:nvSpPr>
          <p:spPr bwMode="gray">
            <a:xfrm rot="21085610">
              <a:off x="3456781" y="3240434"/>
              <a:ext cx="3175" cy="3175"/>
            </a:xfrm>
            <a:custGeom>
              <a:avLst/>
              <a:gdLst/>
              <a:ahLst/>
              <a:cxnLst>
                <a:cxn ang="0">
                  <a:pos x="20" y="0"/>
                </a:cxn>
                <a:cxn ang="0">
                  <a:pos x="3" y="28"/>
                </a:cxn>
                <a:cxn ang="0">
                  <a:pos x="0" y="55"/>
                </a:cxn>
                <a:cxn ang="0">
                  <a:pos x="35" y="52"/>
                </a:cxn>
                <a:cxn ang="0">
                  <a:pos x="52" y="0"/>
                </a:cxn>
                <a:cxn ang="0">
                  <a:pos x="20" y="0"/>
                </a:cxn>
              </a:cxnLst>
              <a:rect l="0" t="0" r="r" b="b"/>
              <a:pathLst>
                <a:path w="52" h="55">
                  <a:moveTo>
                    <a:pt x="20" y="0"/>
                  </a:moveTo>
                  <a:lnTo>
                    <a:pt x="3" y="28"/>
                  </a:lnTo>
                  <a:lnTo>
                    <a:pt x="0" y="55"/>
                  </a:lnTo>
                  <a:lnTo>
                    <a:pt x="35" y="52"/>
                  </a:lnTo>
                  <a:lnTo>
                    <a:pt x="52" y="0"/>
                  </a:lnTo>
                  <a:lnTo>
                    <a:pt x="20"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2" name="Freeform 321"/>
            <p:cNvSpPr>
              <a:spLocks noChangeAspect="1"/>
            </p:cNvSpPr>
            <p:nvPr/>
          </p:nvSpPr>
          <p:spPr bwMode="gray">
            <a:xfrm rot="21085610">
              <a:off x="3450431" y="3254722"/>
              <a:ext cx="4763" cy="15875"/>
            </a:xfrm>
            <a:custGeom>
              <a:avLst/>
              <a:gdLst/>
              <a:ahLst/>
              <a:cxnLst>
                <a:cxn ang="0">
                  <a:pos x="0" y="0"/>
                </a:cxn>
                <a:cxn ang="0">
                  <a:pos x="10" y="17"/>
                </a:cxn>
                <a:cxn ang="0">
                  <a:pos x="37" y="105"/>
                </a:cxn>
                <a:cxn ang="0">
                  <a:pos x="55" y="135"/>
                </a:cxn>
                <a:cxn ang="0">
                  <a:pos x="93" y="149"/>
                </a:cxn>
                <a:cxn ang="0">
                  <a:pos x="117" y="204"/>
                </a:cxn>
                <a:cxn ang="0">
                  <a:pos x="117" y="232"/>
                </a:cxn>
                <a:cxn ang="0">
                  <a:pos x="96" y="191"/>
                </a:cxn>
                <a:cxn ang="0">
                  <a:pos x="52" y="162"/>
                </a:cxn>
                <a:cxn ang="0">
                  <a:pos x="35" y="118"/>
                </a:cxn>
                <a:cxn ang="0">
                  <a:pos x="24" y="44"/>
                </a:cxn>
                <a:cxn ang="0">
                  <a:pos x="0" y="0"/>
                </a:cxn>
              </a:cxnLst>
              <a:rect l="0" t="0" r="r" b="b"/>
              <a:pathLst>
                <a:path w="117" h="232">
                  <a:moveTo>
                    <a:pt x="0" y="0"/>
                  </a:moveTo>
                  <a:lnTo>
                    <a:pt x="10" y="17"/>
                  </a:lnTo>
                  <a:lnTo>
                    <a:pt x="37" y="105"/>
                  </a:lnTo>
                  <a:lnTo>
                    <a:pt x="55" y="135"/>
                  </a:lnTo>
                  <a:lnTo>
                    <a:pt x="93" y="149"/>
                  </a:lnTo>
                  <a:lnTo>
                    <a:pt x="117" y="204"/>
                  </a:lnTo>
                  <a:lnTo>
                    <a:pt x="117" y="232"/>
                  </a:lnTo>
                  <a:lnTo>
                    <a:pt x="96" y="191"/>
                  </a:lnTo>
                  <a:lnTo>
                    <a:pt x="52" y="162"/>
                  </a:lnTo>
                  <a:lnTo>
                    <a:pt x="35" y="118"/>
                  </a:lnTo>
                  <a:lnTo>
                    <a:pt x="24" y="44"/>
                  </a:lnTo>
                  <a:lnTo>
                    <a:pt x="0"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3" name="Freeform 322"/>
            <p:cNvSpPr>
              <a:spLocks noChangeAspect="1"/>
            </p:cNvSpPr>
            <p:nvPr/>
          </p:nvSpPr>
          <p:spPr bwMode="gray">
            <a:xfrm rot="21085610">
              <a:off x="3464718" y="3269009"/>
              <a:ext cx="4763" cy="14288"/>
            </a:xfrm>
            <a:custGeom>
              <a:avLst/>
              <a:gdLst/>
              <a:ahLst/>
              <a:cxnLst>
                <a:cxn ang="0">
                  <a:pos x="101" y="73"/>
                </a:cxn>
                <a:cxn ang="0">
                  <a:pos x="101" y="48"/>
                </a:cxn>
                <a:cxn ang="0">
                  <a:pos x="101" y="56"/>
                </a:cxn>
                <a:cxn ang="0">
                  <a:pos x="90" y="48"/>
                </a:cxn>
                <a:cxn ang="0">
                  <a:pos x="31" y="48"/>
                </a:cxn>
                <a:cxn ang="0">
                  <a:pos x="4" y="27"/>
                </a:cxn>
                <a:cxn ang="0">
                  <a:pos x="0" y="14"/>
                </a:cxn>
                <a:cxn ang="0">
                  <a:pos x="11" y="0"/>
                </a:cxn>
                <a:cxn ang="0">
                  <a:pos x="46" y="14"/>
                </a:cxn>
                <a:cxn ang="0">
                  <a:pos x="83" y="41"/>
                </a:cxn>
                <a:cxn ang="0">
                  <a:pos x="125" y="41"/>
                </a:cxn>
                <a:cxn ang="0">
                  <a:pos x="145" y="61"/>
                </a:cxn>
                <a:cxn ang="0">
                  <a:pos x="149" y="113"/>
                </a:cxn>
                <a:cxn ang="0">
                  <a:pos x="103" y="172"/>
                </a:cxn>
                <a:cxn ang="0">
                  <a:pos x="49" y="218"/>
                </a:cxn>
                <a:cxn ang="0">
                  <a:pos x="35" y="182"/>
                </a:cxn>
                <a:cxn ang="0">
                  <a:pos x="111" y="100"/>
                </a:cxn>
                <a:cxn ang="0">
                  <a:pos x="101" y="73"/>
                </a:cxn>
              </a:cxnLst>
              <a:rect l="0" t="0" r="r" b="b"/>
              <a:pathLst>
                <a:path w="149" h="218">
                  <a:moveTo>
                    <a:pt x="101" y="73"/>
                  </a:moveTo>
                  <a:lnTo>
                    <a:pt x="101" y="48"/>
                  </a:lnTo>
                  <a:lnTo>
                    <a:pt x="101" y="56"/>
                  </a:lnTo>
                  <a:lnTo>
                    <a:pt x="90" y="48"/>
                  </a:lnTo>
                  <a:lnTo>
                    <a:pt x="31" y="48"/>
                  </a:lnTo>
                  <a:lnTo>
                    <a:pt x="4" y="27"/>
                  </a:lnTo>
                  <a:lnTo>
                    <a:pt x="0" y="14"/>
                  </a:lnTo>
                  <a:lnTo>
                    <a:pt x="11" y="0"/>
                  </a:lnTo>
                  <a:lnTo>
                    <a:pt x="46" y="14"/>
                  </a:lnTo>
                  <a:lnTo>
                    <a:pt x="83" y="41"/>
                  </a:lnTo>
                  <a:lnTo>
                    <a:pt x="125" y="41"/>
                  </a:lnTo>
                  <a:lnTo>
                    <a:pt x="145" y="61"/>
                  </a:lnTo>
                  <a:lnTo>
                    <a:pt x="149" y="113"/>
                  </a:lnTo>
                  <a:lnTo>
                    <a:pt x="103" y="172"/>
                  </a:lnTo>
                  <a:lnTo>
                    <a:pt x="49" y="218"/>
                  </a:lnTo>
                  <a:lnTo>
                    <a:pt x="35" y="182"/>
                  </a:lnTo>
                  <a:lnTo>
                    <a:pt x="111" y="100"/>
                  </a:lnTo>
                  <a:lnTo>
                    <a:pt x="101" y="73"/>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4" name="Freeform 323"/>
            <p:cNvSpPr>
              <a:spLocks noChangeAspect="1"/>
            </p:cNvSpPr>
            <p:nvPr/>
          </p:nvSpPr>
          <p:spPr bwMode="gray">
            <a:xfrm rot="21085610">
              <a:off x="3477418" y="3278534"/>
              <a:ext cx="4763" cy="1588"/>
            </a:xfrm>
            <a:custGeom>
              <a:avLst/>
              <a:gdLst/>
              <a:ahLst/>
              <a:cxnLst>
                <a:cxn ang="0">
                  <a:pos x="118" y="34"/>
                </a:cxn>
                <a:cxn ang="0">
                  <a:pos x="100" y="3"/>
                </a:cxn>
                <a:cxn ang="0">
                  <a:pos x="56" y="0"/>
                </a:cxn>
                <a:cxn ang="0">
                  <a:pos x="0" y="24"/>
                </a:cxn>
                <a:cxn ang="0">
                  <a:pos x="52" y="17"/>
                </a:cxn>
                <a:cxn ang="0">
                  <a:pos x="90" y="34"/>
                </a:cxn>
                <a:cxn ang="0">
                  <a:pos x="118" y="34"/>
                </a:cxn>
              </a:cxnLst>
              <a:rect l="0" t="0" r="r" b="b"/>
              <a:pathLst>
                <a:path w="118" h="34">
                  <a:moveTo>
                    <a:pt x="118" y="34"/>
                  </a:moveTo>
                  <a:lnTo>
                    <a:pt x="100" y="3"/>
                  </a:lnTo>
                  <a:lnTo>
                    <a:pt x="56" y="0"/>
                  </a:lnTo>
                  <a:lnTo>
                    <a:pt x="0" y="24"/>
                  </a:lnTo>
                  <a:lnTo>
                    <a:pt x="52" y="17"/>
                  </a:lnTo>
                  <a:lnTo>
                    <a:pt x="90" y="34"/>
                  </a:lnTo>
                  <a:lnTo>
                    <a:pt x="118" y="34"/>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5" name="Freeform 324"/>
            <p:cNvSpPr>
              <a:spLocks noChangeAspect="1"/>
            </p:cNvSpPr>
            <p:nvPr/>
          </p:nvSpPr>
          <p:spPr bwMode="gray">
            <a:xfrm rot="21085610">
              <a:off x="3488531" y="3284884"/>
              <a:ext cx="9525" cy="6350"/>
            </a:xfrm>
            <a:custGeom>
              <a:avLst/>
              <a:gdLst/>
              <a:ahLst/>
              <a:cxnLst>
                <a:cxn ang="0">
                  <a:pos x="48" y="19"/>
                </a:cxn>
                <a:cxn ang="0">
                  <a:pos x="86" y="0"/>
                </a:cxn>
                <a:cxn ang="0">
                  <a:pos x="114" y="25"/>
                </a:cxn>
                <a:cxn ang="0">
                  <a:pos x="192" y="61"/>
                </a:cxn>
                <a:cxn ang="0">
                  <a:pos x="241" y="92"/>
                </a:cxn>
                <a:cxn ang="0">
                  <a:pos x="248" y="103"/>
                </a:cxn>
                <a:cxn ang="0">
                  <a:pos x="210" y="98"/>
                </a:cxn>
                <a:cxn ang="0">
                  <a:pos x="148" y="52"/>
                </a:cxn>
                <a:cxn ang="0">
                  <a:pos x="100" y="34"/>
                </a:cxn>
                <a:cxn ang="0">
                  <a:pos x="41" y="73"/>
                </a:cxn>
                <a:cxn ang="0">
                  <a:pos x="0" y="76"/>
                </a:cxn>
                <a:cxn ang="0">
                  <a:pos x="13" y="48"/>
                </a:cxn>
                <a:cxn ang="0">
                  <a:pos x="48" y="19"/>
                </a:cxn>
              </a:cxnLst>
              <a:rect l="0" t="0" r="r" b="b"/>
              <a:pathLst>
                <a:path w="248" h="103">
                  <a:moveTo>
                    <a:pt x="48" y="19"/>
                  </a:moveTo>
                  <a:lnTo>
                    <a:pt x="86" y="0"/>
                  </a:lnTo>
                  <a:lnTo>
                    <a:pt x="114" y="25"/>
                  </a:lnTo>
                  <a:lnTo>
                    <a:pt x="192" y="61"/>
                  </a:lnTo>
                  <a:lnTo>
                    <a:pt x="241" y="92"/>
                  </a:lnTo>
                  <a:lnTo>
                    <a:pt x="248" y="103"/>
                  </a:lnTo>
                  <a:lnTo>
                    <a:pt x="210" y="98"/>
                  </a:lnTo>
                  <a:lnTo>
                    <a:pt x="148" y="52"/>
                  </a:lnTo>
                  <a:lnTo>
                    <a:pt x="100" y="34"/>
                  </a:lnTo>
                  <a:lnTo>
                    <a:pt x="41" y="73"/>
                  </a:lnTo>
                  <a:lnTo>
                    <a:pt x="0" y="76"/>
                  </a:lnTo>
                  <a:lnTo>
                    <a:pt x="13" y="48"/>
                  </a:lnTo>
                  <a:lnTo>
                    <a:pt x="48" y="19"/>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6" name="Freeform 325"/>
            <p:cNvSpPr>
              <a:spLocks noChangeAspect="1"/>
            </p:cNvSpPr>
            <p:nvPr/>
          </p:nvSpPr>
          <p:spPr bwMode="gray">
            <a:xfrm rot="21085610">
              <a:off x="3475831" y="3302347"/>
              <a:ext cx="6350" cy="9525"/>
            </a:xfrm>
            <a:custGeom>
              <a:avLst/>
              <a:gdLst/>
              <a:ahLst/>
              <a:cxnLst>
                <a:cxn ang="0">
                  <a:pos x="192" y="0"/>
                </a:cxn>
                <a:cxn ang="0">
                  <a:pos x="184" y="0"/>
                </a:cxn>
                <a:cxn ang="0">
                  <a:pos x="184" y="56"/>
                </a:cxn>
                <a:cxn ang="0">
                  <a:pos x="175" y="104"/>
                </a:cxn>
                <a:cxn ang="0">
                  <a:pos x="132" y="132"/>
                </a:cxn>
                <a:cxn ang="0">
                  <a:pos x="0" y="146"/>
                </a:cxn>
                <a:cxn ang="0">
                  <a:pos x="4" y="76"/>
                </a:cxn>
                <a:cxn ang="0">
                  <a:pos x="62" y="49"/>
                </a:cxn>
                <a:cxn ang="0">
                  <a:pos x="114" y="67"/>
                </a:cxn>
                <a:cxn ang="0">
                  <a:pos x="192" y="0"/>
                </a:cxn>
              </a:cxnLst>
              <a:rect l="0" t="0" r="r" b="b"/>
              <a:pathLst>
                <a:path w="192" h="146">
                  <a:moveTo>
                    <a:pt x="192" y="0"/>
                  </a:moveTo>
                  <a:lnTo>
                    <a:pt x="184" y="0"/>
                  </a:lnTo>
                  <a:lnTo>
                    <a:pt x="184" y="56"/>
                  </a:lnTo>
                  <a:lnTo>
                    <a:pt x="175" y="104"/>
                  </a:lnTo>
                  <a:lnTo>
                    <a:pt x="132" y="132"/>
                  </a:lnTo>
                  <a:lnTo>
                    <a:pt x="0" y="146"/>
                  </a:lnTo>
                  <a:lnTo>
                    <a:pt x="4" y="76"/>
                  </a:lnTo>
                  <a:lnTo>
                    <a:pt x="62" y="49"/>
                  </a:lnTo>
                  <a:lnTo>
                    <a:pt x="114" y="67"/>
                  </a:lnTo>
                  <a:lnTo>
                    <a:pt x="192"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7" name="Freeform 326"/>
            <p:cNvSpPr>
              <a:spLocks noChangeAspect="1"/>
            </p:cNvSpPr>
            <p:nvPr/>
          </p:nvSpPr>
          <p:spPr bwMode="gray">
            <a:xfrm rot="21085610">
              <a:off x="3418681" y="3243609"/>
              <a:ext cx="3175" cy="4763"/>
            </a:xfrm>
            <a:custGeom>
              <a:avLst/>
              <a:gdLst/>
              <a:ahLst/>
              <a:cxnLst>
                <a:cxn ang="0">
                  <a:pos x="42" y="0"/>
                </a:cxn>
                <a:cxn ang="0">
                  <a:pos x="0" y="55"/>
                </a:cxn>
                <a:cxn ang="0">
                  <a:pos x="4" y="80"/>
                </a:cxn>
                <a:cxn ang="0">
                  <a:pos x="42" y="57"/>
                </a:cxn>
                <a:cxn ang="0">
                  <a:pos x="70" y="9"/>
                </a:cxn>
                <a:cxn ang="0">
                  <a:pos x="42" y="0"/>
                </a:cxn>
              </a:cxnLst>
              <a:rect l="0" t="0" r="r" b="b"/>
              <a:pathLst>
                <a:path w="70" h="80">
                  <a:moveTo>
                    <a:pt x="42" y="0"/>
                  </a:moveTo>
                  <a:lnTo>
                    <a:pt x="0" y="55"/>
                  </a:lnTo>
                  <a:lnTo>
                    <a:pt x="4" y="80"/>
                  </a:lnTo>
                  <a:lnTo>
                    <a:pt x="42" y="57"/>
                  </a:lnTo>
                  <a:lnTo>
                    <a:pt x="70" y="9"/>
                  </a:lnTo>
                  <a:lnTo>
                    <a:pt x="42"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8" name="Freeform 327"/>
            <p:cNvSpPr>
              <a:spLocks noChangeAspect="1"/>
            </p:cNvSpPr>
            <p:nvPr/>
          </p:nvSpPr>
          <p:spPr bwMode="gray">
            <a:xfrm rot="21085610">
              <a:off x="3386931" y="3227734"/>
              <a:ext cx="1588" cy="6350"/>
            </a:xfrm>
            <a:custGeom>
              <a:avLst/>
              <a:gdLst/>
              <a:ahLst/>
              <a:cxnLst>
                <a:cxn ang="0">
                  <a:pos x="72" y="7"/>
                </a:cxn>
                <a:cxn ang="0">
                  <a:pos x="57" y="0"/>
                </a:cxn>
                <a:cxn ang="0">
                  <a:pos x="0" y="79"/>
                </a:cxn>
                <a:cxn ang="0">
                  <a:pos x="7" y="93"/>
                </a:cxn>
                <a:cxn ang="0">
                  <a:pos x="72" y="7"/>
                </a:cxn>
              </a:cxnLst>
              <a:rect l="0" t="0" r="r" b="b"/>
              <a:pathLst>
                <a:path w="72" h="93">
                  <a:moveTo>
                    <a:pt x="72" y="7"/>
                  </a:moveTo>
                  <a:lnTo>
                    <a:pt x="57" y="0"/>
                  </a:lnTo>
                  <a:lnTo>
                    <a:pt x="0" y="79"/>
                  </a:lnTo>
                  <a:lnTo>
                    <a:pt x="7" y="93"/>
                  </a:lnTo>
                  <a:lnTo>
                    <a:pt x="72" y="7"/>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9" name="Freeform 328"/>
            <p:cNvSpPr>
              <a:spLocks noChangeAspect="1"/>
            </p:cNvSpPr>
            <p:nvPr/>
          </p:nvSpPr>
          <p:spPr bwMode="gray">
            <a:xfrm rot="21085610">
              <a:off x="3383756" y="3235672"/>
              <a:ext cx="3175" cy="3175"/>
            </a:xfrm>
            <a:custGeom>
              <a:avLst/>
              <a:gdLst/>
              <a:ahLst/>
              <a:cxnLst>
                <a:cxn ang="0">
                  <a:pos x="56" y="0"/>
                </a:cxn>
                <a:cxn ang="0">
                  <a:pos x="0" y="26"/>
                </a:cxn>
                <a:cxn ang="0">
                  <a:pos x="4" y="36"/>
                </a:cxn>
                <a:cxn ang="0">
                  <a:pos x="53" y="18"/>
                </a:cxn>
                <a:cxn ang="0">
                  <a:pos x="56" y="0"/>
                </a:cxn>
              </a:cxnLst>
              <a:rect l="0" t="0" r="r" b="b"/>
              <a:pathLst>
                <a:path w="56" h="36">
                  <a:moveTo>
                    <a:pt x="56" y="0"/>
                  </a:moveTo>
                  <a:lnTo>
                    <a:pt x="0" y="26"/>
                  </a:lnTo>
                  <a:lnTo>
                    <a:pt x="4" y="36"/>
                  </a:lnTo>
                  <a:lnTo>
                    <a:pt x="53" y="18"/>
                  </a:lnTo>
                  <a:lnTo>
                    <a:pt x="56"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0" name="Freeform 329"/>
            <p:cNvSpPr>
              <a:spLocks noChangeAspect="1"/>
            </p:cNvSpPr>
            <p:nvPr/>
          </p:nvSpPr>
          <p:spPr bwMode="gray">
            <a:xfrm rot="21085610">
              <a:off x="3374231" y="3238847"/>
              <a:ext cx="6350" cy="6350"/>
            </a:xfrm>
            <a:custGeom>
              <a:avLst/>
              <a:gdLst/>
              <a:ahLst/>
              <a:cxnLst>
                <a:cxn ang="0">
                  <a:pos x="152" y="40"/>
                </a:cxn>
                <a:cxn ang="0">
                  <a:pos x="109" y="36"/>
                </a:cxn>
                <a:cxn ang="0">
                  <a:pos x="44" y="67"/>
                </a:cxn>
                <a:cxn ang="0">
                  <a:pos x="0" y="70"/>
                </a:cxn>
                <a:cxn ang="0">
                  <a:pos x="9" y="50"/>
                </a:cxn>
                <a:cxn ang="0">
                  <a:pos x="59" y="36"/>
                </a:cxn>
                <a:cxn ang="0">
                  <a:pos x="119" y="0"/>
                </a:cxn>
                <a:cxn ang="0">
                  <a:pos x="155" y="9"/>
                </a:cxn>
                <a:cxn ang="0">
                  <a:pos x="152" y="40"/>
                </a:cxn>
              </a:cxnLst>
              <a:rect l="0" t="0" r="r" b="b"/>
              <a:pathLst>
                <a:path w="155" h="70">
                  <a:moveTo>
                    <a:pt x="152" y="40"/>
                  </a:moveTo>
                  <a:lnTo>
                    <a:pt x="109" y="36"/>
                  </a:lnTo>
                  <a:lnTo>
                    <a:pt x="44" y="67"/>
                  </a:lnTo>
                  <a:lnTo>
                    <a:pt x="0" y="70"/>
                  </a:lnTo>
                  <a:lnTo>
                    <a:pt x="9" y="50"/>
                  </a:lnTo>
                  <a:lnTo>
                    <a:pt x="59" y="36"/>
                  </a:lnTo>
                  <a:lnTo>
                    <a:pt x="119" y="0"/>
                  </a:lnTo>
                  <a:lnTo>
                    <a:pt x="155" y="9"/>
                  </a:lnTo>
                  <a:lnTo>
                    <a:pt x="152" y="4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1" name="Freeform 330"/>
            <p:cNvSpPr>
              <a:spLocks noChangeAspect="1"/>
            </p:cNvSpPr>
            <p:nvPr/>
          </p:nvSpPr>
          <p:spPr bwMode="gray">
            <a:xfrm rot="20552049">
              <a:off x="3417093" y="3375372"/>
              <a:ext cx="23813" cy="17463"/>
            </a:xfrm>
            <a:custGeom>
              <a:avLst/>
              <a:gdLst/>
              <a:ahLst/>
              <a:cxnLst>
                <a:cxn ang="0">
                  <a:pos x="373" y="31"/>
                </a:cxn>
                <a:cxn ang="0">
                  <a:pos x="397" y="35"/>
                </a:cxn>
                <a:cxn ang="0">
                  <a:pos x="450" y="63"/>
                </a:cxn>
                <a:cxn ang="0">
                  <a:pos x="483" y="101"/>
                </a:cxn>
                <a:cxn ang="0">
                  <a:pos x="600" y="104"/>
                </a:cxn>
                <a:cxn ang="0">
                  <a:pos x="642" y="212"/>
                </a:cxn>
                <a:cxn ang="0">
                  <a:pos x="588" y="222"/>
                </a:cxn>
                <a:cxn ang="0">
                  <a:pos x="504" y="197"/>
                </a:cxn>
                <a:cxn ang="0">
                  <a:pos x="442" y="222"/>
                </a:cxn>
                <a:cxn ang="0">
                  <a:pos x="390" y="222"/>
                </a:cxn>
                <a:cxn ang="0">
                  <a:pos x="369" y="260"/>
                </a:cxn>
                <a:cxn ang="0">
                  <a:pos x="304" y="256"/>
                </a:cxn>
                <a:cxn ang="0">
                  <a:pos x="273" y="228"/>
                </a:cxn>
                <a:cxn ang="0">
                  <a:pos x="194" y="222"/>
                </a:cxn>
                <a:cxn ang="0">
                  <a:pos x="101" y="135"/>
                </a:cxn>
                <a:cxn ang="0">
                  <a:pos x="39" y="115"/>
                </a:cxn>
                <a:cxn ang="0">
                  <a:pos x="0" y="73"/>
                </a:cxn>
                <a:cxn ang="0">
                  <a:pos x="10" y="44"/>
                </a:cxn>
                <a:cxn ang="0">
                  <a:pos x="138" y="0"/>
                </a:cxn>
                <a:cxn ang="0">
                  <a:pos x="194" y="4"/>
                </a:cxn>
                <a:cxn ang="0">
                  <a:pos x="279" y="21"/>
                </a:cxn>
                <a:cxn ang="0">
                  <a:pos x="373" y="31"/>
                </a:cxn>
              </a:cxnLst>
              <a:rect l="0" t="0" r="r" b="b"/>
              <a:pathLst>
                <a:path w="642" h="260">
                  <a:moveTo>
                    <a:pt x="373" y="31"/>
                  </a:moveTo>
                  <a:lnTo>
                    <a:pt x="397" y="35"/>
                  </a:lnTo>
                  <a:lnTo>
                    <a:pt x="450" y="63"/>
                  </a:lnTo>
                  <a:lnTo>
                    <a:pt x="483" y="101"/>
                  </a:lnTo>
                  <a:lnTo>
                    <a:pt x="600" y="104"/>
                  </a:lnTo>
                  <a:lnTo>
                    <a:pt x="642" y="212"/>
                  </a:lnTo>
                  <a:lnTo>
                    <a:pt x="588" y="222"/>
                  </a:lnTo>
                  <a:lnTo>
                    <a:pt x="504" y="197"/>
                  </a:lnTo>
                  <a:lnTo>
                    <a:pt x="442" y="222"/>
                  </a:lnTo>
                  <a:lnTo>
                    <a:pt x="390" y="222"/>
                  </a:lnTo>
                  <a:lnTo>
                    <a:pt x="369" y="260"/>
                  </a:lnTo>
                  <a:lnTo>
                    <a:pt x="304" y="256"/>
                  </a:lnTo>
                  <a:lnTo>
                    <a:pt x="273" y="228"/>
                  </a:lnTo>
                  <a:lnTo>
                    <a:pt x="194" y="222"/>
                  </a:lnTo>
                  <a:lnTo>
                    <a:pt x="101" y="135"/>
                  </a:lnTo>
                  <a:lnTo>
                    <a:pt x="39" y="115"/>
                  </a:lnTo>
                  <a:lnTo>
                    <a:pt x="0" y="73"/>
                  </a:lnTo>
                  <a:lnTo>
                    <a:pt x="10" y="44"/>
                  </a:lnTo>
                  <a:lnTo>
                    <a:pt x="138" y="0"/>
                  </a:lnTo>
                  <a:lnTo>
                    <a:pt x="194" y="4"/>
                  </a:lnTo>
                  <a:lnTo>
                    <a:pt x="279" y="21"/>
                  </a:lnTo>
                  <a:lnTo>
                    <a:pt x="373" y="31"/>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2" name="Freeform 331"/>
            <p:cNvSpPr>
              <a:spLocks noChangeAspect="1"/>
            </p:cNvSpPr>
            <p:nvPr/>
          </p:nvSpPr>
          <p:spPr bwMode="gray">
            <a:xfrm rot="20552049">
              <a:off x="3482181" y="3318222"/>
              <a:ext cx="38100" cy="52388"/>
            </a:xfrm>
            <a:custGeom>
              <a:avLst/>
              <a:gdLst/>
              <a:ahLst/>
              <a:cxnLst>
                <a:cxn ang="0">
                  <a:pos x="25" y="17"/>
                </a:cxn>
                <a:cxn ang="0">
                  <a:pos x="119" y="0"/>
                </a:cxn>
                <a:cxn ang="0">
                  <a:pos x="338" y="4"/>
                </a:cxn>
                <a:cxn ang="0">
                  <a:pos x="512" y="76"/>
                </a:cxn>
                <a:cxn ang="0">
                  <a:pos x="614" y="110"/>
                </a:cxn>
                <a:cxn ang="0">
                  <a:pos x="643" y="181"/>
                </a:cxn>
                <a:cxn ang="0">
                  <a:pos x="805" y="193"/>
                </a:cxn>
                <a:cxn ang="0">
                  <a:pos x="825" y="227"/>
                </a:cxn>
                <a:cxn ang="0">
                  <a:pos x="728" y="244"/>
                </a:cxn>
                <a:cxn ang="0">
                  <a:pos x="796" y="294"/>
                </a:cxn>
                <a:cxn ang="0">
                  <a:pos x="977" y="336"/>
                </a:cxn>
                <a:cxn ang="0">
                  <a:pos x="1076" y="404"/>
                </a:cxn>
                <a:cxn ang="0">
                  <a:pos x="1080" y="462"/>
                </a:cxn>
                <a:cxn ang="0">
                  <a:pos x="1012" y="547"/>
                </a:cxn>
                <a:cxn ang="0">
                  <a:pos x="940" y="522"/>
                </a:cxn>
                <a:cxn ang="0">
                  <a:pos x="706" y="483"/>
                </a:cxn>
                <a:cxn ang="0">
                  <a:pos x="551" y="522"/>
                </a:cxn>
                <a:cxn ang="0">
                  <a:pos x="525" y="556"/>
                </a:cxn>
                <a:cxn ang="0">
                  <a:pos x="406" y="589"/>
                </a:cxn>
                <a:cxn ang="0">
                  <a:pos x="369" y="509"/>
                </a:cxn>
                <a:cxn ang="0">
                  <a:pos x="292" y="517"/>
                </a:cxn>
                <a:cxn ang="0">
                  <a:pos x="233" y="584"/>
                </a:cxn>
                <a:cxn ang="0">
                  <a:pos x="174" y="673"/>
                </a:cxn>
                <a:cxn ang="0">
                  <a:pos x="110" y="745"/>
                </a:cxn>
                <a:cxn ang="0">
                  <a:pos x="85" y="733"/>
                </a:cxn>
                <a:cxn ang="0">
                  <a:pos x="42" y="694"/>
                </a:cxn>
                <a:cxn ang="0">
                  <a:pos x="25" y="619"/>
                </a:cxn>
                <a:cxn ang="0">
                  <a:pos x="42" y="531"/>
                </a:cxn>
                <a:cxn ang="0">
                  <a:pos x="0" y="458"/>
                </a:cxn>
                <a:cxn ang="0">
                  <a:pos x="8" y="417"/>
                </a:cxn>
                <a:cxn ang="0">
                  <a:pos x="46" y="290"/>
                </a:cxn>
                <a:cxn ang="0">
                  <a:pos x="77" y="235"/>
                </a:cxn>
                <a:cxn ang="0">
                  <a:pos x="59" y="127"/>
                </a:cxn>
                <a:cxn ang="0">
                  <a:pos x="12" y="38"/>
                </a:cxn>
              </a:cxnLst>
              <a:rect l="0" t="0" r="r" b="b"/>
              <a:pathLst>
                <a:path w="1080" h="745">
                  <a:moveTo>
                    <a:pt x="17" y="29"/>
                  </a:moveTo>
                  <a:lnTo>
                    <a:pt x="25" y="17"/>
                  </a:lnTo>
                  <a:lnTo>
                    <a:pt x="51" y="0"/>
                  </a:lnTo>
                  <a:lnTo>
                    <a:pt x="119" y="0"/>
                  </a:lnTo>
                  <a:lnTo>
                    <a:pt x="183" y="9"/>
                  </a:lnTo>
                  <a:lnTo>
                    <a:pt x="338" y="4"/>
                  </a:lnTo>
                  <a:lnTo>
                    <a:pt x="423" y="29"/>
                  </a:lnTo>
                  <a:lnTo>
                    <a:pt x="512" y="76"/>
                  </a:lnTo>
                  <a:lnTo>
                    <a:pt x="589" y="84"/>
                  </a:lnTo>
                  <a:lnTo>
                    <a:pt x="614" y="110"/>
                  </a:lnTo>
                  <a:lnTo>
                    <a:pt x="632" y="169"/>
                  </a:lnTo>
                  <a:lnTo>
                    <a:pt x="643" y="181"/>
                  </a:lnTo>
                  <a:lnTo>
                    <a:pt x="699" y="193"/>
                  </a:lnTo>
                  <a:lnTo>
                    <a:pt x="805" y="193"/>
                  </a:lnTo>
                  <a:lnTo>
                    <a:pt x="822" y="203"/>
                  </a:lnTo>
                  <a:lnTo>
                    <a:pt x="825" y="227"/>
                  </a:lnTo>
                  <a:lnTo>
                    <a:pt x="779" y="244"/>
                  </a:lnTo>
                  <a:lnTo>
                    <a:pt x="728" y="244"/>
                  </a:lnTo>
                  <a:lnTo>
                    <a:pt x="723" y="269"/>
                  </a:lnTo>
                  <a:lnTo>
                    <a:pt x="796" y="294"/>
                  </a:lnTo>
                  <a:lnTo>
                    <a:pt x="944" y="298"/>
                  </a:lnTo>
                  <a:lnTo>
                    <a:pt x="977" y="336"/>
                  </a:lnTo>
                  <a:lnTo>
                    <a:pt x="1038" y="387"/>
                  </a:lnTo>
                  <a:lnTo>
                    <a:pt x="1076" y="404"/>
                  </a:lnTo>
                  <a:lnTo>
                    <a:pt x="1080" y="417"/>
                  </a:lnTo>
                  <a:lnTo>
                    <a:pt x="1080" y="462"/>
                  </a:lnTo>
                  <a:lnTo>
                    <a:pt x="1055" y="509"/>
                  </a:lnTo>
                  <a:lnTo>
                    <a:pt x="1012" y="547"/>
                  </a:lnTo>
                  <a:lnTo>
                    <a:pt x="969" y="547"/>
                  </a:lnTo>
                  <a:lnTo>
                    <a:pt x="940" y="522"/>
                  </a:lnTo>
                  <a:lnTo>
                    <a:pt x="872" y="496"/>
                  </a:lnTo>
                  <a:lnTo>
                    <a:pt x="706" y="483"/>
                  </a:lnTo>
                  <a:lnTo>
                    <a:pt x="589" y="500"/>
                  </a:lnTo>
                  <a:lnTo>
                    <a:pt x="551" y="522"/>
                  </a:lnTo>
                  <a:lnTo>
                    <a:pt x="538" y="547"/>
                  </a:lnTo>
                  <a:lnTo>
                    <a:pt x="525" y="556"/>
                  </a:lnTo>
                  <a:lnTo>
                    <a:pt x="474" y="576"/>
                  </a:lnTo>
                  <a:lnTo>
                    <a:pt x="406" y="589"/>
                  </a:lnTo>
                  <a:lnTo>
                    <a:pt x="369" y="522"/>
                  </a:lnTo>
                  <a:lnTo>
                    <a:pt x="369" y="509"/>
                  </a:lnTo>
                  <a:lnTo>
                    <a:pt x="322" y="504"/>
                  </a:lnTo>
                  <a:lnTo>
                    <a:pt x="292" y="517"/>
                  </a:lnTo>
                  <a:lnTo>
                    <a:pt x="271" y="534"/>
                  </a:lnTo>
                  <a:lnTo>
                    <a:pt x="233" y="584"/>
                  </a:lnTo>
                  <a:lnTo>
                    <a:pt x="191" y="656"/>
                  </a:lnTo>
                  <a:lnTo>
                    <a:pt x="174" y="673"/>
                  </a:lnTo>
                  <a:lnTo>
                    <a:pt x="170" y="690"/>
                  </a:lnTo>
                  <a:lnTo>
                    <a:pt x="110" y="745"/>
                  </a:lnTo>
                  <a:lnTo>
                    <a:pt x="88" y="745"/>
                  </a:lnTo>
                  <a:lnTo>
                    <a:pt x="85" y="733"/>
                  </a:lnTo>
                  <a:lnTo>
                    <a:pt x="46" y="702"/>
                  </a:lnTo>
                  <a:lnTo>
                    <a:pt x="42" y="694"/>
                  </a:lnTo>
                  <a:lnTo>
                    <a:pt x="42" y="640"/>
                  </a:lnTo>
                  <a:lnTo>
                    <a:pt x="25" y="619"/>
                  </a:lnTo>
                  <a:lnTo>
                    <a:pt x="34" y="606"/>
                  </a:lnTo>
                  <a:lnTo>
                    <a:pt x="42" y="531"/>
                  </a:lnTo>
                  <a:lnTo>
                    <a:pt x="34" y="496"/>
                  </a:lnTo>
                  <a:lnTo>
                    <a:pt x="0" y="458"/>
                  </a:lnTo>
                  <a:lnTo>
                    <a:pt x="0" y="434"/>
                  </a:lnTo>
                  <a:lnTo>
                    <a:pt x="8" y="417"/>
                  </a:lnTo>
                  <a:lnTo>
                    <a:pt x="51" y="384"/>
                  </a:lnTo>
                  <a:lnTo>
                    <a:pt x="46" y="290"/>
                  </a:lnTo>
                  <a:lnTo>
                    <a:pt x="68" y="269"/>
                  </a:lnTo>
                  <a:lnTo>
                    <a:pt x="77" y="235"/>
                  </a:lnTo>
                  <a:lnTo>
                    <a:pt x="51" y="206"/>
                  </a:lnTo>
                  <a:lnTo>
                    <a:pt x="59" y="127"/>
                  </a:lnTo>
                  <a:lnTo>
                    <a:pt x="46" y="80"/>
                  </a:lnTo>
                  <a:lnTo>
                    <a:pt x="12" y="38"/>
                  </a:lnTo>
                  <a:lnTo>
                    <a:pt x="17" y="29"/>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3" name="Freeform 332"/>
            <p:cNvSpPr>
              <a:spLocks noChangeAspect="1"/>
            </p:cNvSpPr>
            <p:nvPr/>
          </p:nvSpPr>
          <p:spPr bwMode="gray">
            <a:xfrm rot="20552049">
              <a:off x="3596481" y="3349972"/>
              <a:ext cx="1588" cy="1588"/>
            </a:xfrm>
            <a:custGeom>
              <a:avLst/>
              <a:gdLst/>
              <a:ahLst/>
              <a:cxnLst>
                <a:cxn ang="0">
                  <a:pos x="18" y="0"/>
                </a:cxn>
                <a:cxn ang="0">
                  <a:pos x="11" y="4"/>
                </a:cxn>
                <a:cxn ang="0">
                  <a:pos x="0" y="28"/>
                </a:cxn>
                <a:cxn ang="0">
                  <a:pos x="4" y="48"/>
                </a:cxn>
                <a:cxn ang="0">
                  <a:pos x="24" y="53"/>
                </a:cxn>
                <a:cxn ang="0">
                  <a:pos x="52" y="34"/>
                </a:cxn>
                <a:cxn ang="0">
                  <a:pos x="56" y="22"/>
                </a:cxn>
                <a:cxn ang="0">
                  <a:pos x="18" y="0"/>
                </a:cxn>
              </a:cxnLst>
              <a:rect l="0" t="0" r="r" b="b"/>
              <a:pathLst>
                <a:path w="56" h="53">
                  <a:moveTo>
                    <a:pt x="18" y="0"/>
                  </a:moveTo>
                  <a:lnTo>
                    <a:pt x="11" y="4"/>
                  </a:lnTo>
                  <a:lnTo>
                    <a:pt x="0" y="28"/>
                  </a:lnTo>
                  <a:lnTo>
                    <a:pt x="4" y="48"/>
                  </a:lnTo>
                  <a:lnTo>
                    <a:pt x="24" y="53"/>
                  </a:lnTo>
                  <a:lnTo>
                    <a:pt x="52" y="34"/>
                  </a:lnTo>
                  <a:lnTo>
                    <a:pt x="56" y="22"/>
                  </a:lnTo>
                  <a:lnTo>
                    <a:pt x="18"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4" name="Freeform 333"/>
            <p:cNvSpPr>
              <a:spLocks noChangeAspect="1"/>
            </p:cNvSpPr>
            <p:nvPr/>
          </p:nvSpPr>
          <p:spPr bwMode="gray">
            <a:xfrm rot="20552049">
              <a:off x="3618706" y="3392834"/>
              <a:ext cx="3175" cy="11113"/>
            </a:xfrm>
            <a:custGeom>
              <a:avLst/>
              <a:gdLst/>
              <a:ahLst/>
              <a:cxnLst>
                <a:cxn ang="0">
                  <a:pos x="4" y="0"/>
                </a:cxn>
                <a:cxn ang="0">
                  <a:pos x="32" y="7"/>
                </a:cxn>
                <a:cxn ang="0">
                  <a:pos x="66" y="41"/>
                </a:cxn>
                <a:cxn ang="0">
                  <a:pos x="111" y="138"/>
                </a:cxn>
                <a:cxn ang="0">
                  <a:pos x="105" y="145"/>
                </a:cxn>
                <a:cxn ang="0">
                  <a:pos x="66" y="152"/>
                </a:cxn>
                <a:cxn ang="0">
                  <a:pos x="49" y="138"/>
                </a:cxn>
                <a:cxn ang="0">
                  <a:pos x="7" y="47"/>
                </a:cxn>
                <a:cxn ang="0">
                  <a:pos x="0" y="23"/>
                </a:cxn>
                <a:cxn ang="0">
                  <a:pos x="4" y="0"/>
                </a:cxn>
              </a:cxnLst>
              <a:rect l="0" t="0" r="r" b="b"/>
              <a:pathLst>
                <a:path w="111" h="152">
                  <a:moveTo>
                    <a:pt x="4" y="0"/>
                  </a:moveTo>
                  <a:lnTo>
                    <a:pt x="32" y="7"/>
                  </a:lnTo>
                  <a:lnTo>
                    <a:pt x="66" y="41"/>
                  </a:lnTo>
                  <a:lnTo>
                    <a:pt x="111" y="138"/>
                  </a:lnTo>
                  <a:lnTo>
                    <a:pt x="105" y="145"/>
                  </a:lnTo>
                  <a:lnTo>
                    <a:pt x="66" y="152"/>
                  </a:lnTo>
                  <a:lnTo>
                    <a:pt x="49" y="138"/>
                  </a:lnTo>
                  <a:lnTo>
                    <a:pt x="7" y="47"/>
                  </a:lnTo>
                  <a:lnTo>
                    <a:pt x="0" y="23"/>
                  </a:lnTo>
                  <a:lnTo>
                    <a:pt x="4"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5" name="Freeform 334"/>
            <p:cNvSpPr>
              <a:spLocks noChangeAspect="1"/>
            </p:cNvSpPr>
            <p:nvPr/>
          </p:nvSpPr>
          <p:spPr bwMode="gray">
            <a:xfrm rot="20552049">
              <a:off x="3642518" y="3470622"/>
              <a:ext cx="3175" cy="4763"/>
            </a:xfrm>
            <a:custGeom>
              <a:avLst/>
              <a:gdLst/>
              <a:ahLst/>
              <a:cxnLst>
                <a:cxn ang="0">
                  <a:pos x="86" y="0"/>
                </a:cxn>
                <a:cxn ang="0">
                  <a:pos x="51" y="11"/>
                </a:cxn>
                <a:cxn ang="0">
                  <a:pos x="0" y="52"/>
                </a:cxn>
                <a:cxn ang="0">
                  <a:pos x="14" y="63"/>
                </a:cxn>
                <a:cxn ang="0">
                  <a:pos x="62" y="31"/>
                </a:cxn>
                <a:cxn ang="0">
                  <a:pos x="86" y="0"/>
                </a:cxn>
              </a:cxnLst>
              <a:rect l="0" t="0" r="r" b="b"/>
              <a:pathLst>
                <a:path w="86" h="63">
                  <a:moveTo>
                    <a:pt x="86" y="0"/>
                  </a:moveTo>
                  <a:lnTo>
                    <a:pt x="51" y="11"/>
                  </a:lnTo>
                  <a:lnTo>
                    <a:pt x="0" y="52"/>
                  </a:lnTo>
                  <a:lnTo>
                    <a:pt x="14" y="63"/>
                  </a:lnTo>
                  <a:lnTo>
                    <a:pt x="62" y="31"/>
                  </a:lnTo>
                  <a:lnTo>
                    <a:pt x="86"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6" name="Freeform 335"/>
            <p:cNvSpPr>
              <a:spLocks noChangeAspect="1"/>
            </p:cNvSpPr>
            <p:nvPr/>
          </p:nvSpPr>
          <p:spPr bwMode="gray">
            <a:xfrm rot="20552049">
              <a:off x="3636168" y="3484909"/>
              <a:ext cx="9525" cy="15875"/>
            </a:xfrm>
            <a:custGeom>
              <a:avLst/>
              <a:gdLst/>
              <a:ahLst/>
              <a:cxnLst>
                <a:cxn ang="0">
                  <a:pos x="287" y="26"/>
                </a:cxn>
                <a:cxn ang="0">
                  <a:pos x="267" y="48"/>
                </a:cxn>
                <a:cxn ang="0">
                  <a:pos x="259" y="106"/>
                </a:cxn>
                <a:cxn ang="0">
                  <a:pos x="267" y="144"/>
                </a:cxn>
                <a:cxn ang="0">
                  <a:pos x="276" y="153"/>
                </a:cxn>
                <a:cxn ang="0">
                  <a:pos x="270" y="204"/>
                </a:cxn>
                <a:cxn ang="0">
                  <a:pos x="233" y="232"/>
                </a:cxn>
                <a:cxn ang="0">
                  <a:pos x="173" y="245"/>
                </a:cxn>
                <a:cxn ang="0">
                  <a:pos x="3" y="245"/>
                </a:cxn>
                <a:cxn ang="0">
                  <a:pos x="0" y="232"/>
                </a:cxn>
                <a:cxn ang="0">
                  <a:pos x="102" y="194"/>
                </a:cxn>
                <a:cxn ang="0">
                  <a:pos x="118" y="156"/>
                </a:cxn>
                <a:cxn ang="0">
                  <a:pos x="128" y="85"/>
                </a:cxn>
                <a:cxn ang="0">
                  <a:pos x="123" y="72"/>
                </a:cxn>
                <a:cxn ang="0">
                  <a:pos x="111" y="65"/>
                </a:cxn>
                <a:cxn ang="0">
                  <a:pos x="77" y="60"/>
                </a:cxn>
                <a:cxn ang="0">
                  <a:pos x="72" y="34"/>
                </a:cxn>
                <a:cxn ang="0">
                  <a:pos x="85" y="34"/>
                </a:cxn>
                <a:cxn ang="0">
                  <a:pos x="111" y="23"/>
                </a:cxn>
                <a:cxn ang="0">
                  <a:pos x="207" y="18"/>
                </a:cxn>
                <a:cxn ang="0">
                  <a:pos x="276" y="0"/>
                </a:cxn>
                <a:cxn ang="0">
                  <a:pos x="287" y="0"/>
                </a:cxn>
                <a:cxn ang="0">
                  <a:pos x="287" y="26"/>
                </a:cxn>
              </a:cxnLst>
              <a:rect l="0" t="0" r="r" b="b"/>
              <a:pathLst>
                <a:path w="287" h="245">
                  <a:moveTo>
                    <a:pt x="287" y="26"/>
                  </a:moveTo>
                  <a:lnTo>
                    <a:pt x="267" y="48"/>
                  </a:lnTo>
                  <a:lnTo>
                    <a:pt x="259" y="106"/>
                  </a:lnTo>
                  <a:lnTo>
                    <a:pt x="267" y="144"/>
                  </a:lnTo>
                  <a:lnTo>
                    <a:pt x="276" y="153"/>
                  </a:lnTo>
                  <a:lnTo>
                    <a:pt x="270" y="204"/>
                  </a:lnTo>
                  <a:lnTo>
                    <a:pt x="233" y="232"/>
                  </a:lnTo>
                  <a:lnTo>
                    <a:pt x="173" y="245"/>
                  </a:lnTo>
                  <a:lnTo>
                    <a:pt x="3" y="245"/>
                  </a:lnTo>
                  <a:lnTo>
                    <a:pt x="0" y="232"/>
                  </a:lnTo>
                  <a:lnTo>
                    <a:pt x="102" y="194"/>
                  </a:lnTo>
                  <a:lnTo>
                    <a:pt x="118" y="156"/>
                  </a:lnTo>
                  <a:lnTo>
                    <a:pt x="128" y="85"/>
                  </a:lnTo>
                  <a:lnTo>
                    <a:pt x="123" y="72"/>
                  </a:lnTo>
                  <a:lnTo>
                    <a:pt x="111" y="65"/>
                  </a:lnTo>
                  <a:lnTo>
                    <a:pt x="77" y="60"/>
                  </a:lnTo>
                  <a:lnTo>
                    <a:pt x="72" y="34"/>
                  </a:lnTo>
                  <a:lnTo>
                    <a:pt x="85" y="34"/>
                  </a:lnTo>
                  <a:lnTo>
                    <a:pt x="111" y="23"/>
                  </a:lnTo>
                  <a:lnTo>
                    <a:pt x="207" y="18"/>
                  </a:lnTo>
                  <a:lnTo>
                    <a:pt x="276" y="0"/>
                  </a:lnTo>
                  <a:lnTo>
                    <a:pt x="287" y="0"/>
                  </a:lnTo>
                  <a:lnTo>
                    <a:pt x="287" y="26"/>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7" name="Freeform 336"/>
            <p:cNvSpPr>
              <a:spLocks noChangeAspect="1"/>
            </p:cNvSpPr>
            <p:nvPr/>
          </p:nvSpPr>
          <p:spPr bwMode="gray">
            <a:xfrm rot="20552049">
              <a:off x="3463131" y="3324572"/>
              <a:ext cx="1588" cy="3175"/>
            </a:xfrm>
            <a:custGeom>
              <a:avLst/>
              <a:gdLst/>
              <a:ahLst/>
              <a:cxnLst>
                <a:cxn ang="0">
                  <a:pos x="26" y="0"/>
                </a:cxn>
                <a:cxn ang="0">
                  <a:pos x="39" y="0"/>
                </a:cxn>
                <a:cxn ang="0">
                  <a:pos x="68" y="20"/>
                </a:cxn>
                <a:cxn ang="0">
                  <a:pos x="63" y="42"/>
                </a:cxn>
                <a:cxn ang="0">
                  <a:pos x="14" y="42"/>
                </a:cxn>
                <a:cxn ang="0">
                  <a:pos x="5" y="34"/>
                </a:cxn>
                <a:cxn ang="0">
                  <a:pos x="0" y="20"/>
                </a:cxn>
                <a:cxn ang="0">
                  <a:pos x="5" y="9"/>
                </a:cxn>
                <a:cxn ang="0">
                  <a:pos x="17" y="9"/>
                </a:cxn>
                <a:cxn ang="0">
                  <a:pos x="26" y="0"/>
                </a:cxn>
              </a:cxnLst>
              <a:rect l="0" t="0" r="r" b="b"/>
              <a:pathLst>
                <a:path w="68" h="42">
                  <a:moveTo>
                    <a:pt x="26" y="0"/>
                  </a:moveTo>
                  <a:lnTo>
                    <a:pt x="39" y="0"/>
                  </a:lnTo>
                  <a:lnTo>
                    <a:pt x="68" y="20"/>
                  </a:lnTo>
                  <a:lnTo>
                    <a:pt x="63" y="42"/>
                  </a:lnTo>
                  <a:lnTo>
                    <a:pt x="14" y="42"/>
                  </a:lnTo>
                  <a:lnTo>
                    <a:pt x="5" y="34"/>
                  </a:lnTo>
                  <a:lnTo>
                    <a:pt x="0" y="20"/>
                  </a:lnTo>
                  <a:lnTo>
                    <a:pt x="5" y="9"/>
                  </a:lnTo>
                  <a:lnTo>
                    <a:pt x="17" y="9"/>
                  </a:lnTo>
                  <a:lnTo>
                    <a:pt x="26"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38" name="Group 337"/>
            <p:cNvGrpSpPr>
              <a:grpSpLocks noChangeAspect="1"/>
            </p:cNvGrpSpPr>
            <p:nvPr/>
          </p:nvGrpSpPr>
          <p:grpSpPr bwMode="gray">
            <a:xfrm>
              <a:off x="3455193" y="3327747"/>
              <a:ext cx="28575" cy="44450"/>
              <a:chOff x="1694" y="2257"/>
              <a:chExt cx="18" cy="28"/>
            </a:xfrm>
            <a:grpFill/>
          </p:grpSpPr>
          <p:sp>
            <p:nvSpPr>
              <p:cNvPr id="280" name="Freeform 338"/>
              <p:cNvSpPr>
                <a:spLocks noChangeAspect="1"/>
              </p:cNvSpPr>
              <p:nvPr/>
            </p:nvSpPr>
            <p:spPr bwMode="gray">
              <a:xfrm rot="-1047951">
                <a:off x="1701" y="2270"/>
                <a:ext cx="3" cy="4"/>
              </a:xfrm>
              <a:custGeom>
                <a:avLst/>
                <a:gdLst/>
                <a:ahLst/>
                <a:cxnLst>
                  <a:cxn ang="0">
                    <a:pos x="89" y="8"/>
                  </a:cxn>
                  <a:cxn ang="0">
                    <a:pos x="138" y="32"/>
                  </a:cxn>
                  <a:cxn ang="0">
                    <a:pos x="147" y="83"/>
                  </a:cxn>
                  <a:cxn ang="0">
                    <a:pos x="105" y="62"/>
                  </a:cxn>
                  <a:cxn ang="0">
                    <a:pos x="29" y="56"/>
                  </a:cxn>
                  <a:cxn ang="0">
                    <a:pos x="0" y="14"/>
                  </a:cxn>
                  <a:cxn ang="0">
                    <a:pos x="32" y="0"/>
                  </a:cxn>
                  <a:cxn ang="0">
                    <a:pos x="89" y="8"/>
                  </a:cxn>
                </a:cxnLst>
                <a:rect l="0" t="0" r="r" b="b"/>
                <a:pathLst>
                  <a:path w="147" h="83">
                    <a:moveTo>
                      <a:pt x="89" y="8"/>
                    </a:moveTo>
                    <a:lnTo>
                      <a:pt x="138" y="32"/>
                    </a:lnTo>
                    <a:lnTo>
                      <a:pt x="147" y="83"/>
                    </a:lnTo>
                    <a:lnTo>
                      <a:pt x="105" y="62"/>
                    </a:lnTo>
                    <a:lnTo>
                      <a:pt x="29" y="56"/>
                    </a:lnTo>
                    <a:lnTo>
                      <a:pt x="0" y="14"/>
                    </a:lnTo>
                    <a:lnTo>
                      <a:pt x="32" y="0"/>
                    </a:lnTo>
                    <a:lnTo>
                      <a:pt x="89" y="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1" name="Freeform 339"/>
              <p:cNvSpPr>
                <a:spLocks noChangeAspect="1"/>
              </p:cNvSpPr>
              <p:nvPr/>
            </p:nvSpPr>
            <p:spPr bwMode="gray">
              <a:xfrm rot="-1047951">
                <a:off x="1694" y="2257"/>
                <a:ext cx="18" cy="28"/>
              </a:xfrm>
              <a:custGeom>
                <a:avLst/>
                <a:gdLst/>
                <a:ahLst/>
                <a:cxnLst>
                  <a:cxn ang="0">
                    <a:pos x="826" y="627"/>
                  </a:cxn>
                  <a:cxn ang="0">
                    <a:pos x="835" y="614"/>
                  </a:cxn>
                  <a:cxn ang="0">
                    <a:pos x="843" y="539"/>
                  </a:cxn>
                  <a:cxn ang="0">
                    <a:pos x="835" y="504"/>
                  </a:cxn>
                  <a:cxn ang="0">
                    <a:pos x="801" y="466"/>
                  </a:cxn>
                  <a:cxn ang="0">
                    <a:pos x="801" y="442"/>
                  </a:cxn>
                  <a:cxn ang="0">
                    <a:pos x="809" y="425"/>
                  </a:cxn>
                  <a:cxn ang="0">
                    <a:pos x="852" y="392"/>
                  </a:cxn>
                  <a:cxn ang="0">
                    <a:pos x="847" y="298"/>
                  </a:cxn>
                  <a:cxn ang="0">
                    <a:pos x="868" y="277"/>
                  </a:cxn>
                  <a:cxn ang="0">
                    <a:pos x="877" y="243"/>
                  </a:cxn>
                  <a:cxn ang="0">
                    <a:pos x="852" y="214"/>
                  </a:cxn>
                  <a:cxn ang="0">
                    <a:pos x="860" y="135"/>
                  </a:cxn>
                  <a:cxn ang="0">
                    <a:pos x="847" y="88"/>
                  </a:cxn>
                  <a:cxn ang="0">
                    <a:pos x="813" y="46"/>
                  </a:cxn>
                  <a:cxn ang="0">
                    <a:pos x="818" y="37"/>
                  </a:cxn>
                  <a:cxn ang="0">
                    <a:pos x="809" y="37"/>
                  </a:cxn>
                  <a:cxn ang="0">
                    <a:pos x="775" y="63"/>
                  </a:cxn>
                  <a:cxn ang="0">
                    <a:pos x="639" y="67"/>
                  </a:cxn>
                  <a:cxn ang="0">
                    <a:pos x="606" y="59"/>
                  </a:cxn>
                  <a:cxn ang="0">
                    <a:pos x="564" y="29"/>
                  </a:cxn>
                  <a:cxn ang="0">
                    <a:pos x="513" y="8"/>
                  </a:cxn>
                  <a:cxn ang="0">
                    <a:pos x="445" y="0"/>
                  </a:cxn>
                  <a:cxn ang="0">
                    <a:pos x="356" y="17"/>
                  </a:cxn>
                  <a:cxn ang="0">
                    <a:pos x="317" y="37"/>
                  </a:cxn>
                  <a:cxn ang="0">
                    <a:pos x="300" y="63"/>
                  </a:cxn>
                  <a:cxn ang="0">
                    <a:pos x="305" y="101"/>
                  </a:cxn>
                  <a:cxn ang="0">
                    <a:pos x="326" y="109"/>
                  </a:cxn>
                  <a:cxn ang="0">
                    <a:pos x="445" y="109"/>
                  </a:cxn>
                  <a:cxn ang="0">
                    <a:pos x="492" y="135"/>
                  </a:cxn>
                  <a:cxn ang="0">
                    <a:pos x="504" y="172"/>
                  </a:cxn>
                  <a:cxn ang="0">
                    <a:pos x="504" y="298"/>
                  </a:cxn>
                  <a:cxn ang="0">
                    <a:pos x="513" y="327"/>
                  </a:cxn>
                  <a:cxn ang="0">
                    <a:pos x="584" y="387"/>
                  </a:cxn>
                  <a:cxn ang="0">
                    <a:pos x="631" y="412"/>
                  </a:cxn>
                  <a:cxn ang="0">
                    <a:pos x="635" y="442"/>
                  </a:cxn>
                  <a:cxn ang="0">
                    <a:pos x="618" y="459"/>
                  </a:cxn>
                  <a:cxn ang="0">
                    <a:pos x="581" y="459"/>
                  </a:cxn>
                  <a:cxn ang="0">
                    <a:pos x="516" y="476"/>
                  </a:cxn>
                  <a:cxn ang="0">
                    <a:pos x="377" y="479"/>
                  </a:cxn>
                  <a:cxn ang="0">
                    <a:pos x="262" y="466"/>
                  </a:cxn>
                  <a:cxn ang="0">
                    <a:pos x="186" y="445"/>
                  </a:cxn>
                  <a:cxn ang="0">
                    <a:pos x="8" y="445"/>
                  </a:cxn>
                  <a:cxn ang="0">
                    <a:pos x="0" y="459"/>
                  </a:cxn>
                  <a:cxn ang="0">
                    <a:pos x="0" y="491"/>
                  </a:cxn>
                  <a:cxn ang="0">
                    <a:pos x="42" y="550"/>
                  </a:cxn>
                  <a:cxn ang="0">
                    <a:pos x="131" y="589"/>
                  </a:cxn>
                  <a:cxn ang="0">
                    <a:pos x="164" y="623"/>
                  </a:cxn>
                  <a:cxn ang="0">
                    <a:pos x="186" y="614"/>
                  </a:cxn>
                  <a:cxn ang="0">
                    <a:pos x="181" y="584"/>
                  </a:cxn>
                  <a:cxn ang="0">
                    <a:pos x="198" y="567"/>
                  </a:cxn>
                  <a:cxn ang="0">
                    <a:pos x="224" y="555"/>
                  </a:cxn>
                  <a:cxn ang="0">
                    <a:pos x="249" y="555"/>
                  </a:cxn>
                  <a:cxn ang="0">
                    <a:pos x="339" y="559"/>
                  </a:cxn>
                  <a:cxn ang="0">
                    <a:pos x="504" y="601"/>
                  </a:cxn>
                  <a:cxn ang="0">
                    <a:pos x="547" y="597"/>
                  </a:cxn>
                  <a:cxn ang="0">
                    <a:pos x="648" y="567"/>
                  </a:cxn>
                  <a:cxn ang="0">
                    <a:pos x="690" y="567"/>
                  </a:cxn>
                  <a:cxn ang="0">
                    <a:pos x="729" y="575"/>
                  </a:cxn>
                  <a:cxn ang="0">
                    <a:pos x="758" y="592"/>
                  </a:cxn>
                  <a:cxn ang="0">
                    <a:pos x="787" y="601"/>
                  </a:cxn>
                  <a:cxn ang="0">
                    <a:pos x="821" y="617"/>
                  </a:cxn>
                  <a:cxn ang="0">
                    <a:pos x="826" y="627"/>
                  </a:cxn>
                </a:cxnLst>
                <a:rect l="0" t="0" r="r" b="b"/>
                <a:pathLst>
                  <a:path w="877" h="627">
                    <a:moveTo>
                      <a:pt x="826" y="627"/>
                    </a:moveTo>
                    <a:lnTo>
                      <a:pt x="835" y="614"/>
                    </a:lnTo>
                    <a:lnTo>
                      <a:pt x="843" y="539"/>
                    </a:lnTo>
                    <a:lnTo>
                      <a:pt x="835" y="504"/>
                    </a:lnTo>
                    <a:lnTo>
                      <a:pt x="801" y="466"/>
                    </a:lnTo>
                    <a:lnTo>
                      <a:pt x="801" y="442"/>
                    </a:lnTo>
                    <a:lnTo>
                      <a:pt x="809" y="425"/>
                    </a:lnTo>
                    <a:lnTo>
                      <a:pt x="852" y="392"/>
                    </a:lnTo>
                    <a:lnTo>
                      <a:pt x="847" y="298"/>
                    </a:lnTo>
                    <a:lnTo>
                      <a:pt x="868" y="277"/>
                    </a:lnTo>
                    <a:lnTo>
                      <a:pt x="877" y="243"/>
                    </a:lnTo>
                    <a:lnTo>
                      <a:pt x="852" y="214"/>
                    </a:lnTo>
                    <a:lnTo>
                      <a:pt x="860" y="135"/>
                    </a:lnTo>
                    <a:lnTo>
                      <a:pt x="847" y="88"/>
                    </a:lnTo>
                    <a:lnTo>
                      <a:pt x="813" y="46"/>
                    </a:lnTo>
                    <a:lnTo>
                      <a:pt x="818" y="37"/>
                    </a:lnTo>
                    <a:lnTo>
                      <a:pt x="809" y="37"/>
                    </a:lnTo>
                    <a:lnTo>
                      <a:pt x="775" y="63"/>
                    </a:lnTo>
                    <a:lnTo>
                      <a:pt x="639" y="67"/>
                    </a:lnTo>
                    <a:lnTo>
                      <a:pt x="606" y="59"/>
                    </a:lnTo>
                    <a:lnTo>
                      <a:pt x="564" y="29"/>
                    </a:lnTo>
                    <a:lnTo>
                      <a:pt x="513" y="8"/>
                    </a:lnTo>
                    <a:lnTo>
                      <a:pt x="445" y="0"/>
                    </a:lnTo>
                    <a:lnTo>
                      <a:pt x="356" y="17"/>
                    </a:lnTo>
                    <a:lnTo>
                      <a:pt x="317" y="37"/>
                    </a:lnTo>
                    <a:lnTo>
                      <a:pt x="300" y="63"/>
                    </a:lnTo>
                    <a:lnTo>
                      <a:pt x="305" y="101"/>
                    </a:lnTo>
                    <a:lnTo>
                      <a:pt x="326" y="109"/>
                    </a:lnTo>
                    <a:lnTo>
                      <a:pt x="445" y="109"/>
                    </a:lnTo>
                    <a:lnTo>
                      <a:pt x="492" y="135"/>
                    </a:lnTo>
                    <a:lnTo>
                      <a:pt x="504" y="172"/>
                    </a:lnTo>
                    <a:lnTo>
                      <a:pt x="504" y="298"/>
                    </a:lnTo>
                    <a:lnTo>
                      <a:pt x="513" y="327"/>
                    </a:lnTo>
                    <a:lnTo>
                      <a:pt x="584" y="387"/>
                    </a:lnTo>
                    <a:lnTo>
                      <a:pt x="631" y="412"/>
                    </a:lnTo>
                    <a:lnTo>
                      <a:pt x="635" y="442"/>
                    </a:lnTo>
                    <a:lnTo>
                      <a:pt x="618" y="459"/>
                    </a:lnTo>
                    <a:lnTo>
                      <a:pt x="581" y="459"/>
                    </a:lnTo>
                    <a:lnTo>
                      <a:pt x="516" y="476"/>
                    </a:lnTo>
                    <a:lnTo>
                      <a:pt x="377" y="479"/>
                    </a:lnTo>
                    <a:lnTo>
                      <a:pt x="262" y="466"/>
                    </a:lnTo>
                    <a:lnTo>
                      <a:pt x="186" y="445"/>
                    </a:lnTo>
                    <a:lnTo>
                      <a:pt x="8" y="445"/>
                    </a:lnTo>
                    <a:lnTo>
                      <a:pt x="0" y="459"/>
                    </a:lnTo>
                    <a:lnTo>
                      <a:pt x="0" y="491"/>
                    </a:lnTo>
                    <a:lnTo>
                      <a:pt x="42" y="550"/>
                    </a:lnTo>
                    <a:lnTo>
                      <a:pt x="131" y="589"/>
                    </a:lnTo>
                    <a:lnTo>
                      <a:pt x="164" y="623"/>
                    </a:lnTo>
                    <a:lnTo>
                      <a:pt x="186" y="614"/>
                    </a:lnTo>
                    <a:lnTo>
                      <a:pt x="181" y="584"/>
                    </a:lnTo>
                    <a:lnTo>
                      <a:pt x="198" y="567"/>
                    </a:lnTo>
                    <a:lnTo>
                      <a:pt x="224" y="555"/>
                    </a:lnTo>
                    <a:lnTo>
                      <a:pt x="249" y="555"/>
                    </a:lnTo>
                    <a:lnTo>
                      <a:pt x="339" y="559"/>
                    </a:lnTo>
                    <a:lnTo>
                      <a:pt x="504" y="601"/>
                    </a:lnTo>
                    <a:lnTo>
                      <a:pt x="547" y="597"/>
                    </a:lnTo>
                    <a:lnTo>
                      <a:pt x="648" y="567"/>
                    </a:lnTo>
                    <a:lnTo>
                      <a:pt x="690" y="567"/>
                    </a:lnTo>
                    <a:lnTo>
                      <a:pt x="729" y="575"/>
                    </a:lnTo>
                    <a:lnTo>
                      <a:pt x="758" y="592"/>
                    </a:lnTo>
                    <a:lnTo>
                      <a:pt x="787" y="601"/>
                    </a:lnTo>
                    <a:lnTo>
                      <a:pt x="821" y="617"/>
                    </a:lnTo>
                    <a:lnTo>
                      <a:pt x="826" y="627"/>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139" name="Freeform 340"/>
            <p:cNvSpPr>
              <a:spLocks noChangeAspect="1"/>
            </p:cNvSpPr>
            <p:nvPr/>
          </p:nvSpPr>
          <p:spPr bwMode="gray">
            <a:xfrm rot="20552049">
              <a:off x="3532981" y="3337272"/>
              <a:ext cx="15875" cy="12700"/>
            </a:xfrm>
            <a:custGeom>
              <a:avLst/>
              <a:gdLst/>
              <a:ahLst/>
              <a:cxnLst>
                <a:cxn ang="0">
                  <a:pos x="442" y="20"/>
                </a:cxn>
                <a:cxn ang="0">
                  <a:pos x="462" y="54"/>
                </a:cxn>
                <a:cxn ang="0">
                  <a:pos x="471" y="99"/>
                </a:cxn>
                <a:cxn ang="0">
                  <a:pos x="425" y="141"/>
                </a:cxn>
                <a:cxn ang="0">
                  <a:pos x="393" y="159"/>
                </a:cxn>
                <a:cxn ang="0">
                  <a:pos x="292" y="180"/>
                </a:cxn>
                <a:cxn ang="0">
                  <a:pos x="224" y="180"/>
                </a:cxn>
                <a:cxn ang="0">
                  <a:pos x="156" y="172"/>
                </a:cxn>
                <a:cxn ang="0">
                  <a:pos x="51" y="176"/>
                </a:cxn>
                <a:cxn ang="0">
                  <a:pos x="42" y="172"/>
                </a:cxn>
                <a:cxn ang="0">
                  <a:pos x="30" y="113"/>
                </a:cxn>
                <a:cxn ang="0">
                  <a:pos x="0" y="66"/>
                </a:cxn>
                <a:cxn ang="0">
                  <a:pos x="0" y="23"/>
                </a:cxn>
                <a:cxn ang="0">
                  <a:pos x="30" y="0"/>
                </a:cxn>
                <a:cxn ang="0">
                  <a:pos x="385" y="0"/>
                </a:cxn>
                <a:cxn ang="0">
                  <a:pos x="416" y="3"/>
                </a:cxn>
                <a:cxn ang="0">
                  <a:pos x="437" y="11"/>
                </a:cxn>
                <a:cxn ang="0">
                  <a:pos x="442" y="20"/>
                </a:cxn>
              </a:cxnLst>
              <a:rect l="0" t="0" r="r" b="b"/>
              <a:pathLst>
                <a:path w="471" h="180">
                  <a:moveTo>
                    <a:pt x="442" y="20"/>
                  </a:moveTo>
                  <a:lnTo>
                    <a:pt x="462" y="54"/>
                  </a:lnTo>
                  <a:lnTo>
                    <a:pt x="471" y="99"/>
                  </a:lnTo>
                  <a:lnTo>
                    <a:pt x="425" y="141"/>
                  </a:lnTo>
                  <a:lnTo>
                    <a:pt x="393" y="159"/>
                  </a:lnTo>
                  <a:lnTo>
                    <a:pt x="292" y="180"/>
                  </a:lnTo>
                  <a:lnTo>
                    <a:pt x="224" y="180"/>
                  </a:lnTo>
                  <a:lnTo>
                    <a:pt x="156" y="172"/>
                  </a:lnTo>
                  <a:lnTo>
                    <a:pt x="51" y="176"/>
                  </a:lnTo>
                  <a:lnTo>
                    <a:pt x="42" y="172"/>
                  </a:lnTo>
                  <a:lnTo>
                    <a:pt x="30" y="113"/>
                  </a:lnTo>
                  <a:lnTo>
                    <a:pt x="0" y="66"/>
                  </a:lnTo>
                  <a:lnTo>
                    <a:pt x="0" y="23"/>
                  </a:lnTo>
                  <a:lnTo>
                    <a:pt x="30" y="0"/>
                  </a:lnTo>
                  <a:lnTo>
                    <a:pt x="385" y="0"/>
                  </a:lnTo>
                  <a:lnTo>
                    <a:pt x="416" y="3"/>
                  </a:lnTo>
                  <a:lnTo>
                    <a:pt x="437" y="11"/>
                  </a:lnTo>
                  <a:lnTo>
                    <a:pt x="442" y="2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0" name="Freeform 341"/>
            <p:cNvSpPr>
              <a:spLocks noChangeAspect="1"/>
            </p:cNvSpPr>
            <p:nvPr/>
          </p:nvSpPr>
          <p:spPr bwMode="gray">
            <a:xfrm rot="20552049">
              <a:off x="3629818" y="3429347"/>
              <a:ext cx="0" cy="4763"/>
            </a:xfrm>
            <a:custGeom>
              <a:avLst/>
              <a:gdLst/>
              <a:ahLst/>
              <a:cxnLst>
                <a:cxn ang="0">
                  <a:pos x="14" y="0"/>
                </a:cxn>
                <a:cxn ang="0">
                  <a:pos x="0" y="7"/>
                </a:cxn>
                <a:cxn ang="0">
                  <a:pos x="0" y="76"/>
                </a:cxn>
                <a:cxn ang="0">
                  <a:pos x="14" y="59"/>
                </a:cxn>
                <a:cxn ang="0">
                  <a:pos x="14" y="0"/>
                </a:cxn>
              </a:cxnLst>
              <a:rect l="0" t="0" r="r" b="b"/>
              <a:pathLst>
                <a:path w="14" h="76">
                  <a:moveTo>
                    <a:pt x="14" y="0"/>
                  </a:moveTo>
                  <a:lnTo>
                    <a:pt x="0" y="7"/>
                  </a:lnTo>
                  <a:lnTo>
                    <a:pt x="0" y="76"/>
                  </a:lnTo>
                  <a:lnTo>
                    <a:pt x="14" y="59"/>
                  </a:lnTo>
                  <a:lnTo>
                    <a:pt x="14"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1" name="Freeform 342"/>
            <p:cNvSpPr>
              <a:spLocks noChangeAspect="1"/>
            </p:cNvSpPr>
            <p:nvPr/>
          </p:nvSpPr>
          <p:spPr bwMode="gray">
            <a:xfrm rot="20552049">
              <a:off x="3602831" y="3362672"/>
              <a:ext cx="4763" cy="11113"/>
            </a:xfrm>
            <a:custGeom>
              <a:avLst/>
              <a:gdLst/>
              <a:ahLst/>
              <a:cxnLst>
                <a:cxn ang="0">
                  <a:pos x="122" y="0"/>
                </a:cxn>
                <a:cxn ang="0">
                  <a:pos x="98" y="4"/>
                </a:cxn>
                <a:cxn ang="0">
                  <a:pos x="81" y="52"/>
                </a:cxn>
                <a:cxn ang="0">
                  <a:pos x="17" y="45"/>
                </a:cxn>
                <a:cxn ang="0">
                  <a:pos x="0" y="104"/>
                </a:cxn>
                <a:cxn ang="0">
                  <a:pos x="8" y="160"/>
                </a:cxn>
                <a:cxn ang="0">
                  <a:pos x="53" y="163"/>
                </a:cxn>
                <a:cxn ang="0">
                  <a:pos x="70" y="104"/>
                </a:cxn>
                <a:cxn ang="0">
                  <a:pos x="83" y="93"/>
                </a:cxn>
                <a:cxn ang="0">
                  <a:pos x="132" y="91"/>
                </a:cxn>
                <a:cxn ang="0">
                  <a:pos x="173" y="74"/>
                </a:cxn>
                <a:cxn ang="0">
                  <a:pos x="166" y="52"/>
                </a:cxn>
                <a:cxn ang="0">
                  <a:pos x="135" y="38"/>
                </a:cxn>
                <a:cxn ang="0">
                  <a:pos x="122" y="0"/>
                </a:cxn>
              </a:cxnLst>
              <a:rect l="0" t="0" r="r" b="b"/>
              <a:pathLst>
                <a:path w="173" h="163">
                  <a:moveTo>
                    <a:pt x="122" y="0"/>
                  </a:moveTo>
                  <a:lnTo>
                    <a:pt x="98" y="4"/>
                  </a:lnTo>
                  <a:lnTo>
                    <a:pt x="81" y="52"/>
                  </a:lnTo>
                  <a:lnTo>
                    <a:pt x="17" y="45"/>
                  </a:lnTo>
                  <a:lnTo>
                    <a:pt x="0" y="104"/>
                  </a:lnTo>
                  <a:lnTo>
                    <a:pt x="8" y="160"/>
                  </a:lnTo>
                  <a:lnTo>
                    <a:pt x="53" y="163"/>
                  </a:lnTo>
                  <a:lnTo>
                    <a:pt x="70" y="104"/>
                  </a:lnTo>
                  <a:lnTo>
                    <a:pt x="83" y="93"/>
                  </a:lnTo>
                  <a:lnTo>
                    <a:pt x="132" y="91"/>
                  </a:lnTo>
                  <a:lnTo>
                    <a:pt x="173" y="74"/>
                  </a:lnTo>
                  <a:lnTo>
                    <a:pt x="166" y="52"/>
                  </a:lnTo>
                  <a:lnTo>
                    <a:pt x="135" y="38"/>
                  </a:lnTo>
                  <a:lnTo>
                    <a:pt x="122"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2" name="Freeform 343"/>
            <p:cNvSpPr>
              <a:spLocks noChangeAspect="1"/>
            </p:cNvSpPr>
            <p:nvPr/>
          </p:nvSpPr>
          <p:spPr bwMode="gray">
            <a:xfrm rot="20552049">
              <a:off x="3556793" y="3334097"/>
              <a:ext cx="0" cy="1588"/>
            </a:xfrm>
            <a:custGeom>
              <a:avLst/>
              <a:gdLst/>
              <a:ahLst/>
              <a:cxnLst>
                <a:cxn ang="0">
                  <a:pos x="28" y="0"/>
                </a:cxn>
                <a:cxn ang="0">
                  <a:pos x="0" y="21"/>
                </a:cxn>
                <a:cxn ang="0">
                  <a:pos x="3" y="39"/>
                </a:cxn>
                <a:cxn ang="0">
                  <a:pos x="28" y="32"/>
                </a:cxn>
                <a:cxn ang="0">
                  <a:pos x="28" y="0"/>
                </a:cxn>
              </a:cxnLst>
              <a:rect l="0" t="0" r="r" b="b"/>
              <a:pathLst>
                <a:path w="28" h="39">
                  <a:moveTo>
                    <a:pt x="28" y="0"/>
                  </a:moveTo>
                  <a:lnTo>
                    <a:pt x="0" y="21"/>
                  </a:lnTo>
                  <a:lnTo>
                    <a:pt x="3" y="39"/>
                  </a:lnTo>
                  <a:lnTo>
                    <a:pt x="28" y="32"/>
                  </a:lnTo>
                  <a:lnTo>
                    <a:pt x="28"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3" name="Freeform 344"/>
            <p:cNvSpPr>
              <a:spLocks noChangeAspect="1"/>
            </p:cNvSpPr>
            <p:nvPr/>
          </p:nvSpPr>
          <p:spPr bwMode="gray">
            <a:xfrm rot="20552049">
              <a:off x="3559968" y="3346797"/>
              <a:ext cx="1588" cy="3175"/>
            </a:xfrm>
            <a:custGeom>
              <a:avLst/>
              <a:gdLst/>
              <a:ahLst/>
              <a:cxnLst>
                <a:cxn ang="0">
                  <a:pos x="6" y="8"/>
                </a:cxn>
                <a:cxn ang="0">
                  <a:pos x="0" y="17"/>
                </a:cxn>
                <a:cxn ang="0">
                  <a:pos x="6" y="34"/>
                </a:cxn>
                <a:cxn ang="0">
                  <a:pos x="42" y="0"/>
                </a:cxn>
                <a:cxn ang="0">
                  <a:pos x="6" y="8"/>
                </a:cxn>
              </a:cxnLst>
              <a:rect l="0" t="0" r="r" b="b"/>
              <a:pathLst>
                <a:path w="42" h="34">
                  <a:moveTo>
                    <a:pt x="6" y="8"/>
                  </a:moveTo>
                  <a:lnTo>
                    <a:pt x="0" y="17"/>
                  </a:lnTo>
                  <a:lnTo>
                    <a:pt x="6" y="34"/>
                  </a:lnTo>
                  <a:lnTo>
                    <a:pt x="42" y="0"/>
                  </a:lnTo>
                  <a:lnTo>
                    <a:pt x="6" y="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4" name="Freeform 345"/>
            <p:cNvSpPr>
              <a:spLocks noChangeAspect="1"/>
            </p:cNvSpPr>
            <p:nvPr/>
          </p:nvSpPr>
          <p:spPr bwMode="gray">
            <a:xfrm rot="20552049">
              <a:off x="3610768" y="3380134"/>
              <a:ext cx="3175" cy="7938"/>
            </a:xfrm>
            <a:custGeom>
              <a:avLst/>
              <a:gdLst/>
              <a:ahLst/>
              <a:cxnLst>
                <a:cxn ang="0">
                  <a:pos x="18" y="0"/>
                </a:cxn>
                <a:cxn ang="0">
                  <a:pos x="0" y="0"/>
                </a:cxn>
                <a:cxn ang="0">
                  <a:pos x="0" y="86"/>
                </a:cxn>
                <a:cxn ang="0">
                  <a:pos x="14" y="124"/>
                </a:cxn>
                <a:cxn ang="0">
                  <a:pos x="42" y="124"/>
                </a:cxn>
                <a:cxn ang="0">
                  <a:pos x="52" y="90"/>
                </a:cxn>
                <a:cxn ang="0">
                  <a:pos x="49" y="20"/>
                </a:cxn>
                <a:cxn ang="0">
                  <a:pos x="18" y="0"/>
                </a:cxn>
              </a:cxnLst>
              <a:rect l="0" t="0" r="r" b="b"/>
              <a:pathLst>
                <a:path w="52" h="124">
                  <a:moveTo>
                    <a:pt x="18" y="0"/>
                  </a:moveTo>
                  <a:lnTo>
                    <a:pt x="0" y="0"/>
                  </a:lnTo>
                  <a:lnTo>
                    <a:pt x="0" y="86"/>
                  </a:lnTo>
                  <a:lnTo>
                    <a:pt x="14" y="124"/>
                  </a:lnTo>
                  <a:lnTo>
                    <a:pt x="42" y="124"/>
                  </a:lnTo>
                  <a:lnTo>
                    <a:pt x="52" y="90"/>
                  </a:lnTo>
                  <a:lnTo>
                    <a:pt x="49" y="20"/>
                  </a:lnTo>
                  <a:lnTo>
                    <a:pt x="18"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5" name="Freeform 346"/>
            <p:cNvSpPr>
              <a:spLocks noChangeAspect="1"/>
            </p:cNvSpPr>
            <p:nvPr/>
          </p:nvSpPr>
          <p:spPr bwMode="gray">
            <a:xfrm rot="20552049">
              <a:off x="3629818" y="3454747"/>
              <a:ext cx="1588" cy="4763"/>
            </a:xfrm>
            <a:custGeom>
              <a:avLst/>
              <a:gdLst/>
              <a:ahLst/>
              <a:cxnLst>
                <a:cxn ang="0">
                  <a:pos x="49" y="0"/>
                </a:cxn>
                <a:cxn ang="0">
                  <a:pos x="17" y="14"/>
                </a:cxn>
                <a:cxn ang="0">
                  <a:pos x="0" y="62"/>
                </a:cxn>
                <a:cxn ang="0">
                  <a:pos x="38" y="41"/>
                </a:cxn>
                <a:cxn ang="0">
                  <a:pos x="49" y="0"/>
                </a:cxn>
              </a:cxnLst>
              <a:rect l="0" t="0" r="r" b="b"/>
              <a:pathLst>
                <a:path w="49" h="62">
                  <a:moveTo>
                    <a:pt x="49" y="0"/>
                  </a:moveTo>
                  <a:lnTo>
                    <a:pt x="17" y="14"/>
                  </a:lnTo>
                  <a:lnTo>
                    <a:pt x="0" y="62"/>
                  </a:lnTo>
                  <a:lnTo>
                    <a:pt x="38" y="41"/>
                  </a:lnTo>
                  <a:lnTo>
                    <a:pt x="49"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6" name="Freeform 347"/>
            <p:cNvSpPr>
              <a:spLocks noChangeAspect="1"/>
            </p:cNvSpPr>
            <p:nvPr/>
          </p:nvSpPr>
          <p:spPr bwMode="gray">
            <a:xfrm rot="20552049">
              <a:off x="3325018" y="3280122"/>
              <a:ext cx="117475" cy="77788"/>
            </a:xfrm>
            <a:custGeom>
              <a:avLst/>
              <a:gdLst/>
              <a:ahLst/>
              <a:cxnLst>
                <a:cxn ang="0">
                  <a:pos x="2488" y="571"/>
                </a:cxn>
                <a:cxn ang="0">
                  <a:pos x="2639" y="644"/>
                </a:cxn>
                <a:cxn ang="0">
                  <a:pos x="2750" y="689"/>
                </a:cxn>
                <a:cxn ang="0">
                  <a:pos x="2869" y="689"/>
                </a:cxn>
                <a:cxn ang="0">
                  <a:pos x="2865" y="787"/>
                </a:cxn>
                <a:cxn ang="0">
                  <a:pos x="2916" y="820"/>
                </a:cxn>
                <a:cxn ang="0">
                  <a:pos x="3170" y="871"/>
                </a:cxn>
                <a:cxn ang="0">
                  <a:pos x="3309" y="951"/>
                </a:cxn>
                <a:cxn ang="0">
                  <a:pos x="3137" y="1073"/>
                </a:cxn>
                <a:cxn ang="0">
                  <a:pos x="2908" y="1111"/>
                </a:cxn>
                <a:cxn ang="0">
                  <a:pos x="2531" y="1086"/>
                </a:cxn>
                <a:cxn ang="0">
                  <a:pos x="2269" y="1123"/>
                </a:cxn>
                <a:cxn ang="0">
                  <a:pos x="2255" y="1069"/>
                </a:cxn>
                <a:cxn ang="0">
                  <a:pos x="2449" y="951"/>
                </a:cxn>
                <a:cxn ang="0">
                  <a:pos x="2416" y="880"/>
                </a:cxn>
                <a:cxn ang="0">
                  <a:pos x="2107" y="803"/>
                </a:cxn>
                <a:cxn ang="0">
                  <a:pos x="1989" y="660"/>
                </a:cxn>
                <a:cxn ang="0">
                  <a:pos x="1832" y="547"/>
                </a:cxn>
                <a:cxn ang="0">
                  <a:pos x="1675" y="534"/>
                </a:cxn>
                <a:cxn ang="0">
                  <a:pos x="1405" y="412"/>
                </a:cxn>
                <a:cxn ang="0">
                  <a:pos x="1184" y="366"/>
                </a:cxn>
                <a:cxn ang="0">
                  <a:pos x="1091" y="383"/>
                </a:cxn>
                <a:cxn ang="0">
                  <a:pos x="955" y="353"/>
                </a:cxn>
                <a:cxn ang="0">
                  <a:pos x="870" y="293"/>
                </a:cxn>
                <a:cxn ang="0">
                  <a:pos x="990" y="231"/>
                </a:cxn>
                <a:cxn ang="0">
                  <a:pos x="929" y="189"/>
                </a:cxn>
                <a:cxn ang="0">
                  <a:pos x="604" y="205"/>
                </a:cxn>
                <a:cxn ang="0">
                  <a:pos x="451" y="325"/>
                </a:cxn>
                <a:cxn ang="0">
                  <a:pos x="281" y="403"/>
                </a:cxn>
                <a:cxn ang="0">
                  <a:pos x="129" y="482"/>
                </a:cxn>
                <a:cxn ang="0">
                  <a:pos x="99" y="449"/>
                </a:cxn>
                <a:cxn ang="0">
                  <a:pos x="78" y="396"/>
                </a:cxn>
                <a:cxn ang="0">
                  <a:pos x="147" y="366"/>
                </a:cxn>
                <a:cxn ang="0">
                  <a:pos x="238" y="176"/>
                </a:cxn>
                <a:cxn ang="0">
                  <a:pos x="454" y="79"/>
                </a:cxn>
                <a:cxn ang="0">
                  <a:pos x="1003" y="0"/>
                </a:cxn>
                <a:cxn ang="0">
                  <a:pos x="1295" y="20"/>
                </a:cxn>
                <a:cxn ang="0">
                  <a:pos x="1490" y="62"/>
                </a:cxn>
                <a:cxn ang="0">
                  <a:pos x="1637" y="189"/>
                </a:cxn>
                <a:cxn ang="0">
                  <a:pos x="1879" y="251"/>
                </a:cxn>
                <a:cxn ang="0">
                  <a:pos x="1985" y="293"/>
                </a:cxn>
                <a:cxn ang="0">
                  <a:pos x="1989" y="325"/>
                </a:cxn>
                <a:cxn ang="0">
                  <a:pos x="2167" y="429"/>
                </a:cxn>
                <a:cxn ang="0">
                  <a:pos x="2394" y="508"/>
                </a:cxn>
              </a:cxnLst>
              <a:rect l="0" t="0" r="r" b="b"/>
              <a:pathLst>
                <a:path w="3347" h="1123">
                  <a:moveTo>
                    <a:pt x="2394" y="508"/>
                  </a:moveTo>
                  <a:lnTo>
                    <a:pt x="2399" y="517"/>
                  </a:lnTo>
                  <a:lnTo>
                    <a:pt x="2488" y="571"/>
                  </a:lnTo>
                  <a:lnTo>
                    <a:pt x="2559" y="627"/>
                  </a:lnTo>
                  <a:lnTo>
                    <a:pt x="2605" y="644"/>
                  </a:lnTo>
                  <a:lnTo>
                    <a:pt x="2639" y="644"/>
                  </a:lnTo>
                  <a:lnTo>
                    <a:pt x="2665" y="652"/>
                  </a:lnTo>
                  <a:lnTo>
                    <a:pt x="2687" y="669"/>
                  </a:lnTo>
                  <a:lnTo>
                    <a:pt x="2750" y="689"/>
                  </a:lnTo>
                  <a:lnTo>
                    <a:pt x="2793" y="689"/>
                  </a:lnTo>
                  <a:lnTo>
                    <a:pt x="2835" y="680"/>
                  </a:lnTo>
                  <a:lnTo>
                    <a:pt x="2869" y="689"/>
                  </a:lnTo>
                  <a:lnTo>
                    <a:pt x="2886" y="719"/>
                  </a:lnTo>
                  <a:lnTo>
                    <a:pt x="2886" y="744"/>
                  </a:lnTo>
                  <a:lnTo>
                    <a:pt x="2865" y="787"/>
                  </a:lnTo>
                  <a:lnTo>
                    <a:pt x="2865" y="803"/>
                  </a:lnTo>
                  <a:lnTo>
                    <a:pt x="2874" y="811"/>
                  </a:lnTo>
                  <a:lnTo>
                    <a:pt x="2916" y="820"/>
                  </a:lnTo>
                  <a:lnTo>
                    <a:pt x="3094" y="816"/>
                  </a:lnTo>
                  <a:lnTo>
                    <a:pt x="3128" y="828"/>
                  </a:lnTo>
                  <a:lnTo>
                    <a:pt x="3170" y="871"/>
                  </a:lnTo>
                  <a:lnTo>
                    <a:pt x="3182" y="891"/>
                  </a:lnTo>
                  <a:lnTo>
                    <a:pt x="3259" y="947"/>
                  </a:lnTo>
                  <a:lnTo>
                    <a:pt x="3309" y="951"/>
                  </a:lnTo>
                  <a:lnTo>
                    <a:pt x="3343" y="964"/>
                  </a:lnTo>
                  <a:lnTo>
                    <a:pt x="3347" y="1002"/>
                  </a:lnTo>
                  <a:lnTo>
                    <a:pt x="3137" y="1073"/>
                  </a:lnTo>
                  <a:lnTo>
                    <a:pt x="3072" y="1103"/>
                  </a:lnTo>
                  <a:lnTo>
                    <a:pt x="2996" y="1115"/>
                  </a:lnTo>
                  <a:lnTo>
                    <a:pt x="2908" y="1111"/>
                  </a:lnTo>
                  <a:lnTo>
                    <a:pt x="2852" y="1094"/>
                  </a:lnTo>
                  <a:lnTo>
                    <a:pt x="2793" y="1090"/>
                  </a:lnTo>
                  <a:lnTo>
                    <a:pt x="2531" y="1086"/>
                  </a:lnTo>
                  <a:lnTo>
                    <a:pt x="2394" y="1103"/>
                  </a:lnTo>
                  <a:lnTo>
                    <a:pt x="2314" y="1123"/>
                  </a:lnTo>
                  <a:lnTo>
                    <a:pt x="2269" y="1123"/>
                  </a:lnTo>
                  <a:lnTo>
                    <a:pt x="2243" y="1115"/>
                  </a:lnTo>
                  <a:lnTo>
                    <a:pt x="2235" y="1094"/>
                  </a:lnTo>
                  <a:lnTo>
                    <a:pt x="2255" y="1069"/>
                  </a:lnTo>
                  <a:lnTo>
                    <a:pt x="2314" y="1019"/>
                  </a:lnTo>
                  <a:lnTo>
                    <a:pt x="2373" y="985"/>
                  </a:lnTo>
                  <a:lnTo>
                    <a:pt x="2449" y="951"/>
                  </a:lnTo>
                  <a:lnTo>
                    <a:pt x="2457" y="917"/>
                  </a:lnTo>
                  <a:lnTo>
                    <a:pt x="2454" y="900"/>
                  </a:lnTo>
                  <a:lnTo>
                    <a:pt x="2416" y="880"/>
                  </a:lnTo>
                  <a:lnTo>
                    <a:pt x="2319" y="849"/>
                  </a:lnTo>
                  <a:lnTo>
                    <a:pt x="2141" y="837"/>
                  </a:lnTo>
                  <a:lnTo>
                    <a:pt x="2107" y="803"/>
                  </a:lnTo>
                  <a:lnTo>
                    <a:pt x="2056" y="770"/>
                  </a:lnTo>
                  <a:lnTo>
                    <a:pt x="2019" y="727"/>
                  </a:lnTo>
                  <a:lnTo>
                    <a:pt x="1989" y="660"/>
                  </a:lnTo>
                  <a:lnTo>
                    <a:pt x="1977" y="606"/>
                  </a:lnTo>
                  <a:lnTo>
                    <a:pt x="1938" y="560"/>
                  </a:lnTo>
                  <a:lnTo>
                    <a:pt x="1832" y="547"/>
                  </a:lnTo>
                  <a:lnTo>
                    <a:pt x="1734" y="551"/>
                  </a:lnTo>
                  <a:lnTo>
                    <a:pt x="1700" y="547"/>
                  </a:lnTo>
                  <a:lnTo>
                    <a:pt x="1675" y="534"/>
                  </a:lnTo>
                  <a:lnTo>
                    <a:pt x="1564" y="513"/>
                  </a:lnTo>
                  <a:lnTo>
                    <a:pt x="1473" y="472"/>
                  </a:lnTo>
                  <a:lnTo>
                    <a:pt x="1405" y="412"/>
                  </a:lnTo>
                  <a:lnTo>
                    <a:pt x="1354" y="387"/>
                  </a:lnTo>
                  <a:lnTo>
                    <a:pt x="1222" y="383"/>
                  </a:lnTo>
                  <a:lnTo>
                    <a:pt x="1184" y="366"/>
                  </a:lnTo>
                  <a:lnTo>
                    <a:pt x="1159" y="366"/>
                  </a:lnTo>
                  <a:lnTo>
                    <a:pt x="1129" y="378"/>
                  </a:lnTo>
                  <a:lnTo>
                    <a:pt x="1091" y="383"/>
                  </a:lnTo>
                  <a:lnTo>
                    <a:pt x="1049" y="370"/>
                  </a:lnTo>
                  <a:lnTo>
                    <a:pt x="1037" y="358"/>
                  </a:lnTo>
                  <a:lnTo>
                    <a:pt x="955" y="353"/>
                  </a:lnTo>
                  <a:lnTo>
                    <a:pt x="904" y="341"/>
                  </a:lnTo>
                  <a:lnTo>
                    <a:pt x="887" y="327"/>
                  </a:lnTo>
                  <a:lnTo>
                    <a:pt x="870" y="293"/>
                  </a:lnTo>
                  <a:lnTo>
                    <a:pt x="870" y="276"/>
                  </a:lnTo>
                  <a:lnTo>
                    <a:pt x="972" y="251"/>
                  </a:lnTo>
                  <a:lnTo>
                    <a:pt x="990" y="231"/>
                  </a:lnTo>
                  <a:lnTo>
                    <a:pt x="981" y="209"/>
                  </a:lnTo>
                  <a:lnTo>
                    <a:pt x="943" y="201"/>
                  </a:lnTo>
                  <a:lnTo>
                    <a:pt x="929" y="189"/>
                  </a:lnTo>
                  <a:lnTo>
                    <a:pt x="718" y="167"/>
                  </a:lnTo>
                  <a:lnTo>
                    <a:pt x="658" y="172"/>
                  </a:lnTo>
                  <a:lnTo>
                    <a:pt x="604" y="205"/>
                  </a:lnTo>
                  <a:lnTo>
                    <a:pt x="557" y="251"/>
                  </a:lnTo>
                  <a:lnTo>
                    <a:pt x="519" y="302"/>
                  </a:lnTo>
                  <a:lnTo>
                    <a:pt x="451" y="325"/>
                  </a:lnTo>
                  <a:lnTo>
                    <a:pt x="370" y="332"/>
                  </a:lnTo>
                  <a:lnTo>
                    <a:pt x="323" y="349"/>
                  </a:lnTo>
                  <a:lnTo>
                    <a:pt x="281" y="403"/>
                  </a:lnTo>
                  <a:lnTo>
                    <a:pt x="230" y="412"/>
                  </a:lnTo>
                  <a:lnTo>
                    <a:pt x="213" y="420"/>
                  </a:lnTo>
                  <a:lnTo>
                    <a:pt x="129" y="482"/>
                  </a:lnTo>
                  <a:lnTo>
                    <a:pt x="120" y="482"/>
                  </a:lnTo>
                  <a:lnTo>
                    <a:pt x="117" y="466"/>
                  </a:lnTo>
                  <a:lnTo>
                    <a:pt x="99" y="449"/>
                  </a:lnTo>
                  <a:lnTo>
                    <a:pt x="0" y="455"/>
                  </a:lnTo>
                  <a:lnTo>
                    <a:pt x="0" y="441"/>
                  </a:lnTo>
                  <a:lnTo>
                    <a:pt x="78" y="396"/>
                  </a:lnTo>
                  <a:lnTo>
                    <a:pt x="133" y="390"/>
                  </a:lnTo>
                  <a:lnTo>
                    <a:pt x="141" y="383"/>
                  </a:lnTo>
                  <a:lnTo>
                    <a:pt x="147" y="366"/>
                  </a:lnTo>
                  <a:lnTo>
                    <a:pt x="147" y="257"/>
                  </a:lnTo>
                  <a:lnTo>
                    <a:pt x="163" y="226"/>
                  </a:lnTo>
                  <a:lnTo>
                    <a:pt x="238" y="176"/>
                  </a:lnTo>
                  <a:lnTo>
                    <a:pt x="337" y="130"/>
                  </a:lnTo>
                  <a:lnTo>
                    <a:pt x="358" y="125"/>
                  </a:lnTo>
                  <a:lnTo>
                    <a:pt x="454" y="79"/>
                  </a:lnTo>
                  <a:lnTo>
                    <a:pt x="675" y="29"/>
                  </a:lnTo>
                  <a:lnTo>
                    <a:pt x="752" y="3"/>
                  </a:lnTo>
                  <a:lnTo>
                    <a:pt x="1003" y="0"/>
                  </a:lnTo>
                  <a:lnTo>
                    <a:pt x="1112" y="20"/>
                  </a:lnTo>
                  <a:lnTo>
                    <a:pt x="1227" y="25"/>
                  </a:lnTo>
                  <a:lnTo>
                    <a:pt x="1295" y="20"/>
                  </a:lnTo>
                  <a:lnTo>
                    <a:pt x="1336" y="54"/>
                  </a:lnTo>
                  <a:lnTo>
                    <a:pt x="1366" y="67"/>
                  </a:lnTo>
                  <a:lnTo>
                    <a:pt x="1490" y="62"/>
                  </a:lnTo>
                  <a:lnTo>
                    <a:pt x="1524" y="79"/>
                  </a:lnTo>
                  <a:lnTo>
                    <a:pt x="1612" y="150"/>
                  </a:lnTo>
                  <a:lnTo>
                    <a:pt x="1637" y="189"/>
                  </a:lnTo>
                  <a:lnTo>
                    <a:pt x="1700" y="240"/>
                  </a:lnTo>
                  <a:lnTo>
                    <a:pt x="1751" y="257"/>
                  </a:lnTo>
                  <a:lnTo>
                    <a:pt x="1879" y="251"/>
                  </a:lnTo>
                  <a:lnTo>
                    <a:pt x="1913" y="273"/>
                  </a:lnTo>
                  <a:lnTo>
                    <a:pt x="1968" y="273"/>
                  </a:lnTo>
                  <a:lnTo>
                    <a:pt x="1985" y="293"/>
                  </a:lnTo>
                  <a:lnTo>
                    <a:pt x="1968" y="293"/>
                  </a:lnTo>
                  <a:lnTo>
                    <a:pt x="1964" y="311"/>
                  </a:lnTo>
                  <a:lnTo>
                    <a:pt x="1989" y="325"/>
                  </a:lnTo>
                  <a:lnTo>
                    <a:pt x="2056" y="335"/>
                  </a:lnTo>
                  <a:lnTo>
                    <a:pt x="2099" y="358"/>
                  </a:lnTo>
                  <a:lnTo>
                    <a:pt x="2167" y="429"/>
                  </a:lnTo>
                  <a:lnTo>
                    <a:pt x="2269" y="458"/>
                  </a:lnTo>
                  <a:lnTo>
                    <a:pt x="2344" y="496"/>
                  </a:lnTo>
                  <a:lnTo>
                    <a:pt x="2394" y="50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7" name="Freeform 348"/>
            <p:cNvSpPr>
              <a:spLocks noChangeAspect="1"/>
            </p:cNvSpPr>
            <p:nvPr/>
          </p:nvSpPr>
          <p:spPr bwMode="gray">
            <a:xfrm rot="20552049">
              <a:off x="3344068" y="3321397"/>
              <a:ext cx="4763" cy="9525"/>
            </a:xfrm>
            <a:custGeom>
              <a:avLst/>
              <a:gdLst/>
              <a:ahLst/>
              <a:cxnLst>
                <a:cxn ang="0">
                  <a:pos x="128" y="5"/>
                </a:cxn>
                <a:cxn ang="0">
                  <a:pos x="136" y="42"/>
                </a:cxn>
                <a:cxn ang="0">
                  <a:pos x="153" y="64"/>
                </a:cxn>
                <a:cxn ang="0">
                  <a:pos x="165" y="128"/>
                </a:cxn>
                <a:cxn ang="0">
                  <a:pos x="77" y="156"/>
                </a:cxn>
                <a:cxn ang="0">
                  <a:pos x="38" y="156"/>
                </a:cxn>
                <a:cxn ang="0">
                  <a:pos x="22" y="144"/>
                </a:cxn>
                <a:cxn ang="0">
                  <a:pos x="8" y="131"/>
                </a:cxn>
                <a:cxn ang="0">
                  <a:pos x="0" y="98"/>
                </a:cxn>
                <a:cxn ang="0">
                  <a:pos x="51" y="123"/>
                </a:cxn>
                <a:cxn ang="0">
                  <a:pos x="63" y="89"/>
                </a:cxn>
                <a:cxn ang="0">
                  <a:pos x="51" y="68"/>
                </a:cxn>
                <a:cxn ang="0">
                  <a:pos x="47" y="42"/>
                </a:cxn>
                <a:cxn ang="0">
                  <a:pos x="51" y="9"/>
                </a:cxn>
                <a:cxn ang="0">
                  <a:pos x="89" y="0"/>
                </a:cxn>
                <a:cxn ang="0">
                  <a:pos x="114" y="5"/>
                </a:cxn>
                <a:cxn ang="0">
                  <a:pos x="128" y="14"/>
                </a:cxn>
                <a:cxn ang="0">
                  <a:pos x="128" y="5"/>
                </a:cxn>
              </a:cxnLst>
              <a:rect l="0" t="0" r="r" b="b"/>
              <a:pathLst>
                <a:path w="165" h="156">
                  <a:moveTo>
                    <a:pt x="128" y="5"/>
                  </a:moveTo>
                  <a:lnTo>
                    <a:pt x="136" y="42"/>
                  </a:lnTo>
                  <a:lnTo>
                    <a:pt x="153" y="64"/>
                  </a:lnTo>
                  <a:lnTo>
                    <a:pt x="165" y="128"/>
                  </a:lnTo>
                  <a:lnTo>
                    <a:pt x="77" y="156"/>
                  </a:lnTo>
                  <a:lnTo>
                    <a:pt x="38" y="156"/>
                  </a:lnTo>
                  <a:lnTo>
                    <a:pt x="22" y="144"/>
                  </a:lnTo>
                  <a:lnTo>
                    <a:pt x="8" y="131"/>
                  </a:lnTo>
                  <a:lnTo>
                    <a:pt x="0" y="98"/>
                  </a:lnTo>
                  <a:lnTo>
                    <a:pt x="51" y="123"/>
                  </a:lnTo>
                  <a:lnTo>
                    <a:pt x="63" y="89"/>
                  </a:lnTo>
                  <a:lnTo>
                    <a:pt x="51" y="68"/>
                  </a:lnTo>
                  <a:lnTo>
                    <a:pt x="47" y="42"/>
                  </a:lnTo>
                  <a:lnTo>
                    <a:pt x="51" y="9"/>
                  </a:lnTo>
                  <a:lnTo>
                    <a:pt x="89" y="0"/>
                  </a:lnTo>
                  <a:lnTo>
                    <a:pt x="114" y="5"/>
                  </a:lnTo>
                  <a:lnTo>
                    <a:pt x="128" y="14"/>
                  </a:lnTo>
                  <a:lnTo>
                    <a:pt x="128" y="5"/>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8" name="Freeform 349"/>
            <p:cNvSpPr>
              <a:spLocks noChangeAspect="1"/>
            </p:cNvSpPr>
            <p:nvPr/>
          </p:nvSpPr>
          <p:spPr bwMode="gray">
            <a:xfrm rot="20552049">
              <a:off x="3386931" y="3289647"/>
              <a:ext cx="11113" cy="14288"/>
            </a:xfrm>
            <a:custGeom>
              <a:avLst/>
              <a:gdLst/>
              <a:ahLst/>
              <a:cxnLst>
                <a:cxn ang="0">
                  <a:pos x="211" y="85"/>
                </a:cxn>
                <a:cxn ang="0">
                  <a:pos x="283" y="127"/>
                </a:cxn>
                <a:cxn ang="0">
                  <a:pos x="308" y="156"/>
                </a:cxn>
                <a:cxn ang="0">
                  <a:pos x="317" y="201"/>
                </a:cxn>
                <a:cxn ang="0">
                  <a:pos x="266" y="198"/>
                </a:cxn>
                <a:cxn ang="0">
                  <a:pos x="208" y="156"/>
                </a:cxn>
                <a:cxn ang="0">
                  <a:pos x="169" y="97"/>
                </a:cxn>
                <a:cxn ang="0">
                  <a:pos x="135" y="68"/>
                </a:cxn>
                <a:cxn ang="0">
                  <a:pos x="59" y="59"/>
                </a:cxn>
                <a:cxn ang="0">
                  <a:pos x="38" y="50"/>
                </a:cxn>
                <a:cxn ang="0">
                  <a:pos x="8" y="29"/>
                </a:cxn>
                <a:cxn ang="0">
                  <a:pos x="0" y="17"/>
                </a:cxn>
                <a:cxn ang="0">
                  <a:pos x="0" y="0"/>
                </a:cxn>
                <a:cxn ang="0">
                  <a:pos x="85" y="4"/>
                </a:cxn>
                <a:cxn ang="0">
                  <a:pos x="211" y="85"/>
                </a:cxn>
              </a:cxnLst>
              <a:rect l="0" t="0" r="r" b="b"/>
              <a:pathLst>
                <a:path w="317" h="201">
                  <a:moveTo>
                    <a:pt x="211" y="85"/>
                  </a:moveTo>
                  <a:lnTo>
                    <a:pt x="283" y="127"/>
                  </a:lnTo>
                  <a:lnTo>
                    <a:pt x="308" y="156"/>
                  </a:lnTo>
                  <a:lnTo>
                    <a:pt x="317" y="201"/>
                  </a:lnTo>
                  <a:lnTo>
                    <a:pt x="266" y="198"/>
                  </a:lnTo>
                  <a:lnTo>
                    <a:pt x="208" y="156"/>
                  </a:lnTo>
                  <a:lnTo>
                    <a:pt x="169" y="97"/>
                  </a:lnTo>
                  <a:lnTo>
                    <a:pt x="135" y="68"/>
                  </a:lnTo>
                  <a:lnTo>
                    <a:pt x="59" y="59"/>
                  </a:lnTo>
                  <a:lnTo>
                    <a:pt x="38" y="50"/>
                  </a:lnTo>
                  <a:lnTo>
                    <a:pt x="8" y="29"/>
                  </a:lnTo>
                  <a:lnTo>
                    <a:pt x="0" y="17"/>
                  </a:lnTo>
                  <a:lnTo>
                    <a:pt x="0" y="0"/>
                  </a:lnTo>
                  <a:lnTo>
                    <a:pt x="85" y="4"/>
                  </a:lnTo>
                  <a:lnTo>
                    <a:pt x="211" y="85"/>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9" name="Freeform 350"/>
            <p:cNvSpPr>
              <a:spLocks noChangeAspect="1"/>
            </p:cNvSpPr>
            <p:nvPr/>
          </p:nvSpPr>
          <p:spPr bwMode="gray">
            <a:xfrm rot="20552049">
              <a:off x="3585368" y="3346797"/>
              <a:ext cx="0" cy="4763"/>
            </a:xfrm>
            <a:custGeom>
              <a:avLst/>
              <a:gdLst/>
              <a:ahLst/>
              <a:cxnLst>
                <a:cxn ang="0">
                  <a:pos x="34" y="2"/>
                </a:cxn>
                <a:cxn ang="0">
                  <a:pos x="0" y="0"/>
                </a:cxn>
                <a:cxn ang="0">
                  <a:pos x="11" y="30"/>
                </a:cxn>
                <a:cxn ang="0">
                  <a:pos x="31" y="47"/>
                </a:cxn>
                <a:cxn ang="0">
                  <a:pos x="46" y="42"/>
                </a:cxn>
                <a:cxn ang="0">
                  <a:pos x="46" y="10"/>
                </a:cxn>
                <a:cxn ang="0">
                  <a:pos x="34" y="2"/>
                </a:cxn>
              </a:cxnLst>
              <a:rect l="0" t="0" r="r" b="b"/>
              <a:pathLst>
                <a:path w="46" h="47">
                  <a:moveTo>
                    <a:pt x="34" y="2"/>
                  </a:moveTo>
                  <a:lnTo>
                    <a:pt x="0" y="0"/>
                  </a:lnTo>
                  <a:lnTo>
                    <a:pt x="11" y="30"/>
                  </a:lnTo>
                  <a:lnTo>
                    <a:pt x="31" y="47"/>
                  </a:lnTo>
                  <a:lnTo>
                    <a:pt x="46" y="42"/>
                  </a:lnTo>
                  <a:lnTo>
                    <a:pt x="46" y="10"/>
                  </a:lnTo>
                  <a:lnTo>
                    <a:pt x="34" y="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0" name="Freeform 351"/>
            <p:cNvSpPr>
              <a:spLocks noChangeAspect="1"/>
            </p:cNvSpPr>
            <p:nvPr/>
          </p:nvSpPr>
          <p:spPr bwMode="gray">
            <a:xfrm rot="20552049">
              <a:off x="3626643" y="3413472"/>
              <a:ext cx="1588" cy="6350"/>
            </a:xfrm>
            <a:custGeom>
              <a:avLst/>
              <a:gdLst/>
              <a:ahLst/>
              <a:cxnLst>
                <a:cxn ang="0">
                  <a:pos x="25" y="0"/>
                </a:cxn>
                <a:cxn ang="0">
                  <a:pos x="0" y="97"/>
                </a:cxn>
                <a:cxn ang="0">
                  <a:pos x="25" y="103"/>
                </a:cxn>
                <a:cxn ang="0">
                  <a:pos x="45" y="94"/>
                </a:cxn>
                <a:cxn ang="0">
                  <a:pos x="45" y="62"/>
                </a:cxn>
                <a:cxn ang="0">
                  <a:pos x="39" y="20"/>
                </a:cxn>
                <a:cxn ang="0">
                  <a:pos x="25" y="0"/>
                </a:cxn>
              </a:cxnLst>
              <a:rect l="0" t="0" r="r" b="b"/>
              <a:pathLst>
                <a:path w="45" h="103">
                  <a:moveTo>
                    <a:pt x="25" y="0"/>
                  </a:moveTo>
                  <a:lnTo>
                    <a:pt x="0" y="97"/>
                  </a:lnTo>
                  <a:lnTo>
                    <a:pt x="25" y="103"/>
                  </a:lnTo>
                  <a:lnTo>
                    <a:pt x="45" y="94"/>
                  </a:lnTo>
                  <a:lnTo>
                    <a:pt x="45" y="62"/>
                  </a:lnTo>
                  <a:lnTo>
                    <a:pt x="39" y="20"/>
                  </a:lnTo>
                  <a:lnTo>
                    <a:pt x="25"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51" name="Group 362"/>
            <p:cNvGrpSpPr/>
            <p:nvPr/>
          </p:nvGrpSpPr>
          <p:grpSpPr bwMode="gray">
            <a:xfrm>
              <a:off x="4580731" y="1911697"/>
              <a:ext cx="879476" cy="1109663"/>
              <a:chOff x="4580731" y="1911697"/>
              <a:chExt cx="879476" cy="1109663"/>
            </a:xfrm>
            <a:grpFill/>
          </p:grpSpPr>
          <p:sp>
            <p:nvSpPr>
              <p:cNvPr id="231" name="Freeform 175"/>
              <p:cNvSpPr>
                <a:spLocks noChangeAspect="1"/>
              </p:cNvSpPr>
              <p:nvPr/>
            </p:nvSpPr>
            <p:spPr bwMode="gray">
              <a:xfrm>
                <a:off x="4923631" y="2716560"/>
                <a:ext cx="133350" cy="65088"/>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2" name="Freeform 176"/>
              <p:cNvSpPr>
                <a:spLocks noChangeAspect="1"/>
              </p:cNvSpPr>
              <p:nvPr/>
            </p:nvSpPr>
            <p:spPr bwMode="gray">
              <a:xfrm>
                <a:off x="4783931" y="2875310"/>
                <a:ext cx="7938" cy="4763"/>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3" name="Freeform 177"/>
              <p:cNvSpPr>
                <a:spLocks noChangeAspect="1"/>
              </p:cNvSpPr>
              <p:nvPr/>
            </p:nvSpPr>
            <p:spPr bwMode="gray">
              <a:xfrm>
                <a:off x="4925219" y="2757835"/>
                <a:ext cx="4763" cy="9525"/>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34" name="Group 178"/>
              <p:cNvGrpSpPr>
                <a:grpSpLocks noChangeAspect="1"/>
              </p:cNvGrpSpPr>
              <p:nvPr/>
            </p:nvGrpSpPr>
            <p:grpSpPr bwMode="gray">
              <a:xfrm>
                <a:off x="4876006" y="2765772"/>
                <a:ext cx="204788" cy="242888"/>
                <a:chOff x="2589" y="1903"/>
                <a:chExt cx="129" cy="153"/>
              </a:xfrm>
              <a:grpFill/>
            </p:grpSpPr>
            <p:sp>
              <p:nvSpPr>
                <p:cNvPr id="277" name="Freeform 179"/>
                <p:cNvSpPr>
                  <a:spLocks noChangeAspect="1"/>
                </p:cNvSpPr>
                <p:nvPr/>
              </p:nvSpPr>
              <p:spPr bwMode="gray">
                <a:xfrm>
                  <a:off x="2653" y="2034"/>
                  <a:ext cx="34" cy="22"/>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8" name="Freeform 180"/>
                <p:cNvSpPr>
                  <a:spLocks noChangeAspect="1"/>
                </p:cNvSpPr>
                <p:nvPr/>
              </p:nvSpPr>
              <p:spPr bwMode="gray">
                <a:xfrm>
                  <a:off x="2606" y="1991"/>
                  <a:ext cx="16" cy="3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9" name="Freeform 181"/>
                <p:cNvSpPr>
                  <a:spLocks noChangeAspect="1"/>
                </p:cNvSpPr>
                <p:nvPr/>
              </p:nvSpPr>
              <p:spPr bwMode="gray">
                <a:xfrm>
                  <a:off x="2589" y="1903"/>
                  <a:ext cx="129" cy="136"/>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35" name="Freeform 182"/>
              <p:cNvSpPr>
                <a:spLocks noChangeAspect="1"/>
              </p:cNvSpPr>
              <p:nvPr/>
            </p:nvSpPr>
            <p:spPr bwMode="gray">
              <a:xfrm>
                <a:off x="4858544" y="2684810"/>
                <a:ext cx="11113" cy="17463"/>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6" name="Freeform 183"/>
              <p:cNvSpPr>
                <a:spLocks noChangeAspect="1"/>
              </p:cNvSpPr>
              <p:nvPr/>
            </p:nvSpPr>
            <p:spPr bwMode="gray">
              <a:xfrm>
                <a:off x="4863306" y="2751485"/>
                <a:ext cx="77788" cy="44450"/>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7" name="Freeform 184"/>
              <p:cNvSpPr>
                <a:spLocks noChangeAspect="1"/>
              </p:cNvSpPr>
              <p:nvPr/>
            </p:nvSpPr>
            <p:spPr bwMode="gray">
              <a:xfrm>
                <a:off x="4809331" y="2649885"/>
                <a:ext cx="58738" cy="50800"/>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8" name="Freeform 185"/>
              <p:cNvSpPr>
                <a:spLocks noChangeAspect="1"/>
              </p:cNvSpPr>
              <p:nvPr/>
            </p:nvSpPr>
            <p:spPr bwMode="gray">
              <a:xfrm>
                <a:off x="4601369" y="2848322"/>
                <a:ext cx="217488" cy="173038"/>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9" name="Freeform 186"/>
              <p:cNvSpPr>
                <a:spLocks noChangeAspect="1"/>
              </p:cNvSpPr>
              <p:nvPr/>
            </p:nvSpPr>
            <p:spPr bwMode="gray">
              <a:xfrm>
                <a:off x="4820444" y="2592735"/>
                <a:ext cx="63500" cy="76200"/>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0" name="Freeform 187"/>
              <p:cNvSpPr>
                <a:spLocks noChangeAspect="1"/>
              </p:cNvSpPr>
              <p:nvPr/>
            </p:nvSpPr>
            <p:spPr bwMode="gray">
              <a:xfrm>
                <a:off x="4598194" y="2888010"/>
                <a:ext cx="55563" cy="112713"/>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1" name="Freeform 188"/>
              <p:cNvSpPr>
                <a:spLocks noChangeAspect="1"/>
              </p:cNvSpPr>
              <p:nvPr/>
            </p:nvSpPr>
            <p:spPr bwMode="gray">
              <a:xfrm>
                <a:off x="4863306" y="2549872"/>
                <a:ext cx="155575" cy="207963"/>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42" name="Group 189"/>
              <p:cNvGrpSpPr>
                <a:grpSpLocks noChangeAspect="1"/>
              </p:cNvGrpSpPr>
              <p:nvPr/>
            </p:nvGrpSpPr>
            <p:grpSpPr bwMode="gray">
              <a:xfrm>
                <a:off x="4679156" y="2659410"/>
                <a:ext cx="247650" cy="244475"/>
                <a:chOff x="2465" y="1836"/>
                <a:chExt cx="156" cy="154"/>
              </a:xfrm>
              <a:grpFill/>
            </p:grpSpPr>
            <p:sp>
              <p:nvSpPr>
                <p:cNvPr id="275" name="Freeform 190"/>
                <p:cNvSpPr>
                  <a:spLocks noChangeAspect="1"/>
                </p:cNvSpPr>
                <p:nvPr/>
              </p:nvSpPr>
              <p:spPr bwMode="gray">
                <a:xfrm>
                  <a:off x="2610" y="1966"/>
                  <a:ext cx="11" cy="24"/>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6" name="Freeform 191"/>
                <p:cNvSpPr>
                  <a:spLocks noChangeAspect="1"/>
                </p:cNvSpPr>
                <p:nvPr/>
              </p:nvSpPr>
              <p:spPr bwMode="gray">
                <a:xfrm>
                  <a:off x="2465" y="1836"/>
                  <a:ext cx="139" cy="140"/>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43" name="Group 192"/>
              <p:cNvGrpSpPr>
                <a:grpSpLocks noChangeAspect="1"/>
              </p:cNvGrpSpPr>
              <p:nvPr/>
            </p:nvGrpSpPr>
            <p:grpSpPr bwMode="gray">
              <a:xfrm>
                <a:off x="4620419" y="2430810"/>
                <a:ext cx="171450" cy="258763"/>
                <a:chOff x="2428" y="1692"/>
                <a:chExt cx="108" cy="163"/>
              </a:xfrm>
              <a:grpFill/>
            </p:grpSpPr>
            <p:sp>
              <p:nvSpPr>
                <p:cNvPr id="273" name="Freeform 193"/>
                <p:cNvSpPr>
                  <a:spLocks noChangeAspect="1"/>
                </p:cNvSpPr>
                <p:nvPr/>
              </p:nvSpPr>
              <p:spPr bwMode="gray">
                <a:xfrm>
                  <a:off x="2450" y="1692"/>
                  <a:ext cx="86" cy="163"/>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solidFill>
                  <a:srgbClr val="DBF5F9">
                    <a:lumMod val="50000"/>
                  </a:srgbClr>
                </a:solid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4" name="Freeform 194"/>
                <p:cNvSpPr>
                  <a:spLocks noChangeAspect="1"/>
                </p:cNvSpPr>
                <p:nvPr/>
              </p:nvSpPr>
              <p:spPr bwMode="gray">
                <a:xfrm>
                  <a:off x="2428" y="1759"/>
                  <a:ext cx="28" cy="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44" name="Freeform 195"/>
              <p:cNvSpPr>
                <a:spLocks noChangeAspect="1"/>
              </p:cNvSpPr>
              <p:nvPr/>
            </p:nvSpPr>
            <p:spPr bwMode="gray">
              <a:xfrm>
                <a:off x="4580731" y="2540347"/>
                <a:ext cx="74613" cy="109538"/>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5" name="Freeform 196"/>
              <p:cNvSpPr>
                <a:spLocks noChangeAspect="1"/>
              </p:cNvSpPr>
              <p:nvPr/>
            </p:nvSpPr>
            <p:spPr bwMode="gray">
              <a:xfrm>
                <a:off x="5144294" y="2622897"/>
                <a:ext cx="315913" cy="209550"/>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6" name="Freeform 197"/>
              <p:cNvSpPr>
                <a:spLocks noChangeAspect="1"/>
              </p:cNvSpPr>
              <p:nvPr/>
            </p:nvSpPr>
            <p:spPr bwMode="gray">
              <a:xfrm>
                <a:off x="5222081" y="2729260"/>
                <a:ext cx="60325" cy="76200"/>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7" name="Freeform 198"/>
              <p:cNvSpPr>
                <a:spLocks noChangeAspect="1"/>
              </p:cNvSpPr>
              <p:nvPr/>
            </p:nvSpPr>
            <p:spPr bwMode="gray">
              <a:xfrm>
                <a:off x="5161756" y="2510185"/>
                <a:ext cx="169863" cy="142875"/>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48" name="Group 199"/>
              <p:cNvGrpSpPr>
                <a:grpSpLocks noChangeAspect="1"/>
              </p:cNvGrpSpPr>
              <p:nvPr/>
            </p:nvGrpSpPr>
            <p:grpSpPr bwMode="gray">
              <a:xfrm>
                <a:off x="5033169" y="2808635"/>
                <a:ext cx="68263" cy="68263"/>
                <a:chOff x="2688" y="1930"/>
                <a:chExt cx="43" cy="43"/>
              </a:xfrm>
              <a:grpFill/>
            </p:grpSpPr>
            <p:sp>
              <p:nvSpPr>
                <p:cNvPr id="271" name="Freeform 200"/>
                <p:cNvSpPr>
                  <a:spLocks noChangeAspect="1"/>
                </p:cNvSpPr>
                <p:nvPr/>
              </p:nvSpPr>
              <p:spPr bwMode="gray">
                <a:xfrm>
                  <a:off x="2688" y="1930"/>
                  <a:ext cx="43" cy="43"/>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2" name="Freeform 201"/>
                <p:cNvSpPr>
                  <a:spLocks noChangeAspect="1"/>
                </p:cNvSpPr>
                <p:nvPr/>
              </p:nvSpPr>
              <p:spPr bwMode="gray">
                <a:xfrm>
                  <a:off x="2703" y="1965"/>
                  <a:ext cx="15" cy="8"/>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49" name="Freeform 202"/>
              <p:cNvSpPr>
                <a:spLocks noChangeAspect="1"/>
              </p:cNvSpPr>
              <p:nvPr/>
            </p:nvSpPr>
            <p:spPr bwMode="gray">
              <a:xfrm>
                <a:off x="5128419" y="2973735"/>
                <a:ext cx="39688" cy="41275"/>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0" name="Freeform 203"/>
              <p:cNvSpPr>
                <a:spLocks noChangeAspect="1"/>
              </p:cNvSpPr>
              <p:nvPr/>
            </p:nvSpPr>
            <p:spPr bwMode="gray">
              <a:xfrm>
                <a:off x="5110956" y="2894360"/>
                <a:ext cx="111125" cy="93663"/>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1" name="Freeform 204"/>
              <p:cNvSpPr>
                <a:spLocks noChangeAspect="1"/>
              </p:cNvSpPr>
              <p:nvPr/>
            </p:nvSpPr>
            <p:spPr bwMode="gray">
              <a:xfrm>
                <a:off x="5039519" y="2727672"/>
                <a:ext cx="117475" cy="69850"/>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2" name="Freeform 205"/>
              <p:cNvSpPr>
                <a:spLocks noChangeAspect="1"/>
              </p:cNvSpPr>
              <p:nvPr/>
            </p:nvSpPr>
            <p:spPr bwMode="gray">
              <a:xfrm>
                <a:off x="5004594" y="2549872"/>
                <a:ext cx="173038" cy="163513"/>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3" name="Freeform 206"/>
              <p:cNvSpPr>
                <a:spLocks noChangeAspect="1"/>
              </p:cNvSpPr>
              <p:nvPr/>
            </p:nvSpPr>
            <p:spPr bwMode="gray">
              <a:xfrm>
                <a:off x="5123656" y="2449860"/>
                <a:ext cx="128588" cy="76200"/>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4" name="Freeform 207"/>
              <p:cNvSpPr>
                <a:spLocks noChangeAspect="1"/>
              </p:cNvSpPr>
              <p:nvPr/>
            </p:nvSpPr>
            <p:spPr bwMode="gray">
              <a:xfrm>
                <a:off x="4966494" y="2657822"/>
                <a:ext cx="120650" cy="71438"/>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5" name="Freeform 208"/>
              <p:cNvSpPr>
                <a:spLocks noChangeAspect="1"/>
              </p:cNvSpPr>
              <p:nvPr/>
            </p:nvSpPr>
            <p:spPr bwMode="gray">
              <a:xfrm>
                <a:off x="5149056" y="2837210"/>
                <a:ext cx="109538" cy="68263"/>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6" name="Freeform 209"/>
              <p:cNvSpPr>
                <a:spLocks noChangeAspect="1"/>
              </p:cNvSpPr>
              <p:nvPr/>
            </p:nvSpPr>
            <p:spPr bwMode="gray">
              <a:xfrm>
                <a:off x="4995069" y="2778472"/>
                <a:ext cx="101600" cy="87313"/>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7" name="Freeform 210"/>
              <p:cNvSpPr>
                <a:spLocks noChangeAspect="1"/>
              </p:cNvSpPr>
              <p:nvPr/>
            </p:nvSpPr>
            <p:spPr bwMode="gray">
              <a:xfrm>
                <a:off x="5095081" y="2873722"/>
                <a:ext cx="31750" cy="68263"/>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8" name="Freeform 211"/>
              <p:cNvSpPr>
                <a:spLocks noChangeAspect="1"/>
              </p:cNvSpPr>
              <p:nvPr/>
            </p:nvSpPr>
            <p:spPr bwMode="gray">
              <a:xfrm>
                <a:off x="5125244" y="2500660"/>
                <a:ext cx="100013" cy="76200"/>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9" name="Freeform 213"/>
              <p:cNvSpPr>
                <a:spLocks noChangeAspect="1"/>
              </p:cNvSpPr>
              <p:nvPr/>
            </p:nvSpPr>
            <p:spPr bwMode="gray">
              <a:xfrm>
                <a:off x="5053806" y="2700685"/>
                <a:ext cx="95250" cy="47625"/>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0" name="Freeform 214"/>
              <p:cNvSpPr>
                <a:spLocks noChangeAspect="1"/>
              </p:cNvSpPr>
              <p:nvPr/>
            </p:nvSpPr>
            <p:spPr bwMode="gray">
              <a:xfrm>
                <a:off x="4993481" y="2770535"/>
                <a:ext cx="53975" cy="39688"/>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1" name="Freeform 215"/>
              <p:cNvSpPr>
                <a:spLocks noChangeAspect="1"/>
              </p:cNvSpPr>
              <p:nvPr/>
            </p:nvSpPr>
            <p:spPr bwMode="gray">
              <a:xfrm>
                <a:off x="5117306" y="2881660"/>
                <a:ext cx="41275" cy="33338"/>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2" name="Freeform 216"/>
              <p:cNvSpPr>
                <a:spLocks noChangeAspect="1"/>
              </p:cNvSpPr>
              <p:nvPr/>
            </p:nvSpPr>
            <p:spPr bwMode="gray">
              <a:xfrm>
                <a:off x="5110956" y="2734022"/>
                <a:ext cx="165100" cy="115888"/>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3" name="Freeform 217"/>
              <p:cNvSpPr>
                <a:spLocks noChangeAspect="1"/>
              </p:cNvSpPr>
              <p:nvPr/>
            </p:nvSpPr>
            <p:spPr bwMode="gray">
              <a:xfrm>
                <a:off x="5166519" y="2397472"/>
                <a:ext cx="85725" cy="69850"/>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4" name="Freeform 218"/>
              <p:cNvSpPr>
                <a:spLocks noChangeAspect="1"/>
              </p:cNvSpPr>
              <p:nvPr/>
            </p:nvSpPr>
            <p:spPr bwMode="gray">
              <a:xfrm>
                <a:off x="5117306" y="1964085"/>
                <a:ext cx="188913" cy="425450"/>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5" name="Freeform 219"/>
              <p:cNvSpPr>
                <a:spLocks noChangeAspect="1"/>
              </p:cNvSpPr>
              <p:nvPr/>
            </p:nvSpPr>
            <p:spPr bwMode="gray">
              <a:xfrm>
                <a:off x="4899819" y="2460972"/>
                <a:ext cx="49213" cy="90488"/>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6" name="Freeform 220"/>
              <p:cNvSpPr>
                <a:spLocks noChangeAspect="1"/>
              </p:cNvSpPr>
              <p:nvPr/>
            </p:nvSpPr>
            <p:spPr bwMode="gray">
              <a:xfrm>
                <a:off x="4847431" y="1911697"/>
                <a:ext cx="452438" cy="539750"/>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7" name="Freeform 221"/>
              <p:cNvSpPr>
                <a:spLocks noChangeAspect="1"/>
              </p:cNvSpPr>
              <p:nvPr/>
            </p:nvSpPr>
            <p:spPr bwMode="gray">
              <a:xfrm>
                <a:off x="4952206" y="2013297"/>
                <a:ext cx="227013" cy="520700"/>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68" name="Group 359"/>
              <p:cNvGrpSpPr/>
              <p:nvPr/>
            </p:nvGrpSpPr>
            <p:grpSpPr bwMode="gray">
              <a:xfrm>
                <a:off x="5080794" y="2788583"/>
                <a:ext cx="75600" cy="108000"/>
                <a:chOff x="4160739" y="2986112"/>
                <a:chExt cx="187325" cy="233362"/>
              </a:xfrm>
              <a:grpFill/>
            </p:grpSpPr>
            <p:sp>
              <p:nvSpPr>
                <p:cNvPr id="269" name="Freeform 45"/>
                <p:cNvSpPr>
                  <a:spLocks noChangeAspect="1"/>
                </p:cNvSpPr>
                <p:nvPr/>
              </p:nvSpPr>
              <p:spPr bwMode="gray">
                <a:xfrm>
                  <a:off x="4171851" y="2986112"/>
                  <a:ext cx="176213" cy="225425"/>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0" name="Freeform 46"/>
                <p:cNvSpPr>
                  <a:spLocks noChangeAspect="1"/>
                </p:cNvSpPr>
                <p:nvPr/>
              </p:nvSpPr>
              <p:spPr bwMode="gray">
                <a:xfrm>
                  <a:off x="4160739" y="3130574"/>
                  <a:ext cx="87313" cy="88900"/>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152" name="Group 368"/>
            <p:cNvGrpSpPr/>
            <p:nvPr/>
          </p:nvGrpSpPr>
          <p:grpSpPr bwMode="gray">
            <a:xfrm>
              <a:off x="4455318" y="2994372"/>
              <a:ext cx="1196974" cy="1339850"/>
              <a:chOff x="4455318" y="2994372"/>
              <a:chExt cx="1196974" cy="1339850"/>
            </a:xfrm>
            <a:grpFill/>
          </p:grpSpPr>
          <p:sp>
            <p:nvSpPr>
              <p:cNvPr id="153" name="Freeform 153"/>
              <p:cNvSpPr>
                <a:spLocks noChangeAspect="1"/>
              </p:cNvSpPr>
              <p:nvPr/>
            </p:nvSpPr>
            <p:spPr bwMode="gray">
              <a:xfrm>
                <a:off x="4918868" y="3083272"/>
                <a:ext cx="276225" cy="265113"/>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4" name="Freeform 154"/>
              <p:cNvSpPr>
                <a:spLocks noChangeAspect="1"/>
              </p:cNvSpPr>
              <p:nvPr/>
            </p:nvSpPr>
            <p:spPr bwMode="gray">
              <a:xfrm>
                <a:off x="4464843" y="3192809"/>
                <a:ext cx="146050" cy="127000"/>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55" name="Group 367"/>
              <p:cNvGrpSpPr/>
              <p:nvPr/>
            </p:nvGrpSpPr>
            <p:grpSpPr bwMode="gray">
              <a:xfrm>
                <a:off x="4455318" y="2994372"/>
                <a:ext cx="1196974" cy="1339850"/>
                <a:chOff x="4455318" y="2994372"/>
                <a:chExt cx="1196974" cy="1339850"/>
              </a:xfrm>
              <a:grpFill/>
            </p:grpSpPr>
            <p:sp>
              <p:nvSpPr>
                <p:cNvPr id="156" name="Freeform 156"/>
                <p:cNvSpPr>
                  <a:spLocks noChangeAspect="1"/>
                </p:cNvSpPr>
                <p:nvPr/>
              </p:nvSpPr>
              <p:spPr bwMode="gray">
                <a:xfrm>
                  <a:off x="4704556" y="3497609"/>
                  <a:ext cx="77788" cy="114300"/>
                </a:xfrm>
                <a:custGeom>
                  <a:avLst/>
                  <a:gdLst/>
                  <a:ahLst/>
                  <a:cxnLst>
                    <a:cxn ang="0">
                      <a:pos x="239" y="279"/>
                    </a:cxn>
                    <a:cxn ang="0">
                      <a:pos x="215" y="252"/>
                    </a:cxn>
                    <a:cxn ang="0">
                      <a:pos x="209" y="231"/>
                    </a:cxn>
                    <a:cxn ang="0">
                      <a:pos x="209" y="188"/>
                    </a:cxn>
                    <a:cxn ang="0">
                      <a:pos x="204" y="114"/>
                    </a:cxn>
                    <a:cxn ang="0">
                      <a:pos x="200" y="95"/>
                    </a:cxn>
                    <a:cxn ang="0">
                      <a:pos x="194" y="68"/>
                    </a:cxn>
                    <a:cxn ang="0">
                      <a:pos x="187" y="48"/>
                    </a:cxn>
                    <a:cxn ang="0">
                      <a:pos x="176" y="33"/>
                    </a:cxn>
                    <a:cxn ang="0">
                      <a:pos x="166" y="21"/>
                    </a:cxn>
                    <a:cxn ang="0">
                      <a:pos x="170" y="11"/>
                    </a:cxn>
                    <a:cxn ang="0">
                      <a:pos x="172" y="5"/>
                    </a:cxn>
                    <a:cxn ang="0">
                      <a:pos x="162" y="3"/>
                    </a:cxn>
                    <a:cxn ang="0">
                      <a:pos x="145" y="3"/>
                    </a:cxn>
                    <a:cxn ang="0">
                      <a:pos x="129" y="12"/>
                    </a:cxn>
                    <a:cxn ang="0">
                      <a:pos x="86" y="6"/>
                    </a:cxn>
                    <a:cxn ang="0">
                      <a:pos x="47" y="5"/>
                    </a:cxn>
                    <a:cxn ang="0">
                      <a:pos x="19" y="8"/>
                    </a:cxn>
                    <a:cxn ang="0">
                      <a:pos x="14" y="24"/>
                    </a:cxn>
                    <a:cxn ang="0">
                      <a:pos x="20" y="35"/>
                    </a:cxn>
                    <a:cxn ang="0">
                      <a:pos x="24" y="44"/>
                    </a:cxn>
                    <a:cxn ang="0">
                      <a:pos x="25" y="65"/>
                    </a:cxn>
                    <a:cxn ang="0">
                      <a:pos x="25" y="82"/>
                    </a:cxn>
                    <a:cxn ang="0">
                      <a:pos x="28" y="95"/>
                    </a:cxn>
                    <a:cxn ang="0">
                      <a:pos x="30" y="103"/>
                    </a:cxn>
                    <a:cxn ang="0">
                      <a:pos x="25" y="111"/>
                    </a:cxn>
                    <a:cxn ang="0">
                      <a:pos x="31" y="116"/>
                    </a:cxn>
                    <a:cxn ang="0">
                      <a:pos x="41" y="159"/>
                    </a:cxn>
                    <a:cxn ang="0">
                      <a:pos x="36" y="165"/>
                    </a:cxn>
                    <a:cxn ang="0">
                      <a:pos x="28" y="171"/>
                    </a:cxn>
                    <a:cxn ang="0">
                      <a:pos x="22" y="182"/>
                    </a:cxn>
                    <a:cxn ang="0">
                      <a:pos x="14" y="204"/>
                    </a:cxn>
                    <a:cxn ang="0">
                      <a:pos x="11" y="220"/>
                    </a:cxn>
                    <a:cxn ang="0">
                      <a:pos x="1" y="234"/>
                    </a:cxn>
                    <a:cxn ang="0">
                      <a:pos x="0" y="259"/>
                    </a:cxn>
                    <a:cxn ang="0">
                      <a:pos x="11" y="295"/>
                    </a:cxn>
                    <a:cxn ang="0">
                      <a:pos x="22" y="301"/>
                    </a:cxn>
                    <a:cxn ang="0">
                      <a:pos x="27" y="315"/>
                    </a:cxn>
                    <a:cxn ang="0">
                      <a:pos x="21" y="331"/>
                    </a:cxn>
                    <a:cxn ang="0">
                      <a:pos x="11" y="328"/>
                    </a:cxn>
                    <a:cxn ang="0">
                      <a:pos x="5" y="336"/>
                    </a:cxn>
                    <a:cxn ang="0">
                      <a:pos x="67" y="356"/>
                    </a:cxn>
                    <a:cxn ang="0">
                      <a:pos x="95" y="338"/>
                    </a:cxn>
                    <a:cxn ang="0">
                      <a:pos x="137" y="328"/>
                    </a:cxn>
                    <a:cxn ang="0">
                      <a:pos x="183" y="302"/>
                    </a:cxn>
                    <a:cxn ang="0">
                      <a:pos x="196" y="300"/>
                    </a:cxn>
                    <a:cxn ang="0">
                      <a:pos x="219" y="300"/>
                    </a:cxn>
                    <a:cxn ang="0">
                      <a:pos x="240" y="283"/>
                    </a:cxn>
                  </a:cxnLst>
                  <a:rect l="0" t="0" r="r" b="b"/>
                  <a:pathLst>
                    <a:path w="242" h="356">
                      <a:moveTo>
                        <a:pt x="242" y="281"/>
                      </a:moveTo>
                      <a:lnTo>
                        <a:pt x="239" y="279"/>
                      </a:lnTo>
                      <a:lnTo>
                        <a:pt x="223" y="262"/>
                      </a:lnTo>
                      <a:lnTo>
                        <a:pt x="215" y="252"/>
                      </a:lnTo>
                      <a:lnTo>
                        <a:pt x="210" y="241"/>
                      </a:lnTo>
                      <a:lnTo>
                        <a:pt x="209" y="231"/>
                      </a:lnTo>
                      <a:lnTo>
                        <a:pt x="208" y="209"/>
                      </a:lnTo>
                      <a:lnTo>
                        <a:pt x="209" y="188"/>
                      </a:lnTo>
                      <a:lnTo>
                        <a:pt x="205" y="148"/>
                      </a:lnTo>
                      <a:lnTo>
                        <a:pt x="204" y="114"/>
                      </a:lnTo>
                      <a:lnTo>
                        <a:pt x="203" y="101"/>
                      </a:lnTo>
                      <a:lnTo>
                        <a:pt x="200" y="95"/>
                      </a:lnTo>
                      <a:lnTo>
                        <a:pt x="196" y="89"/>
                      </a:lnTo>
                      <a:lnTo>
                        <a:pt x="194" y="68"/>
                      </a:lnTo>
                      <a:lnTo>
                        <a:pt x="191" y="53"/>
                      </a:lnTo>
                      <a:lnTo>
                        <a:pt x="187" y="48"/>
                      </a:lnTo>
                      <a:lnTo>
                        <a:pt x="180" y="41"/>
                      </a:lnTo>
                      <a:lnTo>
                        <a:pt x="176" y="33"/>
                      </a:lnTo>
                      <a:lnTo>
                        <a:pt x="167" y="27"/>
                      </a:lnTo>
                      <a:lnTo>
                        <a:pt x="166" y="21"/>
                      </a:lnTo>
                      <a:lnTo>
                        <a:pt x="170" y="16"/>
                      </a:lnTo>
                      <a:lnTo>
                        <a:pt x="170" y="11"/>
                      </a:lnTo>
                      <a:lnTo>
                        <a:pt x="173" y="6"/>
                      </a:lnTo>
                      <a:lnTo>
                        <a:pt x="172" y="5"/>
                      </a:lnTo>
                      <a:lnTo>
                        <a:pt x="164" y="4"/>
                      </a:lnTo>
                      <a:lnTo>
                        <a:pt x="162" y="3"/>
                      </a:lnTo>
                      <a:lnTo>
                        <a:pt x="162" y="0"/>
                      </a:lnTo>
                      <a:lnTo>
                        <a:pt x="145" y="3"/>
                      </a:lnTo>
                      <a:lnTo>
                        <a:pt x="133" y="11"/>
                      </a:lnTo>
                      <a:lnTo>
                        <a:pt x="129" y="12"/>
                      </a:lnTo>
                      <a:lnTo>
                        <a:pt x="112" y="11"/>
                      </a:lnTo>
                      <a:lnTo>
                        <a:pt x="86" y="6"/>
                      </a:lnTo>
                      <a:lnTo>
                        <a:pt x="58" y="8"/>
                      </a:lnTo>
                      <a:lnTo>
                        <a:pt x="47" y="5"/>
                      </a:lnTo>
                      <a:lnTo>
                        <a:pt x="36" y="5"/>
                      </a:lnTo>
                      <a:lnTo>
                        <a:pt x="19" y="8"/>
                      </a:lnTo>
                      <a:lnTo>
                        <a:pt x="14" y="16"/>
                      </a:lnTo>
                      <a:lnTo>
                        <a:pt x="14" y="24"/>
                      </a:lnTo>
                      <a:lnTo>
                        <a:pt x="17" y="32"/>
                      </a:lnTo>
                      <a:lnTo>
                        <a:pt x="20" y="35"/>
                      </a:lnTo>
                      <a:lnTo>
                        <a:pt x="20" y="43"/>
                      </a:lnTo>
                      <a:lnTo>
                        <a:pt x="24" y="44"/>
                      </a:lnTo>
                      <a:lnTo>
                        <a:pt x="22" y="57"/>
                      </a:lnTo>
                      <a:lnTo>
                        <a:pt x="25" y="65"/>
                      </a:lnTo>
                      <a:lnTo>
                        <a:pt x="25" y="76"/>
                      </a:lnTo>
                      <a:lnTo>
                        <a:pt x="25" y="82"/>
                      </a:lnTo>
                      <a:lnTo>
                        <a:pt x="28" y="89"/>
                      </a:lnTo>
                      <a:lnTo>
                        <a:pt x="28" y="95"/>
                      </a:lnTo>
                      <a:lnTo>
                        <a:pt x="27" y="98"/>
                      </a:lnTo>
                      <a:lnTo>
                        <a:pt x="30" y="103"/>
                      </a:lnTo>
                      <a:lnTo>
                        <a:pt x="25" y="108"/>
                      </a:lnTo>
                      <a:lnTo>
                        <a:pt x="25" y="111"/>
                      </a:lnTo>
                      <a:lnTo>
                        <a:pt x="28" y="112"/>
                      </a:lnTo>
                      <a:lnTo>
                        <a:pt x="31" y="116"/>
                      </a:lnTo>
                      <a:lnTo>
                        <a:pt x="38" y="143"/>
                      </a:lnTo>
                      <a:lnTo>
                        <a:pt x="41" y="159"/>
                      </a:lnTo>
                      <a:lnTo>
                        <a:pt x="36" y="160"/>
                      </a:lnTo>
                      <a:lnTo>
                        <a:pt x="36" y="165"/>
                      </a:lnTo>
                      <a:lnTo>
                        <a:pt x="32" y="166"/>
                      </a:lnTo>
                      <a:lnTo>
                        <a:pt x="28" y="171"/>
                      </a:lnTo>
                      <a:lnTo>
                        <a:pt x="26" y="173"/>
                      </a:lnTo>
                      <a:lnTo>
                        <a:pt x="22" y="182"/>
                      </a:lnTo>
                      <a:lnTo>
                        <a:pt x="16" y="195"/>
                      </a:lnTo>
                      <a:lnTo>
                        <a:pt x="14" y="204"/>
                      </a:lnTo>
                      <a:lnTo>
                        <a:pt x="14" y="215"/>
                      </a:lnTo>
                      <a:lnTo>
                        <a:pt x="11" y="220"/>
                      </a:lnTo>
                      <a:lnTo>
                        <a:pt x="5" y="227"/>
                      </a:lnTo>
                      <a:lnTo>
                        <a:pt x="1" y="234"/>
                      </a:lnTo>
                      <a:lnTo>
                        <a:pt x="0" y="251"/>
                      </a:lnTo>
                      <a:lnTo>
                        <a:pt x="0" y="259"/>
                      </a:lnTo>
                      <a:lnTo>
                        <a:pt x="8" y="279"/>
                      </a:lnTo>
                      <a:lnTo>
                        <a:pt x="11" y="295"/>
                      </a:lnTo>
                      <a:lnTo>
                        <a:pt x="15" y="300"/>
                      </a:lnTo>
                      <a:lnTo>
                        <a:pt x="22" y="301"/>
                      </a:lnTo>
                      <a:lnTo>
                        <a:pt x="25" y="302"/>
                      </a:lnTo>
                      <a:lnTo>
                        <a:pt x="27" y="315"/>
                      </a:lnTo>
                      <a:lnTo>
                        <a:pt x="27" y="329"/>
                      </a:lnTo>
                      <a:lnTo>
                        <a:pt x="21" y="331"/>
                      </a:lnTo>
                      <a:lnTo>
                        <a:pt x="17" y="328"/>
                      </a:lnTo>
                      <a:lnTo>
                        <a:pt x="11" y="328"/>
                      </a:lnTo>
                      <a:lnTo>
                        <a:pt x="9" y="329"/>
                      </a:lnTo>
                      <a:lnTo>
                        <a:pt x="5" y="336"/>
                      </a:lnTo>
                      <a:lnTo>
                        <a:pt x="41" y="345"/>
                      </a:lnTo>
                      <a:lnTo>
                        <a:pt x="67" y="356"/>
                      </a:lnTo>
                      <a:lnTo>
                        <a:pt x="87" y="345"/>
                      </a:lnTo>
                      <a:lnTo>
                        <a:pt x="95" y="338"/>
                      </a:lnTo>
                      <a:lnTo>
                        <a:pt x="103" y="336"/>
                      </a:lnTo>
                      <a:lnTo>
                        <a:pt x="137" y="328"/>
                      </a:lnTo>
                      <a:lnTo>
                        <a:pt x="166" y="311"/>
                      </a:lnTo>
                      <a:lnTo>
                        <a:pt x="183" y="302"/>
                      </a:lnTo>
                      <a:lnTo>
                        <a:pt x="188" y="300"/>
                      </a:lnTo>
                      <a:lnTo>
                        <a:pt x="196" y="300"/>
                      </a:lnTo>
                      <a:lnTo>
                        <a:pt x="215" y="296"/>
                      </a:lnTo>
                      <a:lnTo>
                        <a:pt x="219" y="300"/>
                      </a:lnTo>
                      <a:lnTo>
                        <a:pt x="229" y="299"/>
                      </a:lnTo>
                      <a:lnTo>
                        <a:pt x="240" y="283"/>
                      </a:lnTo>
                      <a:lnTo>
                        <a:pt x="242" y="281"/>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7" name="Freeform 157"/>
                <p:cNvSpPr>
                  <a:spLocks noChangeAspect="1"/>
                </p:cNvSpPr>
                <p:nvPr/>
              </p:nvSpPr>
              <p:spPr bwMode="gray">
                <a:xfrm>
                  <a:off x="4669631" y="3429347"/>
                  <a:ext cx="131763" cy="98425"/>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8" name="Freeform 158"/>
                <p:cNvSpPr>
                  <a:spLocks noChangeAspect="1"/>
                </p:cNvSpPr>
                <p:nvPr/>
              </p:nvSpPr>
              <p:spPr bwMode="gray">
                <a:xfrm>
                  <a:off x="4906168" y="3469034"/>
                  <a:ext cx="133350" cy="195263"/>
                </a:xfrm>
                <a:custGeom>
                  <a:avLst/>
                  <a:gdLst/>
                  <a:ahLst/>
                  <a:cxnLst>
                    <a:cxn ang="0">
                      <a:pos x="220" y="581"/>
                    </a:cxn>
                    <a:cxn ang="0">
                      <a:pos x="170" y="579"/>
                    </a:cxn>
                    <a:cxn ang="0">
                      <a:pos x="74" y="585"/>
                    </a:cxn>
                    <a:cxn ang="0">
                      <a:pos x="79" y="536"/>
                    </a:cxn>
                    <a:cxn ang="0">
                      <a:pos x="75" y="520"/>
                    </a:cxn>
                    <a:cxn ang="0">
                      <a:pos x="63" y="502"/>
                    </a:cxn>
                    <a:cxn ang="0">
                      <a:pos x="68" y="494"/>
                    </a:cxn>
                    <a:cxn ang="0">
                      <a:pos x="58" y="484"/>
                    </a:cxn>
                    <a:cxn ang="0">
                      <a:pos x="32" y="480"/>
                    </a:cxn>
                    <a:cxn ang="0">
                      <a:pos x="11" y="456"/>
                    </a:cxn>
                    <a:cxn ang="0">
                      <a:pos x="3" y="448"/>
                    </a:cxn>
                    <a:cxn ang="0">
                      <a:pos x="7" y="432"/>
                    </a:cxn>
                    <a:cxn ang="0">
                      <a:pos x="19" y="400"/>
                    </a:cxn>
                    <a:cxn ang="0">
                      <a:pos x="39" y="358"/>
                    </a:cxn>
                    <a:cxn ang="0">
                      <a:pos x="62" y="328"/>
                    </a:cxn>
                    <a:cxn ang="0">
                      <a:pos x="101" y="323"/>
                    </a:cxn>
                    <a:cxn ang="0">
                      <a:pos x="130" y="339"/>
                    </a:cxn>
                    <a:cxn ang="0">
                      <a:pos x="143" y="350"/>
                    </a:cxn>
                    <a:cxn ang="0">
                      <a:pos x="168" y="342"/>
                    </a:cxn>
                    <a:cxn ang="0">
                      <a:pos x="198" y="280"/>
                    </a:cxn>
                    <a:cxn ang="0">
                      <a:pos x="210" y="241"/>
                    </a:cxn>
                    <a:cxn ang="0">
                      <a:pos x="238" y="217"/>
                    </a:cxn>
                    <a:cxn ang="0">
                      <a:pos x="249" y="171"/>
                    </a:cxn>
                    <a:cxn ang="0">
                      <a:pos x="263" y="131"/>
                    </a:cxn>
                    <a:cxn ang="0">
                      <a:pos x="279" y="95"/>
                    </a:cxn>
                    <a:cxn ang="0">
                      <a:pos x="307" y="77"/>
                    </a:cxn>
                    <a:cxn ang="0">
                      <a:pos x="327" y="48"/>
                    </a:cxn>
                    <a:cxn ang="0">
                      <a:pos x="323" y="23"/>
                    </a:cxn>
                    <a:cxn ang="0">
                      <a:pos x="310" y="15"/>
                    </a:cxn>
                    <a:cxn ang="0">
                      <a:pos x="332" y="0"/>
                    </a:cxn>
                    <a:cxn ang="0">
                      <a:pos x="340" y="4"/>
                    </a:cxn>
                    <a:cxn ang="0">
                      <a:pos x="355" y="48"/>
                    </a:cxn>
                    <a:cxn ang="0">
                      <a:pos x="349" y="90"/>
                    </a:cxn>
                    <a:cxn ang="0">
                      <a:pos x="374" y="140"/>
                    </a:cxn>
                    <a:cxn ang="0">
                      <a:pos x="376" y="157"/>
                    </a:cxn>
                    <a:cxn ang="0">
                      <a:pos x="337" y="154"/>
                    </a:cxn>
                    <a:cxn ang="0">
                      <a:pos x="315" y="159"/>
                    </a:cxn>
                    <a:cxn ang="0">
                      <a:pos x="311" y="192"/>
                    </a:cxn>
                    <a:cxn ang="0">
                      <a:pos x="338" y="215"/>
                    </a:cxn>
                    <a:cxn ang="0">
                      <a:pos x="360" y="230"/>
                    </a:cxn>
                    <a:cxn ang="0">
                      <a:pos x="376" y="292"/>
                    </a:cxn>
                    <a:cxn ang="0">
                      <a:pos x="370" y="323"/>
                    </a:cxn>
                    <a:cxn ang="0">
                      <a:pos x="343" y="369"/>
                    </a:cxn>
                    <a:cxn ang="0">
                      <a:pos x="335" y="407"/>
                    </a:cxn>
                    <a:cxn ang="0">
                      <a:pos x="345" y="458"/>
                    </a:cxn>
                    <a:cxn ang="0">
                      <a:pos x="390" y="528"/>
                    </a:cxn>
                    <a:cxn ang="0">
                      <a:pos x="418" y="559"/>
                    </a:cxn>
                    <a:cxn ang="0">
                      <a:pos x="413" y="615"/>
                    </a:cxn>
                    <a:cxn ang="0">
                      <a:pos x="366" y="592"/>
                    </a:cxn>
                    <a:cxn ang="0">
                      <a:pos x="264" y="585"/>
                    </a:cxn>
                  </a:cxnLst>
                  <a:rect l="0" t="0" r="r" b="b"/>
                  <a:pathLst>
                    <a:path w="420" h="615">
                      <a:moveTo>
                        <a:pt x="264" y="585"/>
                      </a:moveTo>
                      <a:lnTo>
                        <a:pt x="256" y="582"/>
                      </a:lnTo>
                      <a:lnTo>
                        <a:pt x="220" y="581"/>
                      </a:lnTo>
                      <a:lnTo>
                        <a:pt x="204" y="577"/>
                      </a:lnTo>
                      <a:lnTo>
                        <a:pt x="184" y="581"/>
                      </a:lnTo>
                      <a:lnTo>
                        <a:pt x="170" y="579"/>
                      </a:lnTo>
                      <a:lnTo>
                        <a:pt x="156" y="582"/>
                      </a:lnTo>
                      <a:lnTo>
                        <a:pt x="116" y="582"/>
                      </a:lnTo>
                      <a:lnTo>
                        <a:pt x="74" y="585"/>
                      </a:lnTo>
                      <a:lnTo>
                        <a:pt x="70" y="586"/>
                      </a:lnTo>
                      <a:lnTo>
                        <a:pt x="74" y="552"/>
                      </a:lnTo>
                      <a:lnTo>
                        <a:pt x="79" y="536"/>
                      </a:lnTo>
                      <a:lnTo>
                        <a:pt x="79" y="529"/>
                      </a:lnTo>
                      <a:lnTo>
                        <a:pt x="81" y="527"/>
                      </a:lnTo>
                      <a:lnTo>
                        <a:pt x="75" y="520"/>
                      </a:lnTo>
                      <a:lnTo>
                        <a:pt x="69" y="513"/>
                      </a:lnTo>
                      <a:lnTo>
                        <a:pt x="66" y="509"/>
                      </a:lnTo>
                      <a:lnTo>
                        <a:pt x="63" y="502"/>
                      </a:lnTo>
                      <a:lnTo>
                        <a:pt x="63" y="500"/>
                      </a:lnTo>
                      <a:lnTo>
                        <a:pt x="66" y="499"/>
                      </a:lnTo>
                      <a:lnTo>
                        <a:pt x="68" y="494"/>
                      </a:lnTo>
                      <a:lnTo>
                        <a:pt x="68" y="485"/>
                      </a:lnTo>
                      <a:lnTo>
                        <a:pt x="64" y="483"/>
                      </a:lnTo>
                      <a:lnTo>
                        <a:pt x="58" y="484"/>
                      </a:lnTo>
                      <a:lnTo>
                        <a:pt x="57" y="488"/>
                      </a:lnTo>
                      <a:lnTo>
                        <a:pt x="52" y="489"/>
                      </a:lnTo>
                      <a:lnTo>
                        <a:pt x="32" y="480"/>
                      </a:lnTo>
                      <a:lnTo>
                        <a:pt x="27" y="471"/>
                      </a:lnTo>
                      <a:lnTo>
                        <a:pt x="21" y="456"/>
                      </a:lnTo>
                      <a:lnTo>
                        <a:pt x="11" y="456"/>
                      </a:lnTo>
                      <a:lnTo>
                        <a:pt x="6" y="458"/>
                      </a:lnTo>
                      <a:lnTo>
                        <a:pt x="1" y="455"/>
                      </a:lnTo>
                      <a:lnTo>
                        <a:pt x="3" y="448"/>
                      </a:lnTo>
                      <a:lnTo>
                        <a:pt x="0" y="446"/>
                      </a:lnTo>
                      <a:lnTo>
                        <a:pt x="0" y="439"/>
                      </a:lnTo>
                      <a:lnTo>
                        <a:pt x="7" y="432"/>
                      </a:lnTo>
                      <a:lnTo>
                        <a:pt x="14" y="423"/>
                      </a:lnTo>
                      <a:lnTo>
                        <a:pt x="17" y="414"/>
                      </a:lnTo>
                      <a:lnTo>
                        <a:pt x="19" y="400"/>
                      </a:lnTo>
                      <a:lnTo>
                        <a:pt x="22" y="385"/>
                      </a:lnTo>
                      <a:lnTo>
                        <a:pt x="31" y="369"/>
                      </a:lnTo>
                      <a:lnTo>
                        <a:pt x="39" y="358"/>
                      </a:lnTo>
                      <a:lnTo>
                        <a:pt x="47" y="350"/>
                      </a:lnTo>
                      <a:lnTo>
                        <a:pt x="58" y="345"/>
                      </a:lnTo>
                      <a:lnTo>
                        <a:pt x="62" y="328"/>
                      </a:lnTo>
                      <a:lnTo>
                        <a:pt x="64" y="328"/>
                      </a:lnTo>
                      <a:lnTo>
                        <a:pt x="79" y="328"/>
                      </a:lnTo>
                      <a:lnTo>
                        <a:pt x="101" y="323"/>
                      </a:lnTo>
                      <a:lnTo>
                        <a:pt x="116" y="324"/>
                      </a:lnTo>
                      <a:lnTo>
                        <a:pt x="127" y="334"/>
                      </a:lnTo>
                      <a:lnTo>
                        <a:pt x="130" y="339"/>
                      </a:lnTo>
                      <a:lnTo>
                        <a:pt x="130" y="340"/>
                      </a:lnTo>
                      <a:lnTo>
                        <a:pt x="134" y="343"/>
                      </a:lnTo>
                      <a:lnTo>
                        <a:pt x="143" y="350"/>
                      </a:lnTo>
                      <a:lnTo>
                        <a:pt x="156" y="351"/>
                      </a:lnTo>
                      <a:lnTo>
                        <a:pt x="165" y="348"/>
                      </a:lnTo>
                      <a:lnTo>
                        <a:pt x="168" y="342"/>
                      </a:lnTo>
                      <a:lnTo>
                        <a:pt x="170" y="333"/>
                      </a:lnTo>
                      <a:lnTo>
                        <a:pt x="188" y="302"/>
                      </a:lnTo>
                      <a:lnTo>
                        <a:pt x="198" y="280"/>
                      </a:lnTo>
                      <a:lnTo>
                        <a:pt x="200" y="273"/>
                      </a:lnTo>
                      <a:lnTo>
                        <a:pt x="204" y="257"/>
                      </a:lnTo>
                      <a:lnTo>
                        <a:pt x="210" y="241"/>
                      </a:lnTo>
                      <a:lnTo>
                        <a:pt x="221" y="229"/>
                      </a:lnTo>
                      <a:lnTo>
                        <a:pt x="236" y="222"/>
                      </a:lnTo>
                      <a:lnTo>
                        <a:pt x="238" y="217"/>
                      </a:lnTo>
                      <a:lnTo>
                        <a:pt x="240" y="211"/>
                      </a:lnTo>
                      <a:lnTo>
                        <a:pt x="241" y="199"/>
                      </a:lnTo>
                      <a:lnTo>
                        <a:pt x="249" y="171"/>
                      </a:lnTo>
                      <a:lnTo>
                        <a:pt x="251" y="160"/>
                      </a:lnTo>
                      <a:lnTo>
                        <a:pt x="254" y="149"/>
                      </a:lnTo>
                      <a:lnTo>
                        <a:pt x="263" y="131"/>
                      </a:lnTo>
                      <a:lnTo>
                        <a:pt x="270" y="108"/>
                      </a:lnTo>
                      <a:lnTo>
                        <a:pt x="274" y="101"/>
                      </a:lnTo>
                      <a:lnTo>
                        <a:pt x="279" y="95"/>
                      </a:lnTo>
                      <a:lnTo>
                        <a:pt x="288" y="85"/>
                      </a:lnTo>
                      <a:lnTo>
                        <a:pt x="291" y="84"/>
                      </a:lnTo>
                      <a:lnTo>
                        <a:pt x="307" y="77"/>
                      </a:lnTo>
                      <a:lnTo>
                        <a:pt x="310" y="74"/>
                      </a:lnTo>
                      <a:lnTo>
                        <a:pt x="329" y="61"/>
                      </a:lnTo>
                      <a:lnTo>
                        <a:pt x="327" y="48"/>
                      </a:lnTo>
                      <a:lnTo>
                        <a:pt x="328" y="31"/>
                      </a:lnTo>
                      <a:lnTo>
                        <a:pt x="326" y="26"/>
                      </a:lnTo>
                      <a:lnTo>
                        <a:pt x="323" y="23"/>
                      </a:lnTo>
                      <a:lnTo>
                        <a:pt x="322" y="22"/>
                      </a:lnTo>
                      <a:lnTo>
                        <a:pt x="311" y="18"/>
                      </a:lnTo>
                      <a:lnTo>
                        <a:pt x="310" y="15"/>
                      </a:lnTo>
                      <a:lnTo>
                        <a:pt x="315" y="15"/>
                      </a:lnTo>
                      <a:lnTo>
                        <a:pt x="323" y="3"/>
                      </a:lnTo>
                      <a:lnTo>
                        <a:pt x="332" y="0"/>
                      </a:lnTo>
                      <a:lnTo>
                        <a:pt x="338" y="0"/>
                      </a:lnTo>
                      <a:lnTo>
                        <a:pt x="340" y="1"/>
                      </a:lnTo>
                      <a:lnTo>
                        <a:pt x="340" y="4"/>
                      </a:lnTo>
                      <a:lnTo>
                        <a:pt x="347" y="32"/>
                      </a:lnTo>
                      <a:lnTo>
                        <a:pt x="353" y="41"/>
                      </a:lnTo>
                      <a:lnTo>
                        <a:pt x="355" y="48"/>
                      </a:lnTo>
                      <a:lnTo>
                        <a:pt x="354" y="68"/>
                      </a:lnTo>
                      <a:lnTo>
                        <a:pt x="353" y="79"/>
                      </a:lnTo>
                      <a:lnTo>
                        <a:pt x="349" y="90"/>
                      </a:lnTo>
                      <a:lnTo>
                        <a:pt x="349" y="98"/>
                      </a:lnTo>
                      <a:lnTo>
                        <a:pt x="359" y="119"/>
                      </a:lnTo>
                      <a:lnTo>
                        <a:pt x="374" y="140"/>
                      </a:lnTo>
                      <a:lnTo>
                        <a:pt x="376" y="146"/>
                      </a:lnTo>
                      <a:lnTo>
                        <a:pt x="377" y="155"/>
                      </a:lnTo>
                      <a:lnTo>
                        <a:pt x="376" y="157"/>
                      </a:lnTo>
                      <a:lnTo>
                        <a:pt x="372" y="160"/>
                      </a:lnTo>
                      <a:lnTo>
                        <a:pt x="353" y="156"/>
                      </a:lnTo>
                      <a:lnTo>
                        <a:pt x="337" y="154"/>
                      </a:lnTo>
                      <a:lnTo>
                        <a:pt x="322" y="155"/>
                      </a:lnTo>
                      <a:lnTo>
                        <a:pt x="318" y="156"/>
                      </a:lnTo>
                      <a:lnTo>
                        <a:pt x="315" y="159"/>
                      </a:lnTo>
                      <a:lnTo>
                        <a:pt x="310" y="165"/>
                      </a:lnTo>
                      <a:lnTo>
                        <a:pt x="310" y="179"/>
                      </a:lnTo>
                      <a:lnTo>
                        <a:pt x="311" y="192"/>
                      </a:lnTo>
                      <a:lnTo>
                        <a:pt x="322" y="205"/>
                      </a:lnTo>
                      <a:lnTo>
                        <a:pt x="329" y="211"/>
                      </a:lnTo>
                      <a:lnTo>
                        <a:pt x="338" y="215"/>
                      </a:lnTo>
                      <a:lnTo>
                        <a:pt x="350" y="217"/>
                      </a:lnTo>
                      <a:lnTo>
                        <a:pt x="354" y="220"/>
                      </a:lnTo>
                      <a:lnTo>
                        <a:pt x="360" y="230"/>
                      </a:lnTo>
                      <a:lnTo>
                        <a:pt x="370" y="257"/>
                      </a:lnTo>
                      <a:lnTo>
                        <a:pt x="375" y="275"/>
                      </a:lnTo>
                      <a:lnTo>
                        <a:pt x="376" y="292"/>
                      </a:lnTo>
                      <a:lnTo>
                        <a:pt x="377" y="295"/>
                      </a:lnTo>
                      <a:lnTo>
                        <a:pt x="380" y="297"/>
                      </a:lnTo>
                      <a:lnTo>
                        <a:pt x="370" y="323"/>
                      </a:lnTo>
                      <a:lnTo>
                        <a:pt x="360" y="338"/>
                      </a:lnTo>
                      <a:lnTo>
                        <a:pt x="353" y="354"/>
                      </a:lnTo>
                      <a:lnTo>
                        <a:pt x="343" y="369"/>
                      </a:lnTo>
                      <a:lnTo>
                        <a:pt x="332" y="380"/>
                      </a:lnTo>
                      <a:lnTo>
                        <a:pt x="332" y="393"/>
                      </a:lnTo>
                      <a:lnTo>
                        <a:pt x="335" y="407"/>
                      </a:lnTo>
                      <a:lnTo>
                        <a:pt x="334" y="424"/>
                      </a:lnTo>
                      <a:lnTo>
                        <a:pt x="335" y="440"/>
                      </a:lnTo>
                      <a:lnTo>
                        <a:pt x="345" y="458"/>
                      </a:lnTo>
                      <a:lnTo>
                        <a:pt x="354" y="469"/>
                      </a:lnTo>
                      <a:lnTo>
                        <a:pt x="378" y="516"/>
                      </a:lnTo>
                      <a:lnTo>
                        <a:pt x="390" y="528"/>
                      </a:lnTo>
                      <a:lnTo>
                        <a:pt x="413" y="548"/>
                      </a:lnTo>
                      <a:lnTo>
                        <a:pt x="420" y="548"/>
                      </a:lnTo>
                      <a:lnTo>
                        <a:pt x="418" y="559"/>
                      </a:lnTo>
                      <a:lnTo>
                        <a:pt x="420" y="602"/>
                      </a:lnTo>
                      <a:lnTo>
                        <a:pt x="418" y="612"/>
                      </a:lnTo>
                      <a:lnTo>
                        <a:pt x="413" y="615"/>
                      </a:lnTo>
                      <a:lnTo>
                        <a:pt x="390" y="597"/>
                      </a:lnTo>
                      <a:lnTo>
                        <a:pt x="380" y="597"/>
                      </a:lnTo>
                      <a:lnTo>
                        <a:pt x="366" y="592"/>
                      </a:lnTo>
                      <a:lnTo>
                        <a:pt x="351" y="591"/>
                      </a:lnTo>
                      <a:lnTo>
                        <a:pt x="340" y="585"/>
                      </a:lnTo>
                      <a:lnTo>
                        <a:pt x="264" y="585"/>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9" name="Freeform 159"/>
                <p:cNvSpPr>
                  <a:spLocks noChangeAspect="1"/>
                </p:cNvSpPr>
                <p:nvPr/>
              </p:nvSpPr>
              <p:spPr bwMode="gray">
                <a:xfrm>
                  <a:off x="4772818" y="3475384"/>
                  <a:ext cx="52388" cy="107950"/>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0" name="Freeform 160"/>
                <p:cNvSpPr>
                  <a:spLocks noChangeAspect="1"/>
                </p:cNvSpPr>
                <p:nvPr/>
              </p:nvSpPr>
              <p:spPr bwMode="gray">
                <a:xfrm>
                  <a:off x="4991892" y="3275359"/>
                  <a:ext cx="187325" cy="287338"/>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1" name="Freeform 161"/>
                <p:cNvSpPr>
                  <a:spLocks noChangeAspect="1"/>
                </p:cNvSpPr>
                <p:nvPr/>
              </p:nvSpPr>
              <p:spPr bwMode="gray">
                <a:xfrm>
                  <a:off x="5395117" y="3373784"/>
                  <a:ext cx="114300" cy="103188"/>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2" name="Freeform 162"/>
                <p:cNvSpPr>
                  <a:spLocks noChangeAspect="1"/>
                </p:cNvSpPr>
                <p:nvPr/>
              </p:nvSpPr>
              <p:spPr bwMode="gray">
                <a:xfrm>
                  <a:off x="4548981" y="3245197"/>
                  <a:ext cx="282575" cy="269875"/>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3" name="Freeform 163"/>
                <p:cNvSpPr>
                  <a:spLocks noChangeAspect="1"/>
                </p:cNvSpPr>
                <p:nvPr/>
              </p:nvSpPr>
              <p:spPr bwMode="gray">
                <a:xfrm>
                  <a:off x="4887118" y="2994372"/>
                  <a:ext cx="69850" cy="147638"/>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4" name="Freeform 164"/>
                <p:cNvSpPr>
                  <a:spLocks noChangeAspect="1"/>
                </p:cNvSpPr>
                <p:nvPr/>
              </p:nvSpPr>
              <p:spPr bwMode="gray">
                <a:xfrm>
                  <a:off x="5187155" y="3115022"/>
                  <a:ext cx="195263" cy="192088"/>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5" name="Freeform 165"/>
                <p:cNvSpPr>
                  <a:spLocks noChangeAspect="1"/>
                </p:cNvSpPr>
                <p:nvPr/>
              </p:nvSpPr>
              <p:spPr bwMode="gray">
                <a:xfrm>
                  <a:off x="4610893" y="2999134"/>
                  <a:ext cx="352425" cy="358775"/>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6" name="Freeform 166"/>
                <p:cNvSpPr>
                  <a:spLocks noChangeAspect="1"/>
                </p:cNvSpPr>
                <p:nvPr/>
              </p:nvSpPr>
              <p:spPr bwMode="gray">
                <a:xfrm>
                  <a:off x="4464843" y="3202334"/>
                  <a:ext cx="209550" cy="231775"/>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7" name="Freeform 167"/>
                <p:cNvSpPr>
                  <a:spLocks noChangeAspect="1"/>
                </p:cNvSpPr>
                <p:nvPr/>
              </p:nvSpPr>
              <p:spPr bwMode="gray">
                <a:xfrm>
                  <a:off x="4534693" y="3026122"/>
                  <a:ext cx="207963" cy="166688"/>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8" name="Freeform 168"/>
                <p:cNvSpPr>
                  <a:spLocks noChangeAspect="1"/>
                </p:cNvSpPr>
                <p:nvPr/>
              </p:nvSpPr>
              <p:spPr bwMode="gray">
                <a:xfrm>
                  <a:off x="5474492" y="3484909"/>
                  <a:ext cx="177800" cy="234950"/>
                </a:xfrm>
                <a:custGeom>
                  <a:avLst/>
                  <a:gdLst/>
                  <a:ahLst/>
                  <a:cxnLst>
                    <a:cxn ang="0">
                      <a:pos x="6" y="708"/>
                    </a:cxn>
                    <a:cxn ang="0">
                      <a:pos x="0" y="604"/>
                    </a:cxn>
                    <a:cxn ang="0">
                      <a:pos x="3" y="496"/>
                    </a:cxn>
                    <a:cxn ang="0">
                      <a:pos x="48" y="437"/>
                    </a:cxn>
                    <a:cxn ang="0">
                      <a:pos x="102" y="414"/>
                    </a:cxn>
                    <a:cxn ang="0">
                      <a:pos x="148" y="384"/>
                    </a:cxn>
                    <a:cxn ang="0">
                      <a:pos x="302" y="297"/>
                    </a:cxn>
                    <a:cxn ang="0">
                      <a:pos x="384" y="212"/>
                    </a:cxn>
                    <a:cxn ang="0">
                      <a:pos x="166" y="154"/>
                    </a:cxn>
                    <a:cxn ang="0">
                      <a:pos x="132" y="122"/>
                    </a:cxn>
                    <a:cxn ang="0">
                      <a:pos x="119" y="107"/>
                    </a:cxn>
                    <a:cxn ang="0">
                      <a:pos x="103" y="88"/>
                    </a:cxn>
                    <a:cxn ang="0">
                      <a:pos x="103" y="55"/>
                    </a:cxn>
                    <a:cxn ang="0">
                      <a:pos x="120" y="25"/>
                    </a:cxn>
                    <a:cxn ang="0">
                      <a:pos x="130" y="29"/>
                    </a:cxn>
                    <a:cxn ang="0">
                      <a:pos x="151" y="57"/>
                    </a:cxn>
                    <a:cxn ang="0">
                      <a:pos x="186" y="84"/>
                    </a:cxn>
                    <a:cxn ang="0">
                      <a:pos x="222" y="77"/>
                    </a:cxn>
                    <a:cxn ang="0">
                      <a:pos x="248" y="64"/>
                    </a:cxn>
                    <a:cxn ang="0">
                      <a:pos x="258" y="57"/>
                    </a:cxn>
                    <a:cxn ang="0">
                      <a:pos x="269" y="61"/>
                    </a:cxn>
                    <a:cxn ang="0">
                      <a:pos x="291" y="67"/>
                    </a:cxn>
                    <a:cxn ang="0">
                      <a:pos x="317" y="61"/>
                    </a:cxn>
                    <a:cxn ang="0">
                      <a:pos x="336" y="48"/>
                    </a:cxn>
                    <a:cxn ang="0">
                      <a:pos x="365" y="46"/>
                    </a:cxn>
                    <a:cxn ang="0">
                      <a:pos x="393" y="43"/>
                    </a:cxn>
                    <a:cxn ang="0">
                      <a:pos x="417" y="33"/>
                    </a:cxn>
                    <a:cxn ang="0">
                      <a:pos x="451" y="28"/>
                    </a:cxn>
                    <a:cxn ang="0">
                      <a:pos x="473" y="25"/>
                    </a:cxn>
                    <a:cxn ang="0">
                      <a:pos x="501" y="17"/>
                    </a:cxn>
                    <a:cxn ang="0">
                      <a:pos x="527" y="0"/>
                    </a:cxn>
                    <a:cxn ang="0">
                      <a:pos x="555" y="7"/>
                    </a:cxn>
                    <a:cxn ang="0">
                      <a:pos x="555" y="19"/>
                    </a:cxn>
                    <a:cxn ang="0">
                      <a:pos x="548" y="41"/>
                    </a:cxn>
                    <a:cxn ang="0">
                      <a:pos x="552" y="59"/>
                    </a:cxn>
                    <a:cxn ang="0">
                      <a:pos x="551" y="78"/>
                    </a:cxn>
                    <a:cxn ang="0">
                      <a:pos x="551" y="84"/>
                    </a:cxn>
                    <a:cxn ang="0">
                      <a:pos x="556" y="84"/>
                    </a:cxn>
                    <a:cxn ang="0">
                      <a:pos x="560" y="91"/>
                    </a:cxn>
                    <a:cxn ang="0">
                      <a:pos x="545" y="88"/>
                    </a:cxn>
                    <a:cxn ang="0">
                      <a:pos x="539" y="99"/>
                    </a:cxn>
                    <a:cxn ang="0">
                      <a:pos x="530" y="145"/>
                    </a:cxn>
                    <a:cxn ang="0">
                      <a:pos x="518" y="164"/>
                    </a:cxn>
                    <a:cxn ang="0">
                      <a:pos x="497" y="202"/>
                    </a:cxn>
                    <a:cxn ang="0">
                      <a:pos x="485" y="215"/>
                    </a:cxn>
                    <a:cxn ang="0">
                      <a:pos x="479" y="237"/>
                    </a:cxn>
                    <a:cxn ang="0">
                      <a:pos x="444" y="303"/>
                    </a:cxn>
                    <a:cxn ang="0">
                      <a:pos x="422" y="351"/>
                    </a:cxn>
                    <a:cxn ang="0">
                      <a:pos x="414" y="358"/>
                    </a:cxn>
                    <a:cxn ang="0">
                      <a:pos x="389" y="389"/>
                    </a:cxn>
                    <a:cxn ang="0">
                      <a:pos x="382" y="405"/>
                    </a:cxn>
                    <a:cxn ang="0">
                      <a:pos x="363" y="432"/>
                    </a:cxn>
                    <a:cxn ang="0">
                      <a:pos x="334" y="461"/>
                    </a:cxn>
                    <a:cxn ang="0">
                      <a:pos x="297" y="492"/>
                    </a:cxn>
                    <a:cxn ang="0">
                      <a:pos x="277" y="520"/>
                    </a:cxn>
                    <a:cxn ang="0">
                      <a:pos x="243" y="545"/>
                    </a:cxn>
                    <a:cxn ang="0">
                      <a:pos x="216" y="554"/>
                    </a:cxn>
                    <a:cxn ang="0">
                      <a:pos x="120" y="640"/>
                    </a:cxn>
                    <a:cxn ang="0">
                      <a:pos x="91" y="663"/>
                    </a:cxn>
                    <a:cxn ang="0">
                      <a:pos x="87" y="665"/>
                    </a:cxn>
                    <a:cxn ang="0">
                      <a:pos x="83" y="674"/>
                    </a:cxn>
                    <a:cxn ang="0">
                      <a:pos x="61" y="705"/>
                    </a:cxn>
                    <a:cxn ang="0">
                      <a:pos x="32" y="739"/>
                    </a:cxn>
                  </a:cxnLst>
                  <a:rect l="0" t="0" r="r" b="b"/>
                  <a:pathLst>
                    <a:path w="561" h="740">
                      <a:moveTo>
                        <a:pt x="30" y="740"/>
                      </a:moveTo>
                      <a:lnTo>
                        <a:pt x="29" y="737"/>
                      </a:lnTo>
                      <a:lnTo>
                        <a:pt x="6" y="708"/>
                      </a:lnTo>
                      <a:lnTo>
                        <a:pt x="0" y="700"/>
                      </a:lnTo>
                      <a:lnTo>
                        <a:pt x="0" y="657"/>
                      </a:lnTo>
                      <a:lnTo>
                        <a:pt x="0" y="604"/>
                      </a:lnTo>
                      <a:lnTo>
                        <a:pt x="0" y="551"/>
                      </a:lnTo>
                      <a:lnTo>
                        <a:pt x="0" y="498"/>
                      </a:lnTo>
                      <a:lnTo>
                        <a:pt x="3" y="496"/>
                      </a:lnTo>
                      <a:lnTo>
                        <a:pt x="25" y="474"/>
                      </a:lnTo>
                      <a:lnTo>
                        <a:pt x="46" y="442"/>
                      </a:lnTo>
                      <a:lnTo>
                        <a:pt x="48" y="437"/>
                      </a:lnTo>
                      <a:lnTo>
                        <a:pt x="51" y="433"/>
                      </a:lnTo>
                      <a:lnTo>
                        <a:pt x="66" y="426"/>
                      </a:lnTo>
                      <a:lnTo>
                        <a:pt x="102" y="414"/>
                      </a:lnTo>
                      <a:lnTo>
                        <a:pt x="114" y="401"/>
                      </a:lnTo>
                      <a:lnTo>
                        <a:pt x="127" y="393"/>
                      </a:lnTo>
                      <a:lnTo>
                        <a:pt x="148" y="384"/>
                      </a:lnTo>
                      <a:lnTo>
                        <a:pt x="157" y="379"/>
                      </a:lnTo>
                      <a:lnTo>
                        <a:pt x="221" y="379"/>
                      </a:lnTo>
                      <a:lnTo>
                        <a:pt x="302" y="297"/>
                      </a:lnTo>
                      <a:lnTo>
                        <a:pt x="373" y="227"/>
                      </a:lnTo>
                      <a:lnTo>
                        <a:pt x="383" y="215"/>
                      </a:lnTo>
                      <a:lnTo>
                        <a:pt x="384" y="212"/>
                      </a:lnTo>
                      <a:lnTo>
                        <a:pt x="331" y="213"/>
                      </a:lnTo>
                      <a:lnTo>
                        <a:pt x="244" y="181"/>
                      </a:lnTo>
                      <a:lnTo>
                        <a:pt x="166" y="154"/>
                      </a:lnTo>
                      <a:lnTo>
                        <a:pt x="159" y="147"/>
                      </a:lnTo>
                      <a:lnTo>
                        <a:pt x="140" y="132"/>
                      </a:lnTo>
                      <a:lnTo>
                        <a:pt x="132" y="122"/>
                      </a:lnTo>
                      <a:lnTo>
                        <a:pt x="126" y="116"/>
                      </a:lnTo>
                      <a:lnTo>
                        <a:pt x="124" y="110"/>
                      </a:lnTo>
                      <a:lnTo>
                        <a:pt x="119" y="107"/>
                      </a:lnTo>
                      <a:lnTo>
                        <a:pt x="113" y="100"/>
                      </a:lnTo>
                      <a:lnTo>
                        <a:pt x="110" y="95"/>
                      </a:lnTo>
                      <a:lnTo>
                        <a:pt x="103" y="88"/>
                      </a:lnTo>
                      <a:lnTo>
                        <a:pt x="98" y="65"/>
                      </a:lnTo>
                      <a:lnTo>
                        <a:pt x="99" y="60"/>
                      </a:lnTo>
                      <a:lnTo>
                        <a:pt x="103" y="55"/>
                      </a:lnTo>
                      <a:lnTo>
                        <a:pt x="105" y="49"/>
                      </a:lnTo>
                      <a:lnTo>
                        <a:pt x="115" y="37"/>
                      </a:lnTo>
                      <a:lnTo>
                        <a:pt x="120" y="25"/>
                      </a:lnTo>
                      <a:lnTo>
                        <a:pt x="123" y="23"/>
                      </a:lnTo>
                      <a:lnTo>
                        <a:pt x="125" y="27"/>
                      </a:lnTo>
                      <a:lnTo>
                        <a:pt x="130" y="29"/>
                      </a:lnTo>
                      <a:lnTo>
                        <a:pt x="135" y="38"/>
                      </a:lnTo>
                      <a:lnTo>
                        <a:pt x="140" y="41"/>
                      </a:lnTo>
                      <a:lnTo>
                        <a:pt x="151" y="57"/>
                      </a:lnTo>
                      <a:lnTo>
                        <a:pt x="167" y="73"/>
                      </a:lnTo>
                      <a:lnTo>
                        <a:pt x="179" y="82"/>
                      </a:lnTo>
                      <a:lnTo>
                        <a:pt x="186" y="84"/>
                      </a:lnTo>
                      <a:lnTo>
                        <a:pt x="193" y="82"/>
                      </a:lnTo>
                      <a:lnTo>
                        <a:pt x="215" y="83"/>
                      </a:lnTo>
                      <a:lnTo>
                        <a:pt x="222" y="77"/>
                      </a:lnTo>
                      <a:lnTo>
                        <a:pt x="231" y="72"/>
                      </a:lnTo>
                      <a:lnTo>
                        <a:pt x="238" y="70"/>
                      </a:lnTo>
                      <a:lnTo>
                        <a:pt x="248" y="64"/>
                      </a:lnTo>
                      <a:lnTo>
                        <a:pt x="253" y="62"/>
                      </a:lnTo>
                      <a:lnTo>
                        <a:pt x="255" y="60"/>
                      </a:lnTo>
                      <a:lnTo>
                        <a:pt x="258" y="57"/>
                      </a:lnTo>
                      <a:lnTo>
                        <a:pt x="260" y="57"/>
                      </a:lnTo>
                      <a:lnTo>
                        <a:pt x="265" y="61"/>
                      </a:lnTo>
                      <a:lnTo>
                        <a:pt x="269" y="61"/>
                      </a:lnTo>
                      <a:lnTo>
                        <a:pt x="271" y="62"/>
                      </a:lnTo>
                      <a:lnTo>
                        <a:pt x="283" y="61"/>
                      </a:lnTo>
                      <a:lnTo>
                        <a:pt x="291" y="67"/>
                      </a:lnTo>
                      <a:lnTo>
                        <a:pt x="302" y="67"/>
                      </a:lnTo>
                      <a:lnTo>
                        <a:pt x="312" y="65"/>
                      </a:lnTo>
                      <a:lnTo>
                        <a:pt x="317" y="61"/>
                      </a:lnTo>
                      <a:lnTo>
                        <a:pt x="322" y="56"/>
                      </a:lnTo>
                      <a:lnTo>
                        <a:pt x="331" y="54"/>
                      </a:lnTo>
                      <a:lnTo>
                        <a:pt x="336" y="48"/>
                      </a:lnTo>
                      <a:lnTo>
                        <a:pt x="342" y="44"/>
                      </a:lnTo>
                      <a:lnTo>
                        <a:pt x="353" y="41"/>
                      </a:lnTo>
                      <a:lnTo>
                        <a:pt x="365" y="46"/>
                      </a:lnTo>
                      <a:lnTo>
                        <a:pt x="372" y="45"/>
                      </a:lnTo>
                      <a:lnTo>
                        <a:pt x="382" y="44"/>
                      </a:lnTo>
                      <a:lnTo>
                        <a:pt x="393" y="43"/>
                      </a:lnTo>
                      <a:lnTo>
                        <a:pt x="398" y="41"/>
                      </a:lnTo>
                      <a:lnTo>
                        <a:pt x="411" y="33"/>
                      </a:lnTo>
                      <a:lnTo>
                        <a:pt x="417" y="33"/>
                      </a:lnTo>
                      <a:lnTo>
                        <a:pt x="430" y="37"/>
                      </a:lnTo>
                      <a:lnTo>
                        <a:pt x="447" y="29"/>
                      </a:lnTo>
                      <a:lnTo>
                        <a:pt x="451" y="28"/>
                      </a:lnTo>
                      <a:lnTo>
                        <a:pt x="458" y="29"/>
                      </a:lnTo>
                      <a:lnTo>
                        <a:pt x="462" y="24"/>
                      </a:lnTo>
                      <a:lnTo>
                        <a:pt x="473" y="25"/>
                      </a:lnTo>
                      <a:lnTo>
                        <a:pt x="481" y="24"/>
                      </a:lnTo>
                      <a:lnTo>
                        <a:pt x="496" y="21"/>
                      </a:lnTo>
                      <a:lnTo>
                        <a:pt x="501" y="17"/>
                      </a:lnTo>
                      <a:lnTo>
                        <a:pt x="514" y="12"/>
                      </a:lnTo>
                      <a:lnTo>
                        <a:pt x="518" y="2"/>
                      </a:lnTo>
                      <a:lnTo>
                        <a:pt x="527" y="0"/>
                      </a:lnTo>
                      <a:lnTo>
                        <a:pt x="535" y="0"/>
                      </a:lnTo>
                      <a:lnTo>
                        <a:pt x="546" y="7"/>
                      </a:lnTo>
                      <a:lnTo>
                        <a:pt x="555" y="7"/>
                      </a:lnTo>
                      <a:lnTo>
                        <a:pt x="556" y="8"/>
                      </a:lnTo>
                      <a:lnTo>
                        <a:pt x="555" y="14"/>
                      </a:lnTo>
                      <a:lnTo>
                        <a:pt x="555" y="19"/>
                      </a:lnTo>
                      <a:lnTo>
                        <a:pt x="549" y="27"/>
                      </a:lnTo>
                      <a:lnTo>
                        <a:pt x="548" y="33"/>
                      </a:lnTo>
                      <a:lnTo>
                        <a:pt x="548" y="41"/>
                      </a:lnTo>
                      <a:lnTo>
                        <a:pt x="554" y="46"/>
                      </a:lnTo>
                      <a:lnTo>
                        <a:pt x="551" y="52"/>
                      </a:lnTo>
                      <a:lnTo>
                        <a:pt x="552" y="59"/>
                      </a:lnTo>
                      <a:lnTo>
                        <a:pt x="551" y="66"/>
                      </a:lnTo>
                      <a:lnTo>
                        <a:pt x="552" y="75"/>
                      </a:lnTo>
                      <a:lnTo>
                        <a:pt x="551" y="78"/>
                      </a:lnTo>
                      <a:lnTo>
                        <a:pt x="544" y="83"/>
                      </a:lnTo>
                      <a:lnTo>
                        <a:pt x="545" y="86"/>
                      </a:lnTo>
                      <a:lnTo>
                        <a:pt x="551" y="84"/>
                      </a:lnTo>
                      <a:lnTo>
                        <a:pt x="552" y="82"/>
                      </a:lnTo>
                      <a:lnTo>
                        <a:pt x="554" y="82"/>
                      </a:lnTo>
                      <a:lnTo>
                        <a:pt x="556" y="84"/>
                      </a:lnTo>
                      <a:lnTo>
                        <a:pt x="561" y="86"/>
                      </a:lnTo>
                      <a:lnTo>
                        <a:pt x="561" y="89"/>
                      </a:lnTo>
                      <a:lnTo>
                        <a:pt x="560" y="91"/>
                      </a:lnTo>
                      <a:lnTo>
                        <a:pt x="559" y="91"/>
                      </a:lnTo>
                      <a:lnTo>
                        <a:pt x="552" y="88"/>
                      </a:lnTo>
                      <a:lnTo>
                        <a:pt x="545" y="88"/>
                      </a:lnTo>
                      <a:lnTo>
                        <a:pt x="540" y="91"/>
                      </a:lnTo>
                      <a:lnTo>
                        <a:pt x="539" y="92"/>
                      </a:lnTo>
                      <a:lnTo>
                        <a:pt x="539" y="99"/>
                      </a:lnTo>
                      <a:lnTo>
                        <a:pt x="533" y="125"/>
                      </a:lnTo>
                      <a:lnTo>
                        <a:pt x="533" y="141"/>
                      </a:lnTo>
                      <a:lnTo>
                        <a:pt x="530" y="145"/>
                      </a:lnTo>
                      <a:lnTo>
                        <a:pt x="528" y="156"/>
                      </a:lnTo>
                      <a:lnTo>
                        <a:pt x="524" y="159"/>
                      </a:lnTo>
                      <a:lnTo>
                        <a:pt x="518" y="164"/>
                      </a:lnTo>
                      <a:lnTo>
                        <a:pt x="511" y="181"/>
                      </a:lnTo>
                      <a:lnTo>
                        <a:pt x="502" y="190"/>
                      </a:lnTo>
                      <a:lnTo>
                        <a:pt x="497" y="202"/>
                      </a:lnTo>
                      <a:lnTo>
                        <a:pt x="497" y="204"/>
                      </a:lnTo>
                      <a:lnTo>
                        <a:pt x="492" y="207"/>
                      </a:lnTo>
                      <a:lnTo>
                        <a:pt x="485" y="215"/>
                      </a:lnTo>
                      <a:lnTo>
                        <a:pt x="482" y="220"/>
                      </a:lnTo>
                      <a:lnTo>
                        <a:pt x="480" y="226"/>
                      </a:lnTo>
                      <a:lnTo>
                        <a:pt x="479" y="237"/>
                      </a:lnTo>
                      <a:lnTo>
                        <a:pt x="462" y="271"/>
                      </a:lnTo>
                      <a:lnTo>
                        <a:pt x="447" y="296"/>
                      </a:lnTo>
                      <a:lnTo>
                        <a:pt x="444" y="303"/>
                      </a:lnTo>
                      <a:lnTo>
                        <a:pt x="438" y="325"/>
                      </a:lnTo>
                      <a:lnTo>
                        <a:pt x="431" y="344"/>
                      </a:lnTo>
                      <a:lnTo>
                        <a:pt x="422" y="351"/>
                      </a:lnTo>
                      <a:lnTo>
                        <a:pt x="419" y="353"/>
                      </a:lnTo>
                      <a:lnTo>
                        <a:pt x="416" y="357"/>
                      </a:lnTo>
                      <a:lnTo>
                        <a:pt x="414" y="358"/>
                      </a:lnTo>
                      <a:lnTo>
                        <a:pt x="409" y="363"/>
                      </a:lnTo>
                      <a:lnTo>
                        <a:pt x="394" y="378"/>
                      </a:lnTo>
                      <a:lnTo>
                        <a:pt x="389" y="389"/>
                      </a:lnTo>
                      <a:lnTo>
                        <a:pt x="389" y="390"/>
                      </a:lnTo>
                      <a:lnTo>
                        <a:pt x="388" y="395"/>
                      </a:lnTo>
                      <a:lnTo>
                        <a:pt x="382" y="405"/>
                      </a:lnTo>
                      <a:lnTo>
                        <a:pt x="373" y="420"/>
                      </a:lnTo>
                      <a:lnTo>
                        <a:pt x="362" y="432"/>
                      </a:lnTo>
                      <a:lnTo>
                        <a:pt x="363" y="432"/>
                      </a:lnTo>
                      <a:lnTo>
                        <a:pt x="352" y="442"/>
                      </a:lnTo>
                      <a:lnTo>
                        <a:pt x="340" y="453"/>
                      </a:lnTo>
                      <a:lnTo>
                        <a:pt x="334" y="461"/>
                      </a:lnTo>
                      <a:lnTo>
                        <a:pt x="323" y="474"/>
                      </a:lnTo>
                      <a:lnTo>
                        <a:pt x="306" y="486"/>
                      </a:lnTo>
                      <a:lnTo>
                        <a:pt x="297" y="492"/>
                      </a:lnTo>
                      <a:lnTo>
                        <a:pt x="297" y="495"/>
                      </a:lnTo>
                      <a:lnTo>
                        <a:pt x="290" y="506"/>
                      </a:lnTo>
                      <a:lnTo>
                        <a:pt x="277" y="520"/>
                      </a:lnTo>
                      <a:lnTo>
                        <a:pt x="264" y="532"/>
                      </a:lnTo>
                      <a:lnTo>
                        <a:pt x="249" y="541"/>
                      </a:lnTo>
                      <a:lnTo>
                        <a:pt x="243" y="545"/>
                      </a:lnTo>
                      <a:lnTo>
                        <a:pt x="231" y="549"/>
                      </a:lnTo>
                      <a:lnTo>
                        <a:pt x="223" y="550"/>
                      </a:lnTo>
                      <a:lnTo>
                        <a:pt x="216" y="554"/>
                      </a:lnTo>
                      <a:lnTo>
                        <a:pt x="193" y="572"/>
                      </a:lnTo>
                      <a:lnTo>
                        <a:pt x="139" y="620"/>
                      </a:lnTo>
                      <a:lnTo>
                        <a:pt x="120" y="640"/>
                      </a:lnTo>
                      <a:lnTo>
                        <a:pt x="113" y="648"/>
                      </a:lnTo>
                      <a:lnTo>
                        <a:pt x="103" y="659"/>
                      </a:lnTo>
                      <a:lnTo>
                        <a:pt x="91" y="663"/>
                      </a:lnTo>
                      <a:lnTo>
                        <a:pt x="87" y="660"/>
                      </a:lnTo>
                      <a:lnTo>
                        <a:pt x="84" y="665"/>
                      </a:lnTo>
                      <a:lnTo>
                        <a:pt x="87" y="665"/>
                      </a:lnTo>
                      <a:lnTo>
                        <a:pt x="88" y="669"/>
                      </a:lnTo>
                      <a:lnTo>
                        <a:pt x="87" y="672"/>
                      </a:lnTo>
                      <a:lnTo>
                        <a:pt x="83" y="674"/>
                      </a:lnTo>
                      <a:lnTo>
                        <a:pt x="81" y="681"/>
                      </a:lnTo>
                      <a:lnTo>
                        <a:pt x="75" y="691"/>
                      </a:lnTo>
                      <a:lnTo>
                        <a:pt x="61" y="705"/>
                      </a:lnTo>
                      <a:lnTo>
                        <a:pt x="50" y="718"/>
                      </a:lnTo>
                      <a:lnTo>
                        <a:pt x="37" y="730"/>
                      </a:lnTo>
                      <a:lnTo>
                        <a:pt x="32" y="739"/>
                      </a:lnTo>
                      <a:lnTo>
                        <a:pt x="30" y="74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9" name="Freeform 169"/>
                <p:cNvSpPr>
                  <a:spLocks noChangeAspect="1"/>
                </p:cNvSpPr>
                <p:nvPr/>
              </p:nvSpPr>
              <p:spPr bwMode="gray">
                <a:xfrm>
                  <a:off x="4761706" y="3272184"/>
                  <a:ext cx="276225" cy="215900"/>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0" name="Freeform 18"/>
                <p:cNvSpPr>
                  <a:spLocks noChangeAspect="1"/>
                </p:cNvSpPr>
                <p:nvPr/>
              </p:nvSpPr>
              <p:spPr bwMode="gray">
                <a:xfrm>
                  <a:off x="5334792" y="3432522"/>
                  <a:ext cx="261938" cy="198438"/>
                </a:xfrm>
                <a:custGeom>
                  <a:avLst/>
                  <a:gdLst/>
                  <a:ahLst/>
                  <a:cxnLst>
                    <a:cxn ang="0">
                      <a:pos x="174" y="105"/>
                    </a:cxn>
                    <a:cxn ang="0">
                      <a:pos x="149" y="125"/>
                    </a:cxn>
                    <a:cxn ang="0">
                      <a:pos x="104" y="215"/>
                    </a:cxn>
                    <a:cxn ang="0">
                      <a:pos x="81" y="225"/>
                    </a:cxn>
                    <a:cxn ang="0">
                      <a:pos x="67" y="242"/>
                    </a:cxn>
                    <a:cxn ang="0">
                      <a:pos x="67" y="270"/>
                    </a:cxn>
                    <a:cxn ang="0">
                      <a:pos x="61" y="346"/>
                    </a:cxn>
                    <a:cxn ang="0">
                      <a:pos x="21" y="355"/>
                    </a:cxn>
                    <a:cxn ang="0">
                      <a:pos x="5" y="378"/>
                    </a:cxn>
                    <a:cxn ang="0">
                      <a:pos x="12" y="390"/>
                    </a:cxn>
                    <a:cxn ang="0">
                      <a:pos x="39" y="399"/>
                    </a:cxn>
                    <a:cxn ang="0">
                      <a:pos x="58" y="424"/>
                    </a:cxn>
                    <a:cxn ang="0">
                      <a:pos x="93" y="453"/>
                    </a:cxn>
                    <a:cxn ang="0">
                      <a:pos x="113" y="502"/>
                    </a:cxn>
                    <a:cxn ang="0">
                      <a:pos x="150" y="522"/>
                    </a:cxn>
                    <a:cxn ang="0">
                      <a:pos x="157" y="544"/>
                    </a:cxn>
                    <a:cxn ang="0">
                      <a:pos x="185" y="569"/>
                    </a:cxn>
                    <a:cxn ang="0">
                      <a:pos x="255" y="600"/>
                    </a:cxn>
                    <a:cxn ang="0">
                      <a:pos x="303" y="619"/>
                    </a:cxn>
                    <a:cxn ang="0">
                      <a:pos x="373" y="614"/>
                    </a:cxn>
                    <a:cxn ang="0">
                      <a:pos x="427" y="588"/>
                    </a:cxn>
                    <a:cxn ang="0">
                      <a:pos x="483" y="604"/>
                    </a:cxn>
                    <a:cxn ang="0">
                      <a:pos x="506" y="592"/>
                    </a:cxn>
                    <a:cxn ang="0">
                      <a:pos x="567" y="559"/>
                    </a:cxn>
                    <a:cxn ang="0">
                      <a:pos x="661" y="545"/>
                    </a:cxn>
                    <a:cxn ang="0">
                      <a:pos x="823" y="381"/>
                    </a:cxn>
                    <a:cxn ang="0">
                      <a:pos x="684" y="347"/>
                    </a:cxn>
                    <a:cxn ang="0">
                      <a:pos x="579" y="298"/>
                    </a:cxn>
                    <a:cxn ang="0">
                      <a:pos x="564" y="276"/>
                    </a:cxn>
                    <a:cxn ang="0">
                      <a:pos x="550" y="261"/>
                    </a:cxn>
                    <a:cxn ang="0">
                      <a:pos x="539" y="226"/>
                    </a:cxn>
                    <a:cxn ang="0">
                      <a:pos x="534" y="212"/>
                    </a:cxn>
                    <a:cxn ang="0">
                      <a:pos x="516" y="218"/>
                    </a:cxn>
                    <a:cxn ang="0">
                      <a:pos x="504" y="220"/>
                    </a:cxn>
                    <a:cxn ang="0">
                      <a:pos x="484" y="203"/>
                    </a:cxn>
                    <a:cxn ang="0">
                      <a:pos x="499" y="177"/>
                    </a:cxn>
                    <a:cxn ang="0">
                      <a:pos x="512" y="140"/>
                    </a:cxn>
                    <a:cxn ang="0">
                      <a:pos x="495" y="119"/>
                    </a:cxn>
                    <a:cxn ang="0">
                      <a:pos x="480" y="99"/>
                    </a:cxn>
                    <a:cxn ang="0">
                      <a:pos x="445" y="71"/>
                    </a:cxn>
                    <a:cxn ang="0">
                      <a:pos x="420" y="40"/>
                    </a:cxn>
                    <a:cxn ang="0">
                      <a:pos x="389" y="23"/>
                    </a:cxn>
                    <a:cxn ang="0">
                      <a:pos x="372" y="26"/>
                    </a:cxn>
                    <a:cxn ang="0">
                      <a:pos x="356" y="18"/>
                    </a:cxn>
                    <a:cxn ang="0">
                      <a:pos x="340" y="23"/>
                    </a:cxn>
                    <a:cxn ang="0">
                      <a:pos x="334" y="18"/>
                    </a:cxn>
                    <a:cxn ang="0">
                      <a:pos x="324" y="17"/>
                    </a:cxn>
                    <a:cxn ang="0">
                      <a:pos x="301" y="26"/>
                    </a:cxn>
                    <a:cxn ang="0">
                      <a:pos x="284" y="12"/>
                    </a:cxn>
                    <a:cxn ang="0">
                      <a:pos x="268" y="5"/>
                    </a:cxn>
                    <a:cxn ang="0">
                      <a:pos x="236" y="34"/>
                    </a:cxn>
                    <a:cxn ang="0">
                      <a:pos x="223" y="26"/>
                    </a:cxn>
                    <a:cxn ang="0">
                      <a:pos x="216" y="35"/>
                    </a:cxn>
                    <a:cxn ang="0">
                      <a:pos x="194" y="33"/>
                    </a:cxn>
                  </a:cxnLst>
                  <a:rect l="0" t="0" r="r" b="b"/>
                  <a:pathLst>
                    <a:path w="824" h="626">
                      <a:moveTo>
                        <a:pt x="192" y="32"/>
                      </a:moveTo>
                      <a:lnTo>
                        <a:pt x="192" y="48"/>
                      </a:lnTo>
                      <a:lnTo>
                        <a:pt x="174" y="105"/>
                      </a:lnTo>
                      <a:lnTo>
                        <a:pt x="167" y="113"/>
                      </a:lnTo>
                      <a:lnTo>
                        <a:pt x="158" y="115"/>
                      </a:lnTo>
                      <a:lnTo>
                        <a:pt x="149" y="125"/>
                      </a:lnTo>
                      <a:lnTo>
                        <a:pt x="114" y="174"/>
                      </a:lnTo>
                      <a:lnTo>
                        <a:pt x="109" y="188"/>
                      </a:lnTo>
                      <a:lnTo>
                        <a:pt x="104" y="215"/>
                      </a:lnTo>
                      <a:lnTo>
                        <a:pt x="99" y="220"/>
                      </a:lnTo>
                      <a:lnTo>
                        <a:pt x="88" y="220"/>
                      </a:lnTo>
                      <a:lnTo>
                        <a:pt x="81" y="225"/>
                      </a:lnTo>
                      <a:lnTo>
                        <a:pt x="74" y="237"/>
                      </a:lnTo>
                      <a:lnTo>
                        <a:pt x="71" y="244"/>
                      </a:lnTo>
                      <a:lnTo>
                        <a:pt x="67" y="242"/>
                      </a:lnTo>
                      <a:lnTo>
                        <a:pt x="67" y="253"/>
                      </a:lnTo>
                      <a:lnTo>
                        <a:pt x="69" y="259"/>
                      </a:lnTo>
                      <a:lnTo>
                        <a:pt x="67" y="270"/>
                      </a:lnTo>
                      <a:lnTo>
                        <a:pt x="63" y="286"/>
                      </a:lnTo>
                      <a:lnTo>
                        <a:pt x="63" y="331"/>
                      </a:lnTo>
                      <a:lnTo>
                        <a:pt x="61" y="346"/>
                      </a:lnTo>
                      <a:lnTo>
                        <a:pt x="54" y="352"/>
                      </a:lnTo>
                      <a:lnTo>
                        <a:pt x="43" y="357"/>
                      </a:lnTo>
                      <a:lnTo>
                        <a:pt x="21" y="355"/>
                      </a:lnTo>
                      <a:lnTo>
                        <a:pt x="11" y="359"/>
                      </a:lnTo>
                      <a:lnTo>
                        <a:pt x="11" y="373"/>
                      </a:lnTo>
                      <a:lnTo>
                        <a:pt x="5" y="378"/>
                      </a:lnTo>
                      <a:lnTo>
                        <a:pt x="0" y="386"/>
                      </a:lnTo>
                      <a:lnTo>
                        <a:pt x="6" y="390"/>
                      </a:lnTo>
                      <a:lnTo>
                        <a:pt x="12" y="390"/>
                      </a:lnTo>
                      <a:lnTo>
                        <a:pt x="20" y="397"/>
                      </a:lnTo>
                      <a:lnTo>
                        <a:pt x="28" y="395"/>
                      </a:lnTo>
                      <a:lnTo>
                        <a:pt x="39" y="399"/>
                      </a:lnTo>
                      <a:lnTo>
                        <a:pt x="48" y="404"/>
                      </a:lnTo>
                      <a:lnTo>
                        <a:pt x="56" y="414"/>
                      </a:lnTo>
                      <a:lnTo>
                        <a:pt x="58" y="424"/>
                      </a:lnTo>
                      <a:lnTo>
                        <a:pt x="64" y="432"/>
                      </a:lnTo>
                      <a:lnTo>
                        <a:pt x="71" y="440"/>
                      </a:lnTo>
                      <a:lnTo>
                        <a:pt x="93" y="453"/>
                      </a:lnTo>
                      <a:lnTo>
                        <a:pt x="98" y="463"/>
                      </a:lnTo>
                      <a:lnTo>
                        <a:pt x="103" y="475"/>
                      </a:lnTo>
                      <a:lnTo>
                        <a:pt x="113" y="502"/>
                      </a:lnTo>
                      <a:lnTo>
                        <a:pt x="118" y="511"/>
                      </a:lnTo>
                      <a:lnTo>
                        <a:pt x="126" y="517"/>
                      </a:lnTo>
                      <a:lnTo>
                        <a:pt x="150" y="522"/>
                      </a:lnTo>
                      <a:lnTo>
                        <a:pt x="157" y="527"/>
                      </a:lnTo>
                      <a:lnTo>
                        <a:pt x="158" y="534"/>
                      </a:lnTo>
                      <a:lnTo>
                        <a:pt x="157" y="544"/>
                      </a:lnTo>
                      <a:lnTo>
                        <a:pt x="156" y="566"/>
                      </a:lnTo>
                      <a:lnTo>
                        <a:pt x="169" y="571"/>
                      </a:lnTo>
                      <a:lnTo>
                        <a:pt x="185" y="569"/>
                      </a:lnTo>
                      <a:lnTo>
                        <a:pt x="200" y="570"/>
                      </a:lnTo>
                      <a:lnTo>
                        <a:pt x="217" y="578"/>
                      </a:lnTo>
                      <a:lnTo>
                        <a:pt x="255" y="600"/>
                      </a:lnTo>
                      <a:lnTo>
                        <a:pt x="266" y="613"/>
                      </a:lnTo>
                      <a:lnTo>
                        <a:pt x="286" y="619"/>
                      </a:lnTo>
                      <a:lnTo>
                        <a:pt x="303" y="619"/>
                      </a:lnTo>
                      <a:lnTo>
                        <a:pt x="325" y="625"/>
                      </a:lnTo>
                      <a:lnTo>
                        <a:pt x="350" y="626"/>
                      </a:lnTo>
                      <a:lnTo>
                        <a:pt x="373" y="614"/>
                      </a:lnTo>
                      <a:lnTo>
                        <a:pt x="389" y="598"/>
                      </a:lnTo>
                      <a:lnTo>
                        <a:pt x="408" y="592"/>
                      </a:lnTo>
                      <a:lnTo>
                        <a:pt x="427" y="588"/>
                      </a:lnTo>
                      <a:lnTo>
                        <a:pt x="461" y="604"/>
                      </a:lnTo>
                      <a:lnTo>
                        <a:pt x="474" y="603"/>
                      </a:lnTo>
                      <a:lnTo>
                        <a:pt x="483" y="604"/>
                      </a:lnTo>
                      <a:lnTo>
                        <a:pt x="488" y="603"/>
                      </a:lnTo>
                      <a:lnTo>
                        <a:pt x="491" y="599"/>
                      </a:lnTo>
                      <a:lnTo>
                        <a:pt x="506" y="592"/>
                      </a:lnTo>
                      <a:lnTo>
                        <a:pt x="542" y="580"/>
                      </a:lnTo>
                      <a:lnTo>
                        <a:pt x="554" y="567"/>
                      </a:lnTo>
                      <a:lnTo>
                        <a:pt x="567" y="559"/>
                      </a:lnTo>
                      <a:lnTo>
                        <a:pt x="588" y="550"/>
                      </a:lnTo>
                      <a:lnTo>
                        <a:pt x="596" y="545"/>
                      </a:lnTo>
                      <a:lnTo>
                        <a:pt x="661" y="545"/>
                      </a:lnTo>
                      <a:lnTo>
                        <a:pt x="742" y="463"/>
                      </a:lnTo>
                      <a:lnTo>
                        <a:pt x="813" y="393"/>
                      </a:lnTo>
                      <a:lnTo>
                        <a:pt x="823" y="381"/>
                      </a:lnTo>
                      <a:lnTo>
                        <a:pt x="824" y="378"/>
                      </a:lnTo>
                      <a:lnTo>
                        <a:pt x="771" y="379"/>
                      </a:lnTo>
                      <a:lnTo>
                        <a:pt x="684" y="347"/>
                      </a:lnTo>
                      <a:lnTo>
                        <a:pt x="606" y="320"/>
                      </a:lnTo>
                      <a:lnTo>
                        <a:pt x="599" y="313"/>
                      </a:lnTo>
                      <a:lnTo>
                        <a:pt x="579" y="298"/>
                      </a:lnTo>
                      <a:lnTo>
                        <a:pt x="572" y="288"/>
                      </a:lnTo>
                      <a:lnTo>
                        <a:pt x="566" y="282"/>
                      </a:lnTo>
                      <a:lnTo>
                        <a:pt x="564" y="276"/>
                      </a:lnTo>
                      <a:lnTo>
                        <a:pt x="559" y="273"/>
                      </a:lnTo>
                      <a:lnTo>
                        <a:pt x="553" y="266"/>
                      </a:lnTo>
                      <a:lnTo>
                        <a:pt x="550" y="261"/>
                      </a:lnTo>
                      <a:lnTo>
                        <a:pt x="543" y="254"/>
                      </a:lnTo>
                      <a:lnTo>
                        <a:pt x="538" y="231"/>
                      </a:lnTo>
                      <a:lnTo>
                        <a:pt x="539" y="226"/>
                      </a:lnTo>
                      <a:lnTo>
                        <a:pt x="543" y="221"/>
                      </a:lnTo>
                      <a:lnTo>
                        <a:pt x="543" y="220"/>
                      </a:lnTo>
                      <a:lnTo>
                        <a:pt x="534" y="212"/>
                      </a:lnTo>
                      <a:lnTo>
                        <a:pt x="529" y="211"/>
                      </a:lnTo>
                      <a:lnTo>
                        <a:pt x="517" y="216"/>
                      </a:lnTo>
                      <a:lnTo>
                        <a:pt x="516" y="218"/>
                      </a:lnTo>
                      <a:lnTo>
                        <a:pt x="515" y="220"/>
                      </a:lnTo>
                      <a:lnTo>
                        <a:pt x="508" y="217"/>
                      </a:lnTo>
                      <a:lnTo>
                        <a:pt x="504" y="220"/>
                      </a:lnTo>
                      <a:lnTo>
                        <a:pt x="491" y="218"/>
                      </a:lnTo>
                      <a:lnTo>
                        <a:pt x="485" y="212"/>
                      </a:lnTo>
                      <a:lnTo>
                        <a:pt x="484" y="203"/>
                      </a:lnTo>
                      <a:lnTo>
                        <a:pt x="484" y="200"/>
                      </a:lnTo>
                      <a:lnTo>
                        <a:pt x="493" y="190"/>
                      </a:lnTo>
                      <a:lnTo>
                        <a:pt x="499" y="177"/>
                      </a:lnTo>
                      <a:lnTo>
                        <a:pt x="501" y="166"/>
                      </a:lnTo>
                      <a:lnTo>
                        <a:pt x="506" y="144"/>
                      </a:lnTo>
                      <a:lnTo>
                        <a:pt x="512" y="140"/>
                      </a:lnTo>
                      <a:lnTo>
                        <a:pt x="506" y="132"/>
                      </a:lnTo>
                      <a:lnTo>
                        <a:pt x="502" y="125"/>
                      </a:lnTo>
                      <a:lnTo>
                        <a:pt x="495" y="119"/>
                      </a:lnTo>
                      <a:lnTo>
                        <a:pt x="486" y="115"/>
                      </a:lnTo>
                      <a:lnTo>
                        <a:pt x="483" y="109"/>
                      </a:lnTo>
                      <a:lnTo>
                        <a:pt x="480" y="99"/>
                      </a:lnTo>
                      <a:lnTo>
                        <a:pt x="474" y="93"/>
                      </a:lnTo>
                      <a:lnTo>
                        <a:pt x="462" y="83"/>
                      </a:lnTo>
                      <a:lnTo>
                        <a:pt x="445" y="71"/>
                      </a:lnTo>
                      <a:lnTo>
                        <a:pt x="440" y="62"/>
                      </a:lnTo>
                      <a:lnTo>
                        <a:pt x="432" y="51"/>
                      </a:lnTo>
                      <a:lnTo>
                        <a:pt x="420" y="40"/>
                      </a:lnTo>
                      <a:lnTo>
                        <a:pt x="413" y="39"/>
                      </a:lnTo>
                      <a:lnTo>
                        <a:pt x="403" y="34"/>
                      </a:lnTo>
                      <a:lnTo>
                        <a:pt x="389" y="23"/>
                      </a:lnTo>
                      <a:lnTo>
                        <a:pt x="378" y="24"/>
                      </a:lnTo>
                      <a:lnTo>
                        <a:pt x="376" y="26"/>
                      </a:lnTo>
                      <a:lnTo>
                        <a:pt x="372" y="26"/>
                      </a:lnTo>
                      <a:lnTo>
                        <a:pt x="371" y="22"/>
                      </a:lnTo>
                      <a:lnTo>
                        <a:pt x="361" y="22"/>
                      </a:lnTo>
                      <a:lnTo>
                        <a:pt x="356" y="18"/>
                      </a:lnTo>
                      <a:lnTo>
                        <a:pt x="352" y="18"/>
                      </a:lnTo>
                      <a:lnTo>
                        <a:pt x="348" y="22"/>
                      </a:lnTo>
                      <a:lnTo>
                        <a:pt x="340" y="23"/>
                      </a:lnTo>
                      <a:lnTo>
                        <a:pt x="339" y="24"/>
                      </a:lnTo>
                      <a:lnTo>
                        <a:pt x="337" y="24"/>
                      </a:lnTo>
                      <a:lnTo>
                        <a:pt x="334" y="18"/>
                      </a:lnTo>
                      <a:lnTo>
                        <a:pt x="329" y="13"/>
                      </a:lnTo>
                      <a:lnTo>
                        <a:pt x="324" y="13"/>
                      </a:lnTo>
                      <a:lnTo>
                        <a:pt x="324" y="17"/>
                      </a:lnTo>
                      <a:lnTo>
                        <a:pt x="318" y="22"/>
                      </a:lnTo>
                      <a:lnTo>
                        <a:pt x="305" y="24"/>
                      </a:lnTo>
                      <a:lnTo>
                        <a:pt x="301" y="26"/>
                      </a:lnTo>
                      <a:lnTo>
                        <a:pt x="292" y="26"/>
                      </a:lnTo>
                      <a:lnTo>
                        <a:pt x="284" y="15"/>
                      </a:lnTo>
                      <a:lnTo>
                        <a:pt x="284" y="12"/>
                      </a:lnTo>
                      <a:lnTo>
                        <a:pt x="281" y="11"/>
                      </a:lnTo>
                      <a:lnTo>
                        <a:pt x="274" y="11"/>
                      </a:lnTo>
                      <a:lnTo>
                        <a:pt x="268" y="5"/>
                      </a:lnTo>
                      <a:lnTo>
                        <a:pt x="264" y="0"/>
                      </a:lnTo>
                      <a:lnTo>
                        <a:pt x="244" y="44"/>
                      </a:lnTo>
                      <a:lnTo>
                        <a:pt x="236" y="34"/>
                      </a:lnTo>
                      <a:lnTo>
                        <a:pt x="236" y="31"/>
                      </a:lnTo>
                      <a:lnTo>
                        <a:pt x="231" y="26"/>
                      </a:lnTo>
                      <a:lnTo>
                        <a:pt x="223" y="26"/>
                      </a:lnTo>
                      <a:lnTo>
                        <a:pt x="220" y="29"/>
                      </a:lnTo>
                      <a:lnTo>
                        <a:pt x="219" y="33"/>
                      </a:lnTo>
                      <a:lnTo>
                        <a:pt x="216" y="35"/>
                      </a:lnTo>
                      <a:lnTo>
                        <a:pt x="212" y="35"/>
                      </a:lnTo>
                      <a:lnTo>
                        <a:pt x="208" y="33"/>
                      </a:lnTo>
                      <a:lnTo>
                        <a:pt x="194" y="33"/>
                      </a:lnTo>
                      <a:lnTo>
                        <a:pt x="192" y="3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1" name="Freeform 171"/>
                <p:cNvSpPr>
                  <a:spLocks noChangeAspect="1"/>
                </p:cNvSpPr>
                <p:nvPr/>
              </p:nvSpPr>
              <p:spPr bwMode="gray">
                <a:xfrm>
                  <a:off x="5296692" y="4153247"/>
                  <a:ext cx="20638" cy="28575"/>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2" name="Freeform 172"/>
                <p:cNvSpPr>
                  <a:spLocks noChangeAspect="1"/>
                </p:cNvSpPr>
                <p:nvPr/>
              </p:nvSpPr>
              <p:spPr bwMode="gray">
                <a:xfrm>
                  <a:off x="5045867" y="4083397"/>
                  <a:ext cx="285750" cy="250825"/>
                </a:xfrm>
                <a:custGeom>
                  <a:avLst/>
                  <a:gdLst/>
                  <a:ahLst/>
                  <a:cxnLst>
                    <a:cxn ang="0">
                      <a:pos x="188" y="334"/>
                    </a:cxn>
                    <a:cxn ang="0">
                      <a:pos x="157" y="406"/>
                    </a:cxn>
                    <a:cxn ang="0">
                      <a:pos x="101" y="418"/>
                    </a:cxn>
                    <a:cxn ang="0">
                      <a:pos x="59" y="396"/>
                    </a:cxn>
                    <a:cxn ang="0">
                      <a:pos x="8" y="398"/>
                    </a:cxn>
                    <a:cxn ang="0">
                      <a:pos x="1" y="411"/>
                    </a:cxn>
                    <a:cxn ang="0">
                      <a:pos x="37" y="491"/>
                    </a:cxn>
                    <a:cxn ang="0">
                      <a:pos x="70" y="562"/>
                    </a:cxn>
                    <a:cxn ang="0">
                      <a:pos x="90" y="665"/>
                    </a:cxn>
                    <a:cxn ang="0">
                      <a:pos x="77" y="678"/>
                    </a:cxn>
                    <a:cxn ang="0">
                      <a:pos x="88" y="701"/>
                    </a:cxn>
                    <a:cxn ang="0">
                      <a:pos x="108" y="734"/>
                    </a:cxn>
                    <a:cxn ang="0">
                      <a:pos x="109" y="770"/>
                    </a:cxn>
                    <a:cxn ang="0">
                      <a:pos x="112" y="750"/>
                    </a:cxn>
                    <a:cxn ang="0">
                      <a:pos x="128" y="769"/>
                    </a:cxn>
                    <a:cxn ang="0">
                      <a:pos x="155" y="782"/>
                    </a:cxn>
                    <a:cxn ang="0">
                      <a:pos x="195" y="791"/>
                    </a:cxn>
                    <a:cxn ang="0">
                      <a:pos x="236" y="771"/>
                    </a:cxn>
                    <a:cxn ang="0">
                      <a:pos x="287" y="771"/>
                    </a:cxn>
                    <a:cxn ang="0">
                      <a:pos x="311" y="753"/>
                    </a:cxn>
                    <a:cxn ang="0">
                      <a:pos x="365" y="753"/>
                    </a:cxn>
                    <a:cxn ang="0">
                      <a:pos x="408" y="746"/>
                    </a:cxn>
                    <a:cxn ang="0">
                      <a:pos x="479" y="743"/>
                    </a:cxn>
                    <a:cxn ang="0">
                      <a:pos x="505" y="733"/>
                    </a:cxn>
                    <a:cxn ang="0">
                      <a:pos x="553" y="727"/>
                    </a:cxn>
                    <a:cxn ang="0">
                      <a:pos x="633" y="679"/>
                    </a:cxn>
                    <a:cxn ang="0">
                      <a:pos x="705" y="600"/>
                    </a:cxn>
                    <a:cxn ang="0">
                      <a:pos x="765" y="533"/>
                    </a:cxn>
                    <a:cxn ang="0">
                      <a:pos x="804" y="465"/>
                    </a:cxn>
                    <a:cxn ang="0">
                      <a:pos x="836" y="420"/>
                    </a:cxn>
                    <a:cxn ang="0">
                      <a:pos x="881" y="357"/>
                    </a:cxn>
                    <a:cxn ang="0">
                      <a:pos x="894" y="305"/>
                    </a:cxn>
                    <a:cxn ang="0">
                      <a:pos x="856" y="281"/>
                    </a:cxn>
                    <a:cxn ang="0">
                      <a:pos x="824" y="307"/>
                    </a:cxn>
                    <a:cxn ang="0">
                      <a:pos x="793" y="256"/>
                    </a:cxn>
                    <a:cxn ang="0">
                      <a:pos x="845" y="233"/>
                    </a:cxn>
                    <a:cxn ang="0">
                      <a:pos x="830" y="55"/>
                    </a:cxn>
                    <a:cxn ang="0">
                      <a:pos x="807" y="17"/>
                    </a:cxn>
                    <a:cxn ang="0">
                      <a:pos x="749" y="9"/>
                    </a:cxn>
                    <a:cxn ang="0">
                      <a:pos x="704" y="8"/>
                    </a:cxn>
                    <a:cxn ang="0">
                      <a:pos x="625" y="57"/>
                    </a:cxn>
                    <a:cxn ang="0">
                      <a:pos x="558" y="129"/>
                    </a:cxn>
                    <a:cxn ang="0">
                      <a:pos x="496" y="207"/>
                    </a:cxn>
                    <a:cxn ang="0">
                      <a:pos x="437" y="217"/>
                    </a:cxn>
                    <a:cxn ang="0">
                      <a:pos x="376" y="201"/>
                    </a:cxn>
                    <a:cxn ang="0">
                      <a:pos x="339" y="248"/>
                    </a:cxn>
                    <a:cxn ang="0">
                      <a:pos x="277" y="286"/>
                    </a:cxn>
                    <a:cxn ang="0">
                      <a:pos x="230" y="271"/>
                    </a:cxn>
                    <a:cxn ang="0">
                      <a:pos x="238" y="213"/>
                    </a:cxn>
                    <a:cxn ang="0">
                      <a:pos x="200" y="170"/>
                    </a:cxn>
                  </a:cxnLst>
                  <a:rect l="0" t="0" r="r" b="b"/>
                  <a:pathLst>
                    <a:path w="898" h="791">
                      <a:moveTo>
                        <a:pt x="188" y="161"/>
                      </a:moveTo>
                      <a:lnTo>
                        <a:pt x="188" y="216"/>
                      </a:lnTo>
                      <a:lnTo>
                        <a:pt x="188" y="275"/>
                      </a:lnTo>
                      <a:lnTo>
                        <a:pt x="188" y="334"/>
                      </a:lnTo>
                      <a:lnTo>
                        <a:pt x="188" y="390"/>
                      </a:lnTo>
                      <a:lnTo>
                        <a:pt x="182" y="394"/>
                      </a:lnTo>
                      <a:lnTo>
                        <a:pt x="171" y="396"/>
                      </a:lnTo>
                      <a:lnTo>
                        <a:pt x="157" y="406"/>
                      </a:lnTo>
                      <a:lnTo>
                        <a:pt x="141" y="421"/>
                      </a:lnTo>
                      <a:lnTo>
                        <a:pt x="129" y="421"/>
                      </a:lnTo>
                      <a:lnTo>
                        <a:pt x="120" y="418"/>
                      </a:lnTo>
                      <a:lnTo>
                        <a:pt x="101" y="418"/>
                      </a:lnTo>
                      <a:lnTo>
                        <a:pt x="86" y="423"/>
                      </a:lnTo>
                      <a:lnTo>
                        <a:pt x="70" y="421"/>
                      </a:lnTo>
                      <a:lnTo>
                        <a:pt x="59" y="409"/>
                      </a:lnTo>
                      <a:lnTo>
                        <a:pt x="59" y="396"/>
                      </a:lnTo>
                      <a:lnTo>
                        <a:pt x="33" y="378"/>
                      </a:lnTo>
                      <a:lnTo>
                        <a:pt x="21" y="379"/>
                      </a:lnTo>
                      <a:lnTo>
                        <a:pt x="15" y="390"/>
                      </a:lnTo>
                      <a:lnTo>
                        <a:pt x="8" y="398"/>
                      </a:lnTo>
                      <a:lnTo>
                        <a:pt x="5" y="400"/>
                      </a:lnTo>
                      <a:lnTo>
                        <a:pt x="0" y="401"/>
                      </a:lnTo>
                      <a:lnTo>
                        <a:pt x="2" y="405"/>
                      </a:lnTo>
                      <a:lnTo>
                        <a:pt x="1" y="411"/>
                      </a:lnTo>
                      <a:lnTo>
                        <a:pt x="5" y="416"/>
                      </a:lnTo>
                      <a:lnTo>
                        <a:pt x="13" y="426"/>
                      </a:lnTo>
                      <a:lnTo>
                        <a:pt x="28" y="464"/>
                      </a:lnTo>
                      <a:lnTo>
                        <a:pt x="37" y="491"/>
                      </a:lnTo>
                      <a:lnTo>
                        <a:pt x="51" y="528"/>
                      </a:lnTo>
                      <a:lnTo>
                        <a:pt x="59" y="536"/>
                      </a:lnTo>
                      <a:lnTo>
                        <a:pt x="64" y="552"/>
                      </a:lnTo>
                      <a:lnTo>
                        <a:pt x="70" y="562"/>
                      </a:lnTo>
                      <a:lnTo>
                        <a:pt x="91" y="595"/>
                      </a:lnTo>
                      <a:lnTo>
                        <a:pt x="97" y="608"/>
                      </a:lnTo>
                      <a:lnTo>
                        <a:pt x="99" y="648"/>
                      </a:lnTo>
                      <a:lnTo>
                        <a:pt x="90" y="665"/>
                      </a:lnTo>
                      <a:lnTo>
                        <a:pt x="78" y="660"/>
                      </a:lnTo>
                      <a:lnTo>
                        <a:pt x="76" y="667"/>
                      </a:lnTo>
                      <a:lnTo>
                        <a:pt x="75" y="678"/>
                      </a:lnTo>
                      <a:lnTo>
                        <a:pt x="77" y="678"/>
                      </a:lnTo>
                      <a:lnTo>
                        <a:pt x="85" y="683"/>
                      </a:lnTo>
                      <a:lnTo>
                        <a:pt x="87" y="690"/>
                      </a:lnTo>
                      <a:lnTo>
                        <a:pt x="83" y="691"/>
                      </a:lnTo>
                      <a:lnTo>
                        <a:pt x="88" y="701"/>
                      </a:lnTo>
                      <a:lnTo>
                        <a:pt x="93" y="705"/>
                      </a:lnTo>
                      <a:lnTo>
                        <a:pt x="99" y="716"/>
                      </a:lnTo>
                      <a:lnTo>
                        <a:pt x="107" y="726"/>
                      </a:lnTo>
                      <a:lnTo>
                        <a:pt x="108" y="734"/>
                      </a:lnTo>
                      <a:lnTo>
                        <a:pt x="103" y="742"/>
                      </a:lnTo>
                      <a:lnTo>
                        <a:pt x="103" y="749"/>
                      </a:lnTo>
                      <a:lnTo>
                        <a:pt x="103" y="760"/>
                      </a:lnTo>
                      <a:lnTo>
                        <a:pt x="109" y="770"/>
                      </a:lnTo>
                      <a:lnTo>
                        <a:pt x="110" y="769"/>
                      </a:lnTo>
                      <a:lnTo>
                        <a:pt x="109" y="761"/>
                      </a:lnTo>
                      <a:lnTo>
                        <a:pt x="109" y="754"/>
                      </a:lnTo>
                      <a:lnTo>
                        <a:pt x="112" y="750"/>
                      </a:lnTo>
                      <a:lnTo>
                        <a:pt x="119" y="749"/>
                      </a:lnTo>
                      <a:lnTo>
                        <a:pt x="128" y="750"/>
                      </a:lnTo>
                      <a:lnTo>
                        <a:pt x="129" y="762"/>
                      </a:lnTo>
                      <a:lnTo>
                        <a:pt x="128" y="769"/>
                      </a:lnTo>
                      <a:lnTo>
                        <a:pt x="133" y="771"/>
                      </a:lnTo>
                      <a:lnTo>
                        <a:pt x="151" y="770"/>
                      </a:lnTo>
                      <a:lnTo>
                        <a:pt x="156" y="775"/>
                      </a:lnTo>
                      <a:lnTo>
                        <a:pt x="155" y="782"/>
                      </a:lnTo>
                      <a:lnTo>
                        <a:pt x="166" y="788"/>
                      </a:lnTo>
                      <a:lnTo>
                        <a:pt x="174" y="788"/>
                      </a:lnTo>
                      <a:lnTo>
                        <a:pt x="183" y="791"/>
                      </a:lnTo>
                      <a:lnTo>
                        <a:pt x="195" y="791"/>
                      </a:lnTo>
                      <a:lnTo>
                        <a:pt x="204" y="788"/>
                      </a:lnTo>
                      <a:lnTo>
                        <a:pt x="214" y="776"/>
                      </a:lnTo>
                      <a:lnTo>
                        <a:pt x="232" y="775"/>
                      </a:lnTo>
                      <a:lnTo>
                        <a:pt x="236" y="771"/>
                      </a:lnTo>
                      <a:lnTo>
                        <a:pt x="244" y="770"/>
                      </a:lnTo>
                      <a:lnTo>
                        <a:pt x="264" y="772"/>
                      </a:lnTo>
                      <a:lnTo>
                        <a:pt x="266" y="769"/>
                      </a:lnTo>
                      <a:lnTo>
                        <a:pt x="287" y="771"/>
                      </a:lnTo>
                      <a:lnTo>
                        <a:pt x="293" y="769"/>
                      </a:lnTo>
                      <a:lnTo>
                        <a:pt x="296" y="761"/>
                      </a:lnTo>
                      <a:lnTo>
                        <a:pt x="305" y="758"/>
                      </a:lnTo>
                      <a:lnTo>
                        <a:pt x="311" y="753"/>
                      </a:lnTo>
                      <a:lnTo>
                        <a:pt x="316" y="748"/>
                      </a:lnTo>
                      <a:lnTo>
                        <a:pt x="333" y="745"/>
                      </a:lnTo>
                      <a:lnTo>
                        <a:pt x="341" y="746"/>
                      </a:lnTo>
                      <a:lnTo>
                        <a:pt x="365" y="753"/>
                      </a:lnTo>
                      <a:lnTo>
                        <a:pt x="372" y="753"/>
                      </a:lnTo>
                      <a:lnTo>
                        <a:pt x="381" y="745"/>
                      </a:lnTo>
                      <a:lnTo>
                        <a:pt x="394" y="744"/>
                      </a:lnTo>
                      <a:lnTo>
                        <a:pt x="408" y="746"/>
                      </a:lnTo>
                      <a:lnTo>
                        <a:pt x="446" y="758"/>
                      </a:lnTo>
                      <a:lnTo>
                        <a:pt x="459" y="758"/>
                      </a:lnTo>
                      <a:lnTo>
                        <a:pt x="467" y="744"/>
                      </a:lnTo>
                      <a:lnTo>
                        <a:pt x="479" y="743"/>
                      </a:lnTo>
                      <a:lnTo>
                        <a:pt x="491" y="748"/>
                      </a:lnTo>
                      <a:lnTo>
                        <a:pt x="507" y="749"/>
                      </a:lnTo>
                      <a:lnTo>
                        <a:pt x="508" y="743"/>
                      </a:lnTo>
                      <a:lnTo>
                        <a:pt x="505" y="733"/>
                      </a:lnTo>
                      <a:lnTo>
                        <a:pt x="512" y="728"/>
                      </a:lnTo>
                      <a:lnTo>
                        <a:pt x="519" y="727"/>
                      </a:lnTo>
                      <a:lnTo>
                        <a:pt x="532" y="726"/>
                      </a:lnTo>
                      <a:lnTo>
                        <a:pt x="553" y="727"/>
                      </a:lnTo>
                      <a:lnTo>
                        <a:pt x="564" y="726"/>
                      </a:lnTo>
                      <a:lnTo>
                        <a:pt x="586" y="715"/>
                      </a:lnTo>
                      <a:lnTo>
                        <a:pt x="623" y="689"/>
                      </a:lnTo>
                      <a:lnTo>
                        <a:pt x="633" y="679"/>
                      </a:lnTo>
                      <a:lnTo>
                        <a:pt x="642" y="668"/>
                      </a:lnTo>
                      <a:lnTo>
                        <a:pt x="663" y="652"/>
                      </a:lnTo>
                      <a:lnTo>
                        <a:pt x="689" y="624"/>
                      </a:lnTo>
                      <a:lnTo>
                        <a:pt x="705" y="600"/>
                      </a:lnTo>
                      <a:lnTo>
                        <a:pt x="714" y="589"/>
                      </a:lnTo>
                      <a:lnTo>
                        <a:pt x="723" y="582"/>
                      </a:lnTo>
                      <a:lnTo>
                        <a:pt x="747" y="561"/>
                      </a:lnTo>
                      <a:lnTo>
                        <a:pt x="765" y="533"/>
                      </a:lnTo>
                      <a:lnTo>
                        <a:pt x="774" y="520"/>
                      </a:lnTo>
                      <a:lnTo>
                        <a:pt x="796" y="480"/>
                      </a:lnTo>
                      <a:lnTo>
                        <a:pt x="800" y="473"/>
                      </a:lnTo>
                      <a:lnTo>
                        <a:pt x="804" y="465"/>
                      </a:lnTo>
                      <a:lnTo>
                        <a:pt x="808" y="454"/>
                      </a:lnTo>
                      <a:lnTo>
                        <a:pt x="819" y="437"/>
                      </a:lnTo>
                      <a:lnTo>
                        <a:pt x="828" y="426"/>
                      </a:lnTo>
                      <a:lnTo>
                        <a:pt x="836" y="420"/>
                      </a:lnTo>
                      <a:lnTo>
                        <a:pt x="846" y="417"/>
                      </a:lnTo>
                      <a:lnTo>
                        <a:pt x="866" y="401"/>
                      </a:lnTo>
                      <a:lnTo>
                        <a:pt x="875" y="388"/>
                      </a:lnTo>
                      <a:lnTo>
                        <a:pt x="881" y="357"/>
                      </a:lnTo>
                      <a:lnTo>
                        <a:pt x="886" y="345"/>
                      </a:lnTo>
                      <a:lnTo>
                        <a:pt x="888" y="331"/>
                      </a:lnTo>
                      <a:lnTo>
                        <a:pt x="888" y="318"/>
                      </a:lnTo>
                      <a:lnTo>
                        <a:pt x="894" y="305"/>
                      </a:lnTo>
                      <a:lnTo>
                        <a:pt x="897" y="294"/>
                      </a:lnTo>
                      <a:lnTo>
                        <a:pt x="898" y="282"/>
                      </a:lnTo>
                      <a:lnTo>
                        <a:pt x="892" y="281"/>
                      </a:lnTo>
                      <a:lnTo>
                        <a:pt x="856" y="281"/>
                      </a:lnTo>
                      <a:lnTo>
                        <a:pt x="850" y="285"/>
                      </a:lnTo>
                      <a:lnTo>
                        <a:pt x="844" y="299"/>
                      </a:lnTo>
                      <a:lnTo>
                        <a:pt x="836" y="308"/>
                      </a:lnTo>
                      <a:lnTo>
                        <a:pt x="824" y="307"/>
                      </a:lnTo>
                      <a:lnTo>
                        <a:pt x="801" y="304"/>
                      </a:lnTo>
                      <a:lnTo>
                        <a:pt x="791" y="285"/>
                      </a:lnTo>
                      <a:lnTo>
                        <a:pt x="789" y="272"/>
                      </a:lnTo>
                      <a:lnTo>
                        <a:pt x="793" y="256"/>
                      </a:lnTo>
                      <a:lnTo>
                        <a:pt x="801" y="239"/>
                      </a:lnTo>
                      <a:lnTo>
                        <a:pt x="808" y="227"/>
                      </a:lnTo>
                      <a:lnTo>
                        <a:pt x="822" y="218"/>
                      </a:lnTo>
                      <a:lnTo>
                        <a:pt x="845" y="233"/>
                      </a:lnTo>
                      <a:lnTo>
                        <a:pt x="852" y="224"/>
                      </a:lnTo>
                      <a:lnTo>
                        <a:pt x="849" y="131"/>
                      </a:lnTo>
                      <a:lnTo>
                        <a:pt x="836" y="87"/>
                      </a:lnTo>
                      <a:lnTo>
                        <a:pt x="830" y="55"/>
                      </a:lnTo>
                      <a:lnTo>
                        <a:pt x="828" y="34"/>
                      </a:lnTo>
                      <a:lnTo>
                        <a:pt x="827" y="33"/>
                      </a:lnTo>
                      <a:lnTo>
                        <a:pt x="822" y="32"/>
                      </a:lnTo>
                      <a:lnTo>
                        <a:pt x="807" y="17"/>
                      </a:lnTo>
                      <a:lnTo>
                        <a:pt x="786" y="11"/>
                      </a:lnTo>
                      <a:lnTo>
                        <a:pt x="774" y="9"/>
                      </a:lnTo>
                      <a:lnTo>
                        <a:pt x="761" y="12"/>
                      </a:lnTo>
                      <a:lnTo>
                        <a:pt x="749" y="9"/>
                      </a:lnTo>
                      <a:lnTo>
                        <a:pt x="726" y="2"/>
                      </a:lnTo>
                      <a:lnTo>
                        <a:pt x="717" y="0"/>
                      </a:lnTo>
                      <a:lnTo>
                        <a:pt x="705" y="5"/>
                      </a:lnTo>
                      <a:lnTo>
                        <a:pt x="704" y="8"/>
                      </a:lnTo>
                      <a:lnTo>
                        <a:pt x="693" y="13"/>
                      </a:lnTo>
                      <a:lnTo>
                        <a:pt x="679" y="22"/>
                      </a:lnTo>
                      <a:lnTo>
                        <a:pt x="641" y="40"/>
                      </a:lnTo>
                      <a:lnTo>
                        <a:pt x="625" y="57"/>
                      </a:lnTo>
                      <a:lnTo>
                        <a:pt x="605" y="70"/>
                      </a:lnTo>
                      <a:lnTo>
                        <a:pt x="586" y="88"/>
                      </a:lnTo>
                      <a:lnTo>
                        <a:pt x="575" y="104"/>
                      </a:lnTo>
                      <a:lnTo>
                        <a:pt x="558" y="129"/>
                      </a:lnTo>
                      <a:lnTo>
                        <a:pt x="531" y="148"/>
                      </a:lnTo>
                      <a:lnTo>
                        <a:pt x="516" y="167"/>
                      </a:lnTo>
                      <a:lnTo>
                        <a:pt x="501" y="201"/>
                      </a:lnTo>
                      <a:lnTo>
                        <a:pt x="496" y="207"/>
                      </a:lnTo>
                      <a:lnTo>
                        <a:pt x="488" y="211"/>
                      </a:lnTo>
                      <a:lnTo>
                        <a:pt x="477" y="212"/>
                      </a:lnTo>
                      <a:lnTo>
                        <a:pt x="452" y="218"/>
                      </a:lnTo>
                      <a:lnTo>
                        <a:pt x="437" y="217"/>
                      </a:lnTo>
                      <a:lnTo>
                        <a:pt x="414" y="204"/>
                      </a:lnTo>
                      <a:lnTo>
                        <a:pt x="402" y="199"/>
                      </a:lnTo>
                      <a:lnTo>
                        <a:pt x="388" y="197"/>
                      </a:lnTo>
                      <a:lnTo>
                        <a:pt x="376" y="201"/>
                      </a:lnTo>
                      <a:lnTo>
                        <a:pt x="357" y="221"/>
                      </a:lnTo>
                      <a:lnTo>
                        <a:pt x="351" y="229"/>
                      </a:lnTo>
                      <a:lnTo>
                        <a:pt x="348" y="237"/>
                      </a:lnTo>
                      <a:lnTo>
                        <a:pt x="339" y="248"/>
                      </a:lnTo>
                      <a:lnTo>
                        <a:pt x="327" y="255"/>
                      </a:lnTo>
                      <a:lnTo>
                        <a:pt x="322" y="260"/>
                      </a:lnTo>
                      <a:lnTo>
                        <a:pt x="312" y="277"/>
                      </a:lnTo>
                      <a:lnTo>
                        <a:pt x="277" y="286"/>
                      </a:lnTo>
                      <a:lnTo>
                        <a:pt x="259" y="285"/>
                      </a:lnTo>
                      <a:lnTo>
                        <a:pt x="243" y="282"/>
                      </a:lnTo>
                      <a:lnTo>
                        <a:pt x="233" y="280"/>
                      </a:lnTo>
                      <a:lnTo>
                        <a:pt x="230" y="271"/>
                      </a:lnTo>
                      <a:lnTo>
                        <a:pt x="237" y="250"/>
                      </a:lnTo>
                      <a:lnTo>
                        <a:pt x="239" y="237"/>
                      </a:lnTo>
                      <a:lnTo>
                        <a:pt x="239" y="231"/>
                      </a:lnTo>
                      <a:lnTo>
                        <a:pt x="238" y="213"/>
                      </a:lnTo>
                      <a:lnTo>
                        <a:pt x="231" y="201"/>
                      </a:lnTo>
                      <a:lnTo>
                        <a:pt x="217" y="190"/>
                      </a:lnTo>
                      <a:lnTo>
                        <a:pt x="212" y="181"/>
                      </a:lnTo>
                      <a:lnTo>
                        <a:pt x="200" y="170"/>
                      </a:lnTo>
                      <a:lnTo>
                        <a:pt x="198" y="167"/>
                      </a:lnTo>
                      <a:lnTo>
                        <a:pt x="192" y="161"/>
                      </a:lnTo>
                      <a:lnTo>
                        <a:pt x="188" y="161"/>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3" name="Freeform 173"/>
                <p:cNvSpPr>
                  <a:spLocks noChangeAspect="1"/>
                </p:cNvSpPr>
                <p:nvPr/>
              </p:nvSpPr>
              <p:spPr bwMode="gray">
                <a:xfrm>
                  <a:off x="5330030" y="3854797"/>
                  <a:ext cx="55563" cy="138113"/>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4" name="Freeform 174"/>
                <p:cNvSpPr>
                  <a:spLocks noChangeAspect="1"/>
                </p:cNvSpPr>
                <p:nvPr/>
              </p:nvSpPr>
              <p:spPr bwMode="gray">
                <a:xfrm>
                  <a:off x="5511005" y="3904009"/>
                  <a:ext cx="123825" cy="247650"/>
                </a:xfrm>
                <a:custGeom>
                  <a:avLst/>
                  <a:gdLst/>
                  <a:ahLst/>
                  <a:cxnLst>
                    <a:cxn ang="0">
                      <a:pos x="76" y="226"/>
                    </a:cxn>
                    <a:cxn ang="0">
                      <a:pos x="107" y="215"/>
                    </a:cxn>
                    <a:cxn ang="0">
                      <a:pos x="118" y="215"/>
                    </a:cxn>
                    <a:cxn ang="0">
                      <a:pos x="130" y="204"/>
                    </a:cxn>
                    <a:cxn ang="0">
                      <a:pos x="152" y="199"/>
                    </a:cxn>
                    <a:cxn ang="0">
                      <a:pos x="170" y="219"/>
                    </a:cxn>
                    <a:cxn ang="0">
                      <a:pos x="182" y="210"/>
                    </a:cxn>
                    <a:cxn ang="0">
                      <a:pos x="183" y="181"/>
                    </a:cxn>
                    <a:cxn ang="0">
                      <a:pos x="204" y="189"/>
                    </a:cxn>
                    <a:cxn ang="0">
                      <a:pos x="208" y="167"/>
                    </a:cxn>
                    <a:cxn ang="0">
                      <a:pos x="221" y="149"/>
                    </a:cxn>
                    <a:cxn ang="0">
                      <a:pos x="229" y="160"/>
                    </a:cxn>
                    <a:cxn ang="0">
                      <a:pos x="258" y="140"/>
                    </a:cxn>
                    <a:cxn ang="0">
                      <a:pos x="242" y="125"/>
                    </a:cxn>
                    <a:cxn ang="0">
                      <a:pos x="258" y="113"/>
                    </a:cxn>
                    <a:cxn ang="0">
                      <a:pos x="253" y="81"/>
                    </a:cxn>
                    <a:cxn ang="0">
                      <a:pos x="270" y="92"/>
                    </a:cxn>
                    <a:cxn ang="0">
                      <a:pos x="293" y="68"/>
                    </a:cxn>
                    <a:cxn ang="0">
                      <a:pos x="307" y="25"/>
                    </a:cxn>
                    <a:cxn ang="0">
                      <a:pos x="316" y="5"/>
                    </a:cxn>
                    <a:cxn ang="0">
                      <a:pos x="344" y="23"/>
                    </a:cxn>
                    <a:cxn ang="0">
                      <a:pos x="365" y="60"/>
                    </a:cxn>
                    <a:cxn ang="0">
                      <a:pos x="374" y="106"/>
                    </a:cxn>
                    <a:cxn ang="0">
                      <a:pos x="382" y="151"/>
                    </a:cxn>
                    <a:cxn ang="0">
                      <a:pos x="388" y="198"/>
                    </a:cxn>
                    <a:cxn ang="0">
                      <a:pos x="370" y="198"/>
                    </a:cxn>
                    <a:cxn ang="0">
                      <a:pos x="353" y="206"/>
                    </a:cxn>
                    <a:cxn ang="0">
                      <a:pos x="360" y="251"/>
                    </a:cxn>
                    <a:cxn ang="0">
                      <a:pos x="342" y="283"/>
                    </a:cxn>
                    <a:cxn ang="0">
                      <a:pos x="329" y="366"/>
                    </a:cxn>
                    <a:cxn ang="0">
                      <a:pos x="316" y="405"/>
                    </a:cxn>
                    <a:cxn ang="0">
                      <a:pos x="283" y="511"/>
                    </a:cxn>
                    <a:cxn ang="0">
                      <a:pos x="254" y="606"/>
                    </a:cxn>
                    <a:cxn ang="0">
                      <a:pos x="236" y="684"/>
                    </a:cxn>
                    <a:cxn ang="0">
                      <a:pos x="210" y="736"/>
                    </a:cxn>
                    <a:cxn ang="0">
                      <a:pos x="183" y="748"/>
                    </a:cxn>
                    <a:cxn ang="0">
                      <a:pos x="106" y="776"/>
                    </a:cxn>
                    <a:cxn ang="0">
                      <a:pos x="59" y="746"/>
                    </a:cxn>
                    <a:cxn ang="0">
                      <a:pos x="27" y="697"/>
                    </a:cxn>
                    <a:cxn ang="0">
                      <a:pos x="28" y="654"/>
                    </a:cxn>
                    <a:cxn ang="0">
                      <a:pos x="9" y="615"/>
                    </a:cxn>
                    <a:cxn ang="0">
                      <a:pos x="0" y="574"/>
                    </a:cxn>
                    <a:cxn ang="0">
                      <a:pos x="15" y="527"/>
                    </a:cxn>
                    <a:cxn ang="0">
                      <a:pos x="38" y="489"/>
                    </a:cxn>
                    <a:cxn ang="0">
                      <a:pos x="69" y="435"/>
                    </a:cxn>
                    <a:cxn ang="0">
                      <a:pos x="69" y="409"/>
                    </a:cxn>
                    <a:cxn ang="0">
                      <a:pos x="48" y="348"/>
                    </a:cxn>
                    <a:cxn ang="0">
                      <a:pos x="51" y="280"/>
                    </a:cxn>
                  </a:cxnLst>
                  <a:rect l="0" t="0" r="r" b="b"/>
                  <a:pathLst>
                    <a:path w="391" h="776">
                      <a:moveTo>
                        <a:pt x="64" y="230"/>
                      </a:moveTo>
                      <a:lnTo>
                        <a:pt x="69" y="224"/>
                      </a:lnTo>
                      <a:lnTo>
                        <a:pt x="76" y="226"/>
                      </a:lnTo>
                      <a:lnTo>
                        <a:pt x="92" y="225"/>
                      </a:lnTo>
                      <a:lnTo>
                        <a:pt x="96" y="221"/>
                      </a:lnTo>
                      <a:lnTo>
                        <a:pt x="107" y="215"/>
                      </a:lnTo>
                      <a:lnTo>
                        <a:pt x="109" y="220"/>
                      </a:lnTo>
                      <a:lnTo>
                        <a:pt x="113" y="221"/>
                      </a:lnTo>
                      <a:lnTo>
                        <a:pt x="118" y="215"/>
                      </a:lnTo>
                      <a:lnTo>
                        <a:pt x="124" y="217"/>
                      </a:lnTo>
                      <a:lnTo>
                        <a:pt x="129" y="211"/>
                      </a:lnTo>
                      <a:lnTo>
                        <a:pt x="130" y="204"/>
                      </a:lnTo>
                      <a:lnTo>
                        <a:pt x="140" y="202"/>
                      </a:lnTo>
                      <a:lnTo>
                        <a:pt x="146" y="205"/>
                      </a:lnTo>
                      <a:lnTo>
                        <a:pt x="152" y="199"/>
                      </a:lnTo>
                      <a:lnTo>
                        <a:pt x="159" y="202"/>
                      </a:lnTo>
                      <a:lnTo>
                        <a:pt x="164" y="211"/>
                      </a:lnTo>
                      <a:lnTo>
                        <a:pt x="170" y="219"/>
                      </a:lnTo>
                      <a:lnTo>
                        <a:pt x="178" y="221"/>
                      </a:lnTo>
                      <a:lnTo>
                        <a:pt x="184" y="220"/>
                      </a:lnTo>
                      <a:lnTo>
                        <a:pt x="182" y="210"/>
                      </a:lnTo>
                      <a:lnTo>
                        <a:pt x="172" y="202"/>
                      </a:lnTo>
                      <a:lnTo>
                        <a:pt x="173" y="192"/>
                      </a:lnTo>
                      <a:lnTo>
                        <a:pt x="183" y="181"/>
                      </a:lnTo>
                      <a:lnTo>
                        <a:pt x="195" y="173"/>
                      </a:lnTo>
                      <a:lnTo>
                        <a:pt x="202" y="176"/>
                      </a:lnTo>
                      <a:lnTo>
                        <a:pt x="204" y="189"/>
                      </a:lnTo>
                      <a:lnTo>
                        <a:pt x="211" y="189"/>
                      </a:lnTo>
                      <a:lnTo>
                        <a:pt x="218" y="186"/>
                      </a:lnTo>
                      <a:lnTo>
                        <a:pt x="208" y="167"/>
                      </a:lnTo>
                      <a:lnTo>
                        <a:pt x="215" y="161"/>
                      </a:lnTo>
                      <a:lnTo>
                        <a:pt x="224" y="150"/>
                      </a:lnTo>
                      <a:lnTo>
                        <a:pt x="221" y="149"/>
                      </a:lnTo>
                      <a:lnTo>
                        <a:pt x="227" y="141"/>
                      </a:lnTo>
                      <a:lnTo>
                        <a:pt x="231" y="149"/>
                      </a:lnTo>
                      <a:lnTo>
                        <a:pt x="229" y="160"/>
                      </a:lnTo>
                      <a:lnTo>
                        <a:pt x="245" y="140"/>
                      </a:lnTo>
                      <a:lnTo>
                        <a:pt x="253" y="141"/>
                      </a:lnTo>
                      <a:lnTo>
                        <a:pt x="258" y="140"/>
                      </a:lnTo>
                      <a:lnTo>
                        <a:pt x="256" y="135"/>
                      </a:lnTo>
                      <a:lnTo>
                        <a:pt x="247" y="133"/>
                      </a:lnTo>
                      <a:lnTo>
                        <a:pt x="242" y="125"/>
                      </a:lnTo>
                      <a:lnTo>
                        <a:pt x="245" y="119"/>
                      </a:lnTo>
                      <a:lnTo>
                        <a:pt x="253" y="108"/>
                      </a:lnTo>
                      <a:lnTo>
                        <a:pt x="258" y="113"/>
                      </a:lnTo>
                      <a:lnTo>
                        <a:pt x="259" y="101"/>
                      </a:lnTo>
                      <a:lnTo>
                        <a:pt x="256" y="93"/>
                      </a:lnTo>
                      <a:lnTo>
                        <a:pt x="253" y="81"/>
                      </a:lnTo>
                      <a:lnTo>
                        <a:pt x="256" y="77"/>
                      </a:lnTo>
                      <a:lnTo>
                        <a:pt x="267" y="81"/>
                      </a:lnTo>
                      <a:lnTo>
                        <a:pt x="270" y="92"/>
                      </a:lnTo>
                      <a:lnTo>
                        <a:pt x="283" y="74"/>
                      </a:lnTo>
                      <a:lnTo>
                        <a:pt x="285" y="63"/>
                      </a:lnTo>
                      <a:lnTo>
                        <a:pt x="293" y="68"/>
                      </a:lnTo>
                      <a:lnTo>
                        <a:pt x="301" y="61"/>
                      </a:lnTo>
                      <a:lnTo>
                        <a:pt x="306" y="47"/>
                      </a:lnTo>
                      <a:lnTo>
                        <a:pt x="307" y="25"/>
                      </a:lnTo>
                      <a:lnTo>
                        <a:pt x="301" y="15"/>
                      </a:lnTo>
                      <a:lnTo>
                        <a:pt x="306" y="17"/>
                      </a:lnTo>
                      <a:lnTo>
                        <a:pt x="316" y="5"/>
                      </a:lnTo>
                      <a:lnTo>
                        <a:pt x="323" y="0"/>
                      </a:lnTo>
                      <a:lnTo>
                        <a:pt x="334" y="10"/>
                      </a:lnTo>
                      <a:lnTo>
                        <a:pt x="344" y="23"/>
                      </a:lnTo>
                      <a:lnTo>
                        <a:pt x="354" y="33"/>
                      </a:lnTo>
                      <a:lnTo>
                        <a:pt x="361" y="47"/>
                      </a:lnTo>
                      <a:lnTo>
                        <a:pt x="365" y="60"/>
                      </a:lnTo>
                      <a:lnTo>
                        <a:pt x="366" y="73"/>
                      </a:lnTo>
                      <a:lnTo>
                        <a:pt x="371" y="89"/>
                      </a:lnTo>
                      <a:lnTo>
                        <a:pt x="374" y="106"/>
                      </a:lnTo>
                      <a:lnTo>
                        <a:pt x="377" y="120"/>
                      </a:lnTo>
                      <a:lnTo>
                        <a:pt x="379" y="135"/>
                      </a:lnTo>
                      <a:lnTo>
                        <a:pt x="382" y="151"/>
                      </a:lnTo>
                      <a:lnTo>
                        <a:pt x="388" y="167"/>
                      </a:lnTo>
                      <a:lnTo>
                        <a:pt x="391" y="183"/>
                      </a:lnTo>
                      <a:lnTo>
                        <a:pt x="388" y="198"/>
                      </a:lnTo>
                      <a:lnTo>
                        <a:pt x="383" y="210"/>
                      </a:lnTo>
                      <a:lnTo>
                        <a:pt x="376" y="211"/>
                      </a:lnTo>
                      <a:lnTo>
                        <a:pt x="370" y="198"/>
                      </a:lnTo>
                      <a:lnTo>
                        <a:pt x="366" y="183"/>
                      </a:lnTo>
                      <a:lnTo>
                        <a:pt x="356" y="184"/>
                      </a:lnTo>
                      <a:lnTo>
                        <a:pt x="353" y="206"/>
                      </a:lnTo>
                      <a:lnTo>
                        <a:pt x="353" y="222"/>
                      </a:lnTo>
                      <a:lnTo>
                        <a:pt x="360" y="235"/>
                      </a:lnTo>
                      <a:lnTo>
                        <a:pt x="360" y="251"/>
                      </a:lnTo>
                      <a:lnTo>
                        <a:pt x="355" y="262"/>
                      </a:lnTo>
                      <a:lnTo>
                        <a:pt x="349" y="268"/>
                      </a:lnTo>
                      <a:lnTo>
                        <a:pt x="342" y="283"/>
                      </a:lnTo>
                      <a:lnTo>
                        <a:pt x="339" y="300"/>
                      </a:lnTo>
                      <a:lnTo>
                        <a:pt x="339" y="315"/>
                      </a:lnTo>
                      <a:lnTo>
                        <a:pt x="329" y="366"/>
                      </a:lnTo>
                      <a:lnTo>
                        <a:pt x="318" y="397"/>
                      </a:lnTo>
                      <a:lnTo>
                        <a:pt x="317" y="397"/>
                      </a:lnTo>
                      <a:lnTo>
                        <a:pt x="316" y="405"/>
                      </a:lnTo>
                      <a:lnTo>
                        <a:pt x="300" y="459"/>
                      </a:lnTo>
                      <a:lnTo>
                        <a:pt x="288" y="488"/>
                      </a:lnTo>
                      <a:lnTo>
                        <a:pt x="283" y="511"/>
                      </a:lnTo>
                      <a:lnTo>
                        <a:pt x="273" y="549"/>
                      </a:lnTo>
                      <a:lnTo>
                        <a:pt x="266" y="566"/>
                      </a:lnTo>
                      <a:lnTo>
                        <a:pt x="254" y="606"/>
                      </a:lnTo>
                      <a:lnTo>
                        <a:pt x="248" y="635"/>
                      </a:lnTo>
                      <a:lnTo>
                        <a:pt x="243" y="651"/>
                      </a:lnTo>
                      <a:lnTo>
                        <a:pt x="236" y="684"/>
                      </a:lnTo>
                      <a:lnTo>
                        <a:pt x="227" y="700"/>
                      </a:lnTo>
                      <a:lnTo>
                        <a:pt x="223" y="715"/>
                      </a:lnTo>
                      <a:lnTo>
                        <a:pt x="210" y="736"/>
                      </a:lnTo>
                      <a:lnTo>
                        <a:pt x="200" y="744"/>
                      </a:lnTo>
                      <a:lnTo>
                        <a:pt x="192" y="749"/>
                      </a:lnTo>
                      <a:lnTo>
                        <a:pt x="183" y="748"/>
                      </a:lnTo>
                      <a:lnTo>
                        <a:pt x="151" y="755"/>
                      </a:lnTo>
                      <a:lnTo>
                        <a:pt x="119" y="774"/>
                      </a:lnTo>
                      <a:lnTo>
                        <a:pt x="106" y="776"/>
                      </a:lnTo>
                      <a:lnTo>
                        <a:pt x="86" y="762"/>
                      </a:lnTo>
                      <a:lnTo>
                        <a:pt x="71" y="753"/>
                      </a:lnTo>
                      <a:lnTo>
                        <a:pt x="59" y="746"/>
                      </a:lnTo>
                      <a:lnTo>
                        <a:pt x="47" y="736"/>
                      </a:lnTo>
                      <a:lnTo>
                        <a:pt x="32" y="714"/>
                      </a:lnTo>
                      <a:lnTo>
                        <a:pt x="27" y="697"/>
                      </a:lnTo>
                      <a:lnTo>
                        <a:pt x="24" y="678"/>
                      </a:lnTo>
                      <a:lnTo>
                        <a:pt x="24" y="663"/>
                      </a:lnTo>
                      <a:lnTo>
                        <a:pt x="28" y="654"/>
                      </a:lnTo>
                      <a:lnTo>
                        <a:pt x="24" y="638"/>
                      </a:lnTo>
                      <a:lnTo>
                        <a:pt x="17" y="624"/>
                      </a:lnTo>
                      <a:lnTo>
                        <a:pt x="9" y="615"/>
                      </a:lnTo>
                      <a:lnTo>
                        <a:pt x="1" y="601"/>
                      </a:lnTo>
                      <a:lnTo>
                        <a:pt x="1" y="586"/>
                      </a:lnTo>
                      <a:lnTo>
                        <a:pt x="0" y="574"/>
                      </a:lnTo>
                      <a:lnTo>
                        <a:pt x="0" y="555"/>
                      </a:lnTo>
                      <a:lnTo>
                        <a:pt x="8" y="543"/>
                      </a:lnTo>
                      <a:lnTo>
                        <a:pt x="15" y="527"/>
                      </a:lnTo>
                      <a:lnTo>
                        <a:pt x="21" y="518"/>
                      </a:lnTo>
                      <a:lnTo>
                        <a:pt x="30" y="516"/>
                      </a:lnTo>
                      <a:lnTo>
                        <a:pt x="38" y="489"/>
                      </a:lnTo>
                      <a:lnTo>
                        <a:pt x="55" y="457"/>
                      </a:lnTo>
                      <a:lnTo>
                        <a:pt x="65" y="446"/>
                      </a:lnTo>
                      <a:lnTo>
                        <a:pt x="69" y="435"/>
                      </a:lnTo>
                      <a:lnTo>
                        <a:pt x="68" y="425"/>
                      </a:lnTo>
                      <a:lnTo>
                        <a:pt x="71" y="419"/>
                      </a:lnTo>
                      <a:lnTo>
                        <a:pt x="69" y="409"/>
                      </a:lnTo>
                      <a:lnTo>
                        <a:pt x="60" y="396"/>
                      </a:lnTo>
                      <a:lnTo>
                        <a:pt x="54" y="376"/>
                      </a:lnTo>
                      <a:lnTo>
                        <a:pt x="48" y="348"/>
                      </a:lnTo>
                      <a:lnTo>
                        <a:pt x="47" y="318"/>
                      </a:lnTo>
                      <a:lnTo>
                        <a:pt x="37" y="302"/>
                      </a:lnTo>
                      <a:lnTo>
                        <a:pt x="51" y="280"/>
                      </a:lnTo>
                      <a:lnTo>
                        <a:pt x="65" y="247"/>
                      </a:lnTo>
                      <a:lnTo>
                        <a:pt x="64" y="23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75" name="Group 25"/>
                <p:cNvGrpSpPr>
                  <a:grpSpLocks noChangeAspect="1"/>
                </p:cNvGrpSpPr>
                <p:nvPr/>
              </p:nvGrpSpPr>
              <p:grpSpPr bwMode="gray">
                <a:xfrm>
                  <a:off x="4961730" y="3769072"/>
                  <a:ext cx="219075" cy="239713"/>
                  <a:chOff x="2643" y="2535"/>
                  <a:chExt cx="138" cy="151"/>
                </a:xfrm>
                <a:grpFill/>
              </p:grpSpPr>
              <p:sp>
                <p:nvSpPr>
                  <p:cNvPr id="229" name="Freeform 26"/>
                  <p:cNvSpPr>
                    <a:spLocks noChangeAspect="1"/>
                  </p:cNvSpPr>
                  <p:nvPr/>
                </p:nvSpPr>
                <p:spPr bwMode="gray">
                  <a:xfrm>
                    <a:off x="2643" y="2550"/>
                    <a:ext cx="138" cy="136"/>
                  </a:xfrm>
                  <a:custGeom>
                    <a:avLst/>
                    <a:gdLst/>
                    <a:ahLst/>
                    <a:cxnLst>
                      <a:cxn ang="0">
                        <a:pos x="14" y="557"/>
                      </a:cxn>
                      <a:cxn ang="0">
                        <a:pos x="30" y="499"/>
                      </a:cxn>
                      <a:cxn ang="0">
                        <a:pos x="43" y="451"/>
                      </a:cxn>
                      <a:cxn ang="0">
                        <a:pos x="53" y="418"/>
                      </a:cxn>
                      <a:cxn ang="0">
                        <a:pos x="90" y="381"/>
                      </a:cxn>
                      <a:cxn ang="0">
                        <a:pos x="116" y="331"/>
                      </a:cxn>
                      <a:cxn ang="0">
                        <a:pos x="122" y="283"/>
                      </a:cxn>
                      <a:cxn ang="0">
                        <a:pos x="95" y="235"/>
                      </a:cxn>
                      <a:cxn ang="0">
                        <a:pos x="86" y="175"/>
                      </a:cxn>
                      <a:cxn ang="0">
                        <a:pos x="84" y="128"/>
                      </a:cxn>
                      <a:cxn ang="0">
                        <a:pos x="53" y="53"/>
                      </a:cxn>
                      <a:cxn ang="0">
                        <a:pos x="40" y="26"/>
                      </a:cxn>
                      <a:cxn ang="0">
                        <a:pos x="79" y="9"/>
                      </a:cxn>
                      <a:cxn ang="0">
                        <a:pos x="132" y="4"/>
                      </a:cxn>
                      <a:cxn ang="0">
                        <a:pos x="193" y="3"/>
                      </a:cxn>
                      <a:cxn ang="0">
                        <a:pos x="258" y="3"/>
                      </a:cxn>
                      <a:cxn ang="0">
                        <a:pos x="275" y="19"/>
                      </a:cxn>
                      <a:cxn ang="0">
                        <a:pos x="290" y="68"/>
                      </a:cxn>
                      <a:cxn ang="0">
                        <a:pos x="339" y="129"/>
                      </a:cxn>
                      <a:cxn ang="0">
                        <a:pos x="404" y="122"/>
                      </a:cxn>
                      <a:cxn ang="0">
                        <a:pos x="430" y="95"/>
                      </a:cxn>
                      <a:cxn ang="0">
                        <a:pos x="436" y="67"/>
                      </a:cxn>
                      <a:cxn ang="0">
                        <a:pos x="504" y="83"/>
                      </a:cxn>
                      <a:cxn ang="0">
                        <a:pos x="560" y="128"/>
                      </a:cxn>
                      <a:cxn ang="0">
                        <a:pos x="565" y="178"/>
                      </a:cxn>
                      <a:cxn ang="0">
                        <a:pos x="573" y="226"/>
                      </a:cxn>
                      <a:cxn ang="0">
                        <a:pos x="580" y="278"/>
                      </a:cxn>
                      <a:cxn ang="0">
                        <a:pos x="572" y="295"/>
                      </a:cxn>
                      <a:cxn ang="0">
                        <a:pos x="590" y="304"/>
                      </a:cxn>
                      <a:cxn ang="0">
                        <a:pos x="651" y="288"/>
                      </a:cxn>
                      <a:cxn ang="0">
                        <a:pos x="682" y="279"/>
                      </a:cxn>
                      <a:cxn ang="0">
                        <a:pos x="686" y="288"/>
                      </a:cxn>
                      <a:cxn ang="0">
                        <a:pos x="683" y="311"/>
                      </a:cxn>
                      <a:cxn ang="0">
                        <a:pos x="681" y="364"/>
                      </a:cxn>
                      <a:cxn ang="0">
                        <a:pos x="683" y="396"/>
                      </a:cxn>
                      <a:cxn ang="0">
                        <a:pos x="573" y="452"/>
                      </a:cxn>
                      <a:cxn ang="0">
                        <a:pos x="573" y="601"/>
                      </a:cxn>
                      <a:cxn ang="0">
                        <a:pos x="603" y="630"/>
                      </a:cxn>
                      <a:cxn ang="0">
                        <a:pos x="630" y="654"/>
                      </a:cxn>
                      <a:cxn ang="0">
                        <a:pos x="549" y="683"/>
                      </a:cxn>
                      <a:cxn ang="0">
                        <a:pos x="513" y="677"/>
                      </a:cxn>
                      <a:cxn ang="0">
                        <a:pos x="417" y="671"/>
                      </a:cxn>
                      <a:cxn ang="0">
                        <a:pos x="369" y="644"/>
                      </a:cxn>
                      <a:cxn ang="0">
                        <a:pos x="201" y="644"/>
                      </a:cxn>
                      <a:cxn ang="0">
                        <a:pos x="112" y="633"/>
                      </a:cxn>
                      <a:cxn ang="0">
                        <a:pos x="62" y="618"/>
                      </a:cxn>
                      <a:cxn ang="0">
                        <a:pos x="26" y="629"/>
                      </a:cxn>
                      <a:cxn ang="0">
                        <a:pos x="0" y="617"/>
                      </a:cxn>
                    </a:cxnLst>
                    <a:rect l="0" t="0" r="r" b="b"/>
                    <a:pathLst>
                      <a:path w="692" h="684">
                        <a:moveTo>
                          <a:pt x="5" y="597"/>
                        </a:moveTo>
                        <a:lnTo>
                          <a:pt x="5" y="576"/>
                        </a:lnTo>
                        <a:lnTo>
                          <a:pt x="6" y="565"/>
                        </a:lnTo>
                        <a:lnTo>
                          <a:pt x="14" y="557"/>
                        </a:lnTo>
                        <a:lnTo>
                          <a:pt x="21" y="532"/>
                        </a:lnTo>
                        <a:lnTo>
                          <a:pt x="25" y="522"/>
                        </a:lnTo>
                        <a:lnTo>
                          <a:pt x="26" y="508"/>
                        </a:lnTo>
                        <a:lnTo>
                          <a:pt x="30" y="499"/>
                        </a:lnTo>
                        <a:lnTo>
                          <a:pt x="31" y="487"/>
                        </a:lnTo>
                        <a:lnTo>
                          <a:pt x="33" y="481"/>
                        </a:lnTo>
                        <a:lnTo>
                          <a:pt x="36" y="470"/>
                        </a:lnTo>
                        <a:lnTo>
                          <a:pt x="43" y="451"/>
                        </a:lnTo>
                        <a:lnTo>
                          <a:pt x="43" y="444"/>
                        </a:lnTo>
                        <a:lnTo>
                          <a:pt x="47" y="439"/>
                        </a:lnTo>
                        <a:lnTo>
                          <a:pt x="47" y="433"/>
                        </a:lnTo>
                        <a:lnTo>
                          <a:pt x="53" y="418"/>
                        </a:lnTo>
                        <a:lnTo>
                          <a:pt x="63" y="411"/>
                        </a:lnTo>
                        <a:lnTo>
                          <a:pt x="69" y="403"/>
                        </a:lnTo>
                        <a:lnTo>
                          <a:pt x="70" y="391"/>
                        </a:lnTo>
                        <a:lnTo>
                          <a:pt x="90" y="381"/>
                        </a:lnTo>
                        <a:lnTo>
                          <a:pt x="103" y="366"/>
                        </a:lnTo>
                        <a:lnTo>
                          <a:pt x="108" y="358"/>
                        </a:lnTo>
                        <a:lnTo>
                          <a:pt x="113" y="347"/>
                        </a:lnTo>
                        <a:lnTo>
                          <a:pt x="116" y="331"/>
                        </a:lnTo>
                        <a:lnTo>
                          <a:pt x="116" y="315"/>
                        </a:lnTo>
                        <a:lnTo>
                          <a:pt x="118" y="306"/>
                        </a:lnTo>
                        <a:lnTo>
                          <a:pt x="117" y="290"/>
                        </a:lnTo>
                        <a:lnTo>
                          <a:pt x="122" y="283"/>
                        </a:lnTo>
                        <a:lnTo>
                          <a:pt x="117" y="264"/>
                        </a:lnTo>
                        <a:lnTo>
                          <a:pt x="105" y="253"/>
                        </a:lnTo>
                        <a:lnTo>
                          <a:pt x="100" y="242"/>
                        </a:lnTo>
                        <a:lnTo>
                          <a:pt x="95" y="235"/>
                        </a:lnTo>
                        <a:lnTo>
                          <a:pt x="89" y="219"/>
                        </a:lnTo>
                        <a:lnTo>
                          <a:pt x="81" y="188"/>
                        </a:lnTo>
                        <a:lnTo>
                          <a:pt x="81" y="182"/>
                        </a:lnTo>
                        <a:lnTo>
                          <a:pt x="86" y="175"/>
                        </a:lnTo>
                        <a:lnTo>
                          <a:pt x="94" y="169"/>
                        </a:lnTo>
                        <a:lnTo>
                          <a:pt x="94" y="151"/>
                        </a:lnTo>
                        <a:lnTo>
                          <a:pt x="90" y="137"/>
                        </a:lnTo>
                        <a:lnTo>
                          <a:pt x="84" y="128"/>
                        </a:lnTo>
                        <a:lnTo>
                          <a:pt x="73" y="91"/>
                        </a:lnTo>
                        <a:lnTo>
                          <a:pt x="70" y="79"/>
                        </a:lnTo>
                        <a:lnTo>
                          <a:pt x="67" y="70"/>
                        </a:lnTo>
                        <a:lnTo>
                          <a:pt x="53" y="53"/>
                        </a:lnTo>
                        <a:lnTo>
                          <a:pt x="48" y="45"/>
                        </a:lnTo>
                        <a:lnTo>
                          <a:pt x="43" y="36"/>
                        </a:lnTo>
                        <a:lnTo>
                          <a:pt x="40" y="30"/>
                        </a:lnTo>
                        <a:lnTo>
                          <a:pt x="40" y="26"/>
                        </a:lnTo>
                        <a:lnTo>
                          <a:pt x="41" y="24"/>
                        </a:lnTo>
                        <a:lnTo>
                          <a:pt x="47" y="21"/>
                        </a:lnTo>
                        <a:lnTo>
                          <a:pt x="65" y="16"/>
                        </a:lnTo>
                        <a:lnTo>
                          <a:pt x="79" y="9"/>
                        </a:lnTo>
                        <a:lnTo>
                          <a:pt x="92" y="4"/>
                        </a:lnTo>
                        <a:lnTo>
                          <a:pt x="101" y="4"/>
                        </a:lnTo>
                        <a:lnTo>
                          <a:pt x="108" y="3"/>
                        </a:lnTo>
                        <a:lnTo>
                          <a:pt x="132" y="4"/>
                        </a:lnTo>
                        <a:lnTo>
                          <a:pt x="154" y="2"/>
                        </a:lnTo>
                        <a:lnTo>
                          <a:pt x="161" y="4"/>
                        </a:lnTo>
                        <a:lnTo>
                          <a:pt x="180" y="5"/>
                        </a:lnTo>
                        <a:lnTo>
                          <a:pt x="193" y="3"/>
                        </a:lnTo>
                        <a:lnTo>
                          <a:pt x="207" y="3"/>
                        </a:lnTo>
                        <a:lnTo>
                          <a:pt x="240" y="0"/>
                        </a:lnTo>
                        <a:lnTo>
                          <a:pt x="256" y="2"/>
                        </a:lnTo>
                        <a:lnTo>
                          <a:pt x="258" y="3"/>
                        </a:lnTo>
                        <a:lnTo>
                          <a:pt x="263" y="10"/>
                        </a:lnTo>
                        <a:lnTo>
                          <a:pt x="267" y="11"/>
                        </a:lnTo>
                        <a:lnTo>
                          <a:pt x="271" y="10"/>
                        </a:lnTo>
                        <a:lnTo>
                          <a:pt x="275" y="19"/>
                        </a:lnTo>
                        <a:lnTo>
                          <a:pt x="280" y="37"/>
                        </a:lnTo>
                        <a:lnTo>
                          <a:pt x="282" y="51"/>
                        </a:lnTo>
                        <a:lnTo>
                          <a:pt x="283" y="56"/>
                        </a:lnTo>
                        <a:lnTo>
                          <a:pt x="290" y="68"/>
                        </a:lnTo>
                        <a:lnTo>
                          <a:pt x="294" y="84"/>
                        </a:lnTo>
                        <a:lnTo>
                          <a:pt x="306" y="97"/>
                        </a:lnTo>
                        <a:lnTo>
                          <a:pt x="327" y="124"/>
                        </a:lnTo>
                        <a:lnTo>
                          <a:pt x="339" y="129"/>
                        </a:lnTo>
                        <a:lnTo>
                          <a:pt x="353" y="129"/>
                        </a:lnTo>
                        <a:lnTo>
                          <a:pt x="374" y="122"/>
                        </a:lnTo>
                        <a:lnTo>
                          <a:pt x="387" y="119"/>
                        </a:lnTo>
                        <a:lnTo>
                          <a:pt x="404" y="122"/>
                        </a:lnTo>
                        <a:lnTo>
                          <a:pt x="424" y="122"/>
                        </a:lnTo>
                        <a:lnTo>
                          <a:pt x="427" y="107"/>
                        </a:lnTo>
                        <a:lnTo>
                          <a:pt x="428" y="100"/>
                        </a:lnTo>
                        <a:lnTo>
                          <a:pt x="430" y="95"/>
                        </a:lnTo>
                        <a:lnTo>
                          <a:pt x="431" y="91"/>
                        </a:lnTo>
                        <a:lnTo>
                          <a:pt x="433" y="86"/>
                        </a:lnTo>
                        <a:lnTo>
                          <a:pt x="434" y="75"/>
                        </a:lnTo>
                        <a:lnTo>
                          <a:pt x="436" y="67"/>
                        </a:lnTo>
                        <a:lnTo>
                          <a:pt x="479" y="67"/>
                        </a:lnTo>
                        <a:lnTo>
                          <a:pt x="482" y="61"/>
                        </a:lnTo>
                        <a:lnTo>
                          <a:pt x="505" y="61"/>
                        </a:lnTo>
                        <a:lnTo>
                          <a:pt x="504" y="83"/>
                        </a:lnTo>
                        <a:lnTo>
                          <a:pt x="552" y="84"/>
                        </a:lnTo>
                        <a:lnTo>
                          <a:pt x="556" y="88"/>
                        </a:lnTo>
                        <a:lnTo>
                          <a:pt x="558" y="96"/>
                        </a:lnTo>
                        <a:lnTo>
                          <a:pt x="560" y="128"/>
                        </a:lnTo>
                        <a:lnTo>
                          <a:pt x="563" y="140"/>
                        </a:lnTo>
                        <a:lnTo>
                          <a:pt x="563" y="156"/>
                        </a:lnTo>
                        <a:lnTo>
                          <a:pt x="565" y="172"/>
                        </a:lnTo>
                        <a:lnTo>
                          <a:pt x="565" y="178"/>
                        </a:lnTo>
                        <a:lnTo>
                          <a:pt x="562" y="189"/>
                        </a:lnTo>
                        <a:lnTo>
                          <a:pt x="562" y="203"/>
                        </a:lnTo>
                        <a:lnTo>
                          <a:pt x="564" y="212"/>
                        </a:lnTo>
                        <a:lnTo>
                          <a:pt x="573" y="226"/>
                        </a:lnTo>
                        <a:lnTo>
                          <a:pt x="579" y="247"/>
                        </a:lnTo>
                        <a:lnTo>
                          <a:pt x="585" y="263"/>
                        </a:lnTo>
                        <a:lnTo>
                          <a:pt x="585" y="271"/>
                        </a:lnTo>
                        <a:lnTo>
                          <a:pt x="580" y="278"/>
                        </a:lnTo>
                        <a:lnTo>
                          <a:pt x="569" y="289"/>
                        </a:lnTo>
                        <a:lnTo>
                          <a:pt x="569" y="291"/>
                        </a:lnTo>
                        <a:lnTo>
                          <a:pt x="570" y="294"/>
                        </a:lnTo>
                        <a:lnTo>
                          <a:pt x="572" y="295"/>
                        </a:lnTo>
                        <a:lnTo>
                          <a:pt x="575" y="296"/>
                        </a:lnTo>
                        <a:lnTo>
                          <a:pt x="581" y="304"/>
                        </a:lnTo>
                        <a:lnTo>
                          <a:pt x="587" y="305"/>
                        </a:lnTo>
                        <a:lnTo>
                          <a:pt x="590" y="304"/>
                        </a:lnTo>
                        <a:lnTo>
                          <a:pt x="592" y="298"/>
                        </a:lnTo>
                        <a:lnTo>
                          <a:pt x="595" y="290"/>
                        </a:lnTo>
                        <a:lnTo>
                          <a:pt x="600" y="288"/>
                        </a:lnTo>
                        <a:lnTo>
                          <a:pt x="651" y="288"/>
                        </a:lnTo>
                        <a:lnTo>
                          <a:pt x="661" y="284"/>
                        </a:lnTo>
                        <a:lnTo>
                          <a:pt x="670" y="287"/>
                        </a:lnTo>
                        <a:lnTo>
                          <a:pt x="672" y="287"/>
                        </a:lnTo>
                        <a:lnTo>
                          <a:pt x="682" y="279"/>
                        </a:lnTo>
                        <a:lnTo>
                          <a:pt x="683" y="279"/>
                        </a:lnTo>
                        <a:lnTo>
                          <a:pt x="687" y="283"/>
                        </a:lnTo>
                        <a:lnTo>
                          <a:pt x="687" y="287"/>
                        </a:lnTo>
                        <a:lnTo>
                          <a:pt x="686" y="288"/>
                        </a:lnTo>
                        <a:lnTo>
                          <a:pt x="685" y="290"/>
                        </a:lnTo>
                        <a:lnTo>
                          <a:pt x="686" y="300"/>
                        </a:lnTo>
                        <a:lnTo>
                          <a:pt x="686" y="305"/>
                        </a:lnTo>
                        <a:lnTo>
                          <a:pt x="683" y="311"/>
                        </a:lnTo>
                        <a:lnTo>
                          <a:pt x="683" y="323"/>
                        </a:lnTo>
                        <a:lnTo>
                          <a:pt x="681" y="336"/>
                        </a:lnTo>
                        <a:lnTo>
                          <a:pt x="682" y="350"/>
                        </a:lnTo>
                        <a:lnTo>
                          <a:pt x="681" y="364"/>
                        </a:lnTo>
                        <a:lnTo>
                          <a:pt x="678" y="373"/>
                        </a:lnTo>
                        <a:lnTo>
                          <a:pt x="678" y="388"/>
                        </a:lnTo>
                        <a:lnTo>
                          <a:pt x="680" y="392"/>
                        </a:lnTo>
                        <a:lnTo>
                          <a:pt x="683" y="396"/>
                        </a:lnTo>
                        <a:lnTo>
                          <a:pt x="692" y="398"/>
                        </a:lnTo>
                        <a:lnTo>
                          <a:pt x="633" y="398"/>
                        </a:lnTo>
                        <a:lnTo>
                          <a:pt x="573" y="398"/>
                        </a:lnTo>
                        <a:lnTo>
                          <a:pt x="573" y="452"/>
                        </a:lnTo>
                        <a:lnTo>
                          <a:pt x="573" y="508"/>
                        </a:lnTo>
                        <a:lnTo>
                          <a:pt x="573" y="562"/>
                        </a:lnTo>
                        <a:lnTo>
                          <a:pt x="573" y="600"/>
                        </a:lnTo>
                        <a:lnTo>
                          <a:pt x="573" y="601"/>
                        </a:lnTo>
                        <a:lnTo>
                          <a:pt x="580" y="607"/>
                        </a:lnTo>
                        <a:lnTo>
                          <a:pt x="584" y="614"/>
                        </a:lnTo>
                        <a:lnTo>
                          <a:pt x="597" y="623"/>
                        </a:lnTo>
                        <a:lnTo>
                          <a:pt x="603" y="630"/>
                        </a:lnTo>
                        <a:lnTo>
                          <a:pt x="613" y="639"/>
                        </a:lnTo>
                        <a:lnTo>
                          <a:pt x="617" y="644"/>
                        </a:lnTo>
                        <a:lnTo>
                          <a:pt x="626" y="648"/>
                        </a:lnTo>
                        <a:lnTo>
                          <a:pt x="630" y="654"/>
                        </a:lnTo>
                        <a:lnTo>
                          <a:pt x="638" y="659"/>
                        </a:lnTo>
                        <a:lnTo>
                          <a:pt x="635" y="661"/>
                        </a:lnTo>
                        <a:lnTo>
                          <a:pt x="624" y="664"/>
                        </a:lnTo>
                        <a:lnTo>
                          <a:pt x="549" y="683"/>
                        </a:lnTo>
                        <a:lnTo>
                          <a:pt x="541" y="684"/>
                        </a:lnTo>
                        <a:lnTo>
                          <a:pt x="537" y="682"/>
                        </a:lnTo>
                        <a:lnTo>
                          <a:pt x="525" y="681"/>
                        </a:lnTo>
                        <a:lnTo>
                          <a:pt x="513" y="677"/>
                        </a:lnTo>
                        <a:lnTo>
                          <a:pt x="497" y="676"/>
                        </a:lnTo>
                        <a:lnTo>
                          <a:pt x="463" y="669"/>
                        </a:lnTo>
                        <a:lnTo>
                          <a:pt x="436" y="669"/>
                        </a:lnTo>
                        <a:lnTo>
                          <a:pt x="417" y="671"/>
                        </a:lnTo>
                        <a:lnTo>
                          <a:pt x="408" y="671"/>
                        </a:lnTo>
                        <a:lnTo>
                          <a:pt x="391" y="665"/>
                        </a:lnTo>
                        <a:lnTo>
                          <a:pt x="385" y="655"/>
                        </a:lnTo>
                        <a:lnTo>
                          <a:pt x="369" y="644"/>
                        </a:lnTo>
                        <a:lnTo>
                          <a:pt x="349" y="644"/>
                        </a:lnTo>
                        <a:lnTo>
                          <a:pt x="302" y="644"/>
                        </a:lnTo>
                        <a:lnTo>
                          <a:pt x="255" y="644"/>
                        </a:lnTo>
                        <a:lnTo>
                          <a:pt x="201" y="644"/>
                        </a:lnTo>
                        <a:lnTo>
                          <a:pt x="151" y="644"/>
                        </a:lnTo>
                        <a:lnTo>
                          <a:pt x="133" y="644"/>
                        </a:lnTo>
                        <a:lnTo>
                          <a:pt x="126" y="646"/>
                        </a:lnTo>
                        <a:lnTo>
                          <a:pt x="112" y="633"/>
                        </a:lnTo>
                        <a:lnTo>
                          <a:pt x="99" y="628"/>
                        </a:lnTo>
                        <a:lnTo>
                          <a:pt x="94" y="619"/>
                        </a:lnTo>
                        <a:lnTo>
                          <a:pt x="84" y="618"/>
                        </a:lnTo>
                        <a:lnTo>
                          <a:pt x="62" y="618"/>
                        </a:lnTo>
                        <a:lnTo>
                          <a:pt x="52" y="622"/>
                        </a:lnTo>
                        <a:lnTo>
                          <a:pt x="42" y="632"/>
                        </a:lnTo>
                        <a:lnTo>
                          <a:pt x="36" y="635"/>
                        </a:lnTo>
                        <a:lnTo>
                          <a:pt x="26" y="629"/>
                        </a:lnTo>
                        <a:lnTo>
                          <a:pt x="15" y="638"/>
                        </a:lnTo>
                        <a:lnTo>
                          <a:pt x="4" y="644"/>
                        </a:lnTo>
                        <a:lnTo>
                          <a:pt x="4" y="638"/>
                        </a:lnTo>
                        <a:lnTo>
                          <a:pt x="0" y="617"/>
                        </a:lnTo>
                        <a:lnTo>
                          <a:pt x="0" y="606"/>
                        </a:lnTo>
                        <a:lnTo>
                          <a:pt x="5" y="608"/>
                        </a:lnTo>
                        <a:lnTo>
                          <a:pt x="5" y="597"/>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0" name="Freeform 27"/>
                  <p:cNvSpPr>
                    <a:spLocks noChangeAspect="1"/>
                  </p:cNvSpPr>
                  <p:nvPr/>
                </p:nvSpPr>
                <p:spPr bwMode="gray">
                  <a:xfrm>
                    <a:off x="2647" y="2535"/>
                    <a:ext cx="11" cy="16"/>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176" name="Freeform 28"/>
                <p:cNvSpPr>
                  <a:spLocks noChangeAspect="1"/>
                </p:cNvSpPr>
                <p:nvPr/>
              </p:nvSpPr>
              <p:spPr bwMode="gray">
                <a:xfrm>
                  <a:off x="5231605" y="4207222"/>
                  <a:ext cx="39688" cy="41275"/>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7" name="Freeform 29"/>
                <p:cNvSpPr>
                  <a:spLocks noChangeAspect="1"/>
                </p:cNvSpPr>
                <p:nvPr/>
              </p:nvSpPr>
              <p:spPr bwMode="gray">
                <a:xfrm>
                  <a:off x="5142705" y="3834159"/>
                  <a:ext cx="203200" cy="174625"/>
                </a:xfrm>
                <a:custGeom>
                  <a:avLst/>
                  <a:gdLst/>
                  <a:ahLst/>
                  <a:cxnLst>
                    <a:cxn ang="0">
                      <a:pos x="0" y="320"/>
                    </a:cxn>
                    <a:cxn ang="0">
                      <a:pos x="110" y="264"/>
                    </a:cxn>
                    <a:cxn ang="0">
                      <a:pos x="108" y="232"/>
                    </a:cxn>
                    <a:cxn ang="0">
                      <a:pos x="110" y="179"/>
                    </a:cxn>
                    <a:cxn ang="0">
                      <a:pos x="113" y="156"/>
                    </a:cxn>
                    <a:cxn ang="0">
                      <a:pos x="120" y="145"/>
                    </a:cxn>
                    <a:cxn ang="0">
                      <a:pos x="132" y="168"/>
                    </a:cxn>
                    <a:cxn ang="0">
                      <a:pos x="156" y="166"/>
                    </a:cxn>
                    <a:cxn ang="0">
                      <a:pos x="183" y="178"/>
                    </a:cxn>
                    <a:cxn ang="0">
                      <a:pos x="231" y="205"/>
                    </a:cxn>
                    <a:cxn ang="0">
                      <a:pos x="274" y="196"/>
                    </a:cxn>
                    <a:cxn ang="0">
                      <a:pos x="323" y="226"/>
                    </a:cxn>
                    <a:cxn ang="0">
                      <a:pos x="350" y="252"/>
                    </a:cxn>
                    <a:cxn ang="0">
                      <a:pos x="397" y="277"/>
                    </a:cxn>
                    <a:cxn ang="0">
                      <a:pos x="411" y="275"/>
                    </a:cxn>
                    <a:cxn ang="0">
                      <a:pos x="426" y="281"/>
                    </a:cxn>
                    <a:cxn ang="0">
                      <a:pos x="421" y="223"/>
                    </a:cxn>
                    <a:cxn ang="0">
                      <a:pos x="383" y="225"/>
                    </a:cxn>
                    <a:cxn ang="0">
                      <a:pos x="358" y="199"/>
                    </a:cxn>
                    <a:cxn ang="0">
                      <a:pos x="377" y="131"/>
                    </a:cxn>
                    <a:cxn ang="0">
                      <a:pos x="370" y="66"/>
                    </a:cxn>
                    <a:cxn ang="0">
                      <a:pos x="379" y="37"/>
                    </a:cxn>
                    <a:cxn ang="0">
                      <a:pos x="397" y="17"/>
                    </a:cxn>
                    <a:cxn ang="0">
                      <a:pos x="470" y="13"/>
                    </a:cxn>
                    <a:cxn ang="0">
                      <a:pos x="494" y="33"/>
                    </a:cxn>
                    <a:cxn ang="0">
                      <a:pos x="526" y="32"/>
                    </a:cxn>
                    <a:cxn ang="0">
                      <a:pos x="575" y="57"/>
                    </a:cxn>
                    <a:cxn ang="0">
                      <a:pos x="603" y="67"/>
                    </a:cxn>
                    <a:cxn ang="0">
                      <a:pos x="605" y="82"/>
                    </a:cxn>
                    <a:cxn ang="0">
                      <a:pos x="626" y="107"/>
                    </a:cxn>
                    <a:cxn ang="0">
                      <a:pos x="640" y="139"/>
                    </a:cxn>
                    <a:cxn ang="0">
                      <a:pos x="625" y="151"/>
                    </a:cxn>
                    <a:cxn ang="0">
                      <a:pos x="620" y="194"/>
                    </a:cxn>
                    <a:cxn ang="0">
                      <a:pos x="624" y="231"/>
                    </a:cxn>
                    <a:cxn ang="0">
                      <a:pos x="619" y="243"/>
                    </a:cxn>
                    <a:cxn ang="0">
                      <a:pos x="603" y="265"/>
                    </a:cxn>
                    <a:cxn ang="0">
                      <a:pos x="589" y="306"/>
                    </a:cxn>
                    <a:cxn ang="0">
                      <a:pos x="608" y="322"/>
                    </a:cxn>
                    <a:cxn ang="0">
                      <a:pos x="438" y="383"/>
                    </a:cxn>
                    <a:cxn ang="0">
                      <a:pos x="452" y="416"/>
                    </a:cxn>
                    <a:cxn ang="0">
                      <a:pos x="424" y="414"/>
                    </a:cxn>
                    <a:cxn ang="0">
                      <a:pos x="385" y="425"/>
                    </a:cxn>
                    <a:cxn ang="0">
                      <a:pos x="365" y="442"/>
                    </a:cxn>
                    <a:cxn ang="0">
                      <a:pos x="363" y="464"/>
                    </a:cxn>
                    <a:cxn ang="0">
                      <a:pos x="336" y="469"/>
                    </a:cxn>
                    <a:cxn ang="0">
                      <a:pos x="315" y="481"/>
                    </a:cxn>
                    <a:cxn ang="0">
                      <a:pos x="303" y="491"/>
                    </a:cxn>
                    <a:cxn ang="0">
                      <a:pos x="285" y="524"/>
                    </a:cxn>
                    <a:cxn ang="0">
                      <a:pos x="264" y="549"/>
                    </a:cxn>
                    <a:cxn ang="0">
                      <a:pos x="245" y="546"/>
                    </a:cxn>
                    <a:cxn ang="0">
                      <a:pos x="211" y="546"/>
                    </a:cxn>
                    <a:cxn ang="0">
                      <a:pos x="172" y="539"/>
                    </a:cxn>
                    <a:cxn ang="0">
                      <a:pos x="139" y="518"/>
                    </a:cxn>
                    <a:cxn ang="0">
                      <a:pos x="65" y="527"/>
                    </a:cxn>
                    <a:cxn ang="0">
                      <a:pos x="40" y="507"/>
                    </a:cxn>
                    <a:cxn ang="0">
                      <a:pos x="7" y="475"/>
                    </a:cxn>
                  </a:cxnLst>
                  <a:rect l="0" t="0" r="r" b="b"/>
                  <a:pathLst>
                    <a:path w="640" h="552">
                      <a:moveTo>
                        <a:pt x="0" y="468"/>
                      </a:moveTo>
                      <a:lnTo>
                        <a:pt x="0" y="430"/>
                      </a:lnTo>
                      <a:lnTo>
                        <a:pt x="0" y="376"/>
                      </a:lnTo>
                      <a:lnTo>
                        <a:pt x="0" y="320"/>
                      </a:lnTo>
                      <a:lnTo>
                        <a:pt x="0" y="266"/>
                      </a:lnTo>
                      <a:lnTo>
                        <a:pt x="60" y="266"/>
                      </a:lnTo>
                      <a:lnTo>
                        <a:pt x="119" y="266"/>
                      </a:lnTo>
                      <a:lnTo>
                        <a:pt x="110" y="264"/>
                      </a:lnTo>
                      <a:lnTo>
                        <a:pt x="107" y="260"/>
                      </a:lnTo>
                      <a:lnTo>
                        <a:pt x="105" y="256"/>
                      </a:lnTo>
                      <a:lnTo>
                        <a:pt x="105" y="241"/>
                      </a:lnTo>
                      <a:lnTo>
                        <a:pt x="108" y="232"/>
                      </a:lnTo>
                      <a:lnTo>
                        <a:pt x="109" y="218"/>
                      </a:lnTo>
                      <a:lnTo>
                        <a:pt x="108" y="204"/>
                      </a:lnTo>
                      <a:lnTo>
                        <a:pt x="110" y="191"/>
                      </a:lnTo>
                      <a:lnTo>
                        <a:pt x="110" y="179"/>
                      </a:lnTo>
                      <a:lnTo>
                        <a:pt x="113" y="173"/>
                      </a:lnTo>
                      <a:lnTo>
                        <a:pt x="113" y="168"/>
                      </a:lnTo>
                      <a:lnTo>
                        <a:pt x="112" y="158"/>
                      </a:lnTo>
                      <a:lnTo>
                        <a:pt x="113" y="156"/>
                      </a:lnTo>
                      <a:lnTo>
                        <a:pt x="114" y="155"/>
                      </a:lnTo>
                      <a:lnTo>
                        <a:pt x="114" y="151"/>
                      </a:lnTo>
                      <a:lnTo>
                        <a:pt x="110" y="147"/>
                      </a:lnTo>
                      <a:lnTo>
                        <a:pt x="120" y="145"/>
                      </a:lnTo>
                      <a:lnTo>
                        <a:pt x="124" y="145"/>
                      </a:lnTo>
                      <a:lnTo>
                        <a:pt x="126" y="146"/>
                      </a:lnTo>
                      <a:lnTo>
                        <a:pt x="132" y="156"/>
                      </a:lnTo>
                      <a:lnTo>
                        <a:pt x="132" y="168"/>
                      </a:lnTo>
                      <a:lnTo>
                        <a:pt x="134" y="173"/>
                      </a:lnTo>
                      <a:lnTo>
                        <a:pt x="137" y="173"/>
                      </a:lnTo>
                      <a:lnTo>
                        <a:pt x="151" y="167"/>
                      </a:lnTo>
                      <a:lnTo>
                        <a:pt x="156" y="166"/>
                      </a:lnTo>
                      <a:lnTo>
                        <a:pt x="162" y="166"/>
                      </a:lnTo>
                      <a:lnTo>
                        <a:pt x="173" y="161"/>
                      </a:lnTo>
                      <a:lnTo>
                        <a:pt x="179" y="169"/>
                      </a:lnTo>
                      <a:lnTo>
                        <a:pt x="183" y="178"/>
                      </a:lnTo>
                      <a:lnTo>
                        <a:pt x="188" y="184"/>
                      </a:lnTo>
                      <a:lnTo>
                        <a:pt x="201" y="190"/>
                      </a:lnTo>
                      <a:lnTo>
                        <a:pt x="213" y="198"/>
                      </a:lnTo>
                      <a:lnTo>
                        <a:pt x="231" y="205"/>
                      </a:lnTo>
                      <a:lnTo>
                        <a:pt x="243" y="206"/>
                      </a:lnTo>
                      <a:lnTo>
                        <a:pt x="252" y="204"/>
                      </a:lnTo>
                      <a:lnTo>
                        <a:pt x="264" y="199"/>
                      </a:lnTo>
                      <a:lnTo>
                        <a:pt x="274" y="196"/>
                      </a:lnTo>
                      <a:lnTo>
                        <a:pt x="279" y="198"/>
                      </a:lnTo>
                      <a:lnTo>
                        <a:pt x="298" y="216"/>
                      </a:lnTo>
                      <a:lnTo>
                        <a:pt x="312" y="222"/>
                      </a:lnTo>
                      <a:lnTo>
                        <a:pt x="323" y="226"/>
                      </a:lnTo>
                      <a:lnTo>
                        <a:pt x="334" y="227"/>
                      </a:lnTo>
                      <a:lnTo>
                        <a:pt x="341" y="233"/>
                      </a:lnTo>
                      <a:lnTo>
                        <a:pt x="346" y="245"/>
                      </a:lnTo>
                      <a:lnTo>
                        <a:pt x="350" y="252"/>
                      </a:lnTo>
                      <a:lnTo>
                        <a:pt x="363" y="264"/>
                      </a:lnTo>
                      <a:lnTo>
                        <a:pt x="377" y="272"/>
                      </a:lnTo>
                      <a:lnTo>
                        <a:pt x="387" y="276"/>
                      </a:lnTo>
                      <a:lnTo>
                        <a:pt x="397" y="277"/>
                      </a:lnTo>
                      <a:lnTo>
                        <a:pt x="400" y="277"/>
                      </a:lnTo>
                      <a:lnTo>
                        <a:pt x="406" y="275"/>
                      </a:lnTo>
                      <a:lnTo>
                        <a:pt x="410" y="274"/>
                      </a:lnTo>
                      <a:lnTo>
                        <a:pt x="411" y="275"/>
                      </a:lnTo>
                      <a:lnTo>
                        <a:pt x="416" y="282"/>
                      </a:lnTo>
                      <a:lnTo>
                        <a:pt x="420" y="283"/>
                      </a:lnTo>
                      <a:lnTo>
                        <a:pt x="424" y="283"/>
                      </a:lnTo>
                      <a:lnTo>
                        <a:pt x="426" y="281"/>
                      </a:lnTo>
                      <a:lnTo>
                        <a:pt x="426" y="274"/>
                      </a:lnTo>
                      <a:lnTo>
                        <a:pt x="425" y="266"/>
                      </a:lnTo>
                      <a:lnTo>
                        <a:pt x="424" y="231"/>
                      </a:lnTo>
                      <a:lnTo>
                        <a:pt x="421" y="223"/>
                      </a:lnTo>
                      <a:lnTo>
                        <a:pt x="415" y="222"/>
                      </a:lnTo>
                      <a:lnTo>
                        <a:pt x="406" y="227"/>
                      </a:lnTo>
                      <a:lnTo>
                        <a:pt x="395" y="225"/>
                      </a:lnTo>
                      <a:lnTo>
                        <a:pt x="383" y="225"/>
                      </a:lnTo>
                      <a:lnTo>
                        <a:pt x="376" y="220"/>
                      </a:lnTo>
                      <a:lnTo>
                        <a:pt x="366" y="207"/>
                      </a:lnTo>
                      <a:lnTo>
                        <a:pt x="360" y="201"/>
                      </a:lnTo>
                      <a:lnTo>
                        <a:pt x="358" y="199"/>
                      </a:lnTo>
                      <a:lnTo>
                        <a:pt x="357" y="189"/>
                      </a:lnTo>
                      <a:lnTo>
                        <a:pt x="360" y="182"/>
                      </a:lnTo>
                      <a:lnTo>
                        <a:pt x="362" y="170"/>
                      </a:lnTo>
                      <a:lnTo>
                        <a:pt x="377" y="131"/>
                      </a:lnTo>
                      <a:lnTo>
                        <a:pt x="378" y="124"/>
                      </a:lnTo>
                      <a:lnTo>
                        <a:pt x="379" y="99"/>
                      </a:lnTo>
                      <a:lnTo>
                        <a:pt x="377" y="85"/>
                      </a:lnTo>
                      <a:lnTo>
                        <a:pt x="370" y="66"/>
                      </a:lnTo>
                      <a:lnTo>
                        <a:pt x="370" y="56"/>
                      </a:lnTo>
                      <a:lnTo>
                        <a:pt x="372" y="53"/>
                      </a:lnTo>
                      <a:lnTo>
                        <a:pt x="374" y="44"/>
                      </a:lnTo>
                      <a:lnTo>
                        <a:pt x="379" y="37"/>
                      </a:lnTo>
                      <a:lnTo>
                        <a:pt x="387" y="23"/>
                      </a:lnTo>
                      <a:lnTo>
                        <a:pt x="389" y="21"/>
                      </a:lnTo>
                      <a:lnTo>
                        <a:pt x="394" y="17"/>
                      </a:lnTo>
                      <a:lnTo>
                        <a:pt x="397" y="17"/>
                      </a:lnTo>
                      <a:lnTo>
                        <a:pt x="406" y="13"/>
                      </a:lnTo>
                      <a:lnTo>
                        <a:pt x="468" y="0"/>
                      </a:lnTo>
                      <a:lnTo>
                        <a:pt x="471" y="6"/>
                      </a:lnTo>
                      <a:lnTo>
                        <a:pt x="470" y="13"/>
                      </a:lnTo>
                      <a:lnTo>
                        <a:pt x="471" y="22"/>
                      </a:lnTo>
                      <a:lnTo>
                        <a:pt x="475" y="23"/>
                      </a:lnTo>
                      <a:lnTo>
                        <a:pt x="483" y="24"/>
                      </a:lnTo>
                      <a:lnTo>
                        <a:pt x="494" y="33"/>
                      </a:lnTo>
                      <a:lnTo>
                        <a:pt x="502" y="22"/>
                      </a:lnTo>
                      <a:lnTo>
                        <a:pt x="508" y="21"/>
                      </a:lnTo>
                      <a:lnTo>
                        <a:pt x="516" y="23"/>
                      </a:lnTo>
                      <a:lnTo>
                        <a:pt x="526" y="32"/>
                      </a:lnTo>
                      <a:lnTo>
                        <a:pt x="530" y="39"/>
                      </a:lnTo>
                      <a:lnTo>
                        <a:pt x="538" y="43"/>
                      </a:lnTo>
                      <a:lnTo>
                        <a:pt x="546" y="45"/>
                      </a:lnTo>
                      <a:lnTo>
                        <a:pt x="575" y="57"/>
                      </a:lnTo>
                      <a:lnTo>
                        <a:pt x="586" y="61"/>
                      </a:lnTo>
                      <a:lnTo>
                        <a:pt x="597" y="61"/>
                      </a:lnTo>
                      <a:lnTo>
                        <a:pt x="599" y="64"/>
                      </a:lnTo>
                      <a:lnTo>
                        <a:pt x="603" y="67"/>
                      </a:lnTo>
                      <a:lnTo>
                        <a:pt x="602" y="70"/>
                      </a:lnTo>
                      <a:lnTo>
                        <a:pt x="602" y="75"/>
                      </a:lnTo>
                      <a:lnTo>
                        <a:pt x="603" y="76"/>
                      </a:lnTo>
                      <a:lnTo>
                        <a:pt x="605" y="82"/>
                      </a:lnTo>
                      <a:lnTo>
                        <a:pt x="614" y="82"/>
                      </a:lnTo>
                      <a:lnTo>
                        <a:pt x="621" y="91"/>
                      </a:lnTo>
                      <a:lnTo>
                        <a:pt x="623" y="96"/>
                      </a:lnTo>
                      <a:lnTo>
                        <a:pt x="626" y="107"/>
                      </a:lnTo>
                      <a:lnTo>
                        <a:pt x="632" y="112"/>
                      </a:lnTo>
                      <a:lnTo>
                        <a:pt x="635" y="130"/>
                      </a:lnTo>
                      <a:lnTo>
                        <a:pt x="639" y="132"/>
                      </a:lnTo>
                      <a:lnTo>
                        <a:pt x="640" y="139"/>
                      </a:lnTo>
                      <a:lnTo>
                        <a:pt x="640" y="142"/>
                      </a:lnTo>
                      <a:lnTo>
                        <a:pt x="631" y="147"/>
                      </a:lnTo>
                      <a:lnTo>
                        <a:pt x="629" y="148"/>
                      </a:lnTo>
                      <a:lnTo>
                        <a:pt x="625" y="151"/>
                      </a:lnTo>
                      <a:lnTo>
                        <a:pt x="624" y="161"/>
                      </a:lnTo>
                      <a:lnTo>
                        <a:pt x="625" y="169"/>
                      </a:lnTo>
                      <a:lnTo>
                        <a:pt x="619" y="186"/>
                      </a:lnTo>
                      <a:lnTo>
                        <a:pt x="620" y="194"/>
                      </a:lnTo>
                      <a:lnTo>
                        <a:pt x="621" y="209"/>
                      </a:lnTo>
                      <a:lnTo>
                        <a:pt x="619" y="223"/>
                      </a:lnTo>
                      <a:lnTo>
                        <a:pt x="620" y="226"/>
                      </a:lnTo>
                      <a:lnTo>
                        <a:pt x="624" y="231"/>
                      </a:lnTo>
                      <a:lnTo>
                        <a:pt x="629" y="233"/>
                      </a:lnTo>
                      <a:lnTo>
                        <a:pt x="630" y="239"/>
                      </a:lnTo>
                      <a:lnTo>
                        <a:pt x="627" y="242"/>
                      </a:lnTo>
                      <a:lnTo>
                        <a:pt x="619" y="243"/>
                      </a:lnTo>
                      <a:lnTo>
                        <a:pt x="613" y="248"/>
                      </a:lnTo>
                      <a:lnTo>
                        <a:pt x="608" y="249"/>
                      </a:lnTo>
                      <a:lnTo>
                        <a:pt x="607" y="250"/>
                      </a:lnTo>
                      <a:lnTo>
                        <a:pt x="603" y="265"/>
                      </a:lnTo>
                      <a:lnTo>
                        <a:pt x="603" y="280"/>
                      </a:lnTo>
                      <a:lnTo>
                        <a:pt x="598" y="295"/>
                      </a:lnTo>
                      <a:lnTo>
                        <a:pt x="591" y="302"/>
                      </a:lnTo>
                      <a:lnTo>
                        <a:pt x="589" y="306"/>
                      </a:lnTo>
                      <a:lnTo>
                        <a:pt x="592" y="314"/>
                      </a:lnTo>
                      <a:lnTo>
                        <a:pt x="597" y="315"/>
                      </a:lnTo>
                      <a:lnTo>
                        <a:pt x="600" y="323"/>
                      </a:lnTo>
                      <a:lnTo>
                        <a:pt x="608" y="322"/>
                      </a:lnTo>
                      <a:lnTo>
                        <a:pt x="612" y="324"/>
                      </a:lnTo>
                      <a:lnTo>
                        <a:pt x="612" y="325"/>
                      </a:lnTo>
                      <a:lnTo>
                        <a:pt x="603" y="326"/>
                      </a:lnTo>
                      <a:lnTo>
                        <a:pt x="438" y="383"/>
                      </a:lnTo>
                      <a:lnTo>
                        <a:pt x="446" y="399"/>
                      </a:lnTo>
                      <a:lnTo>
                        <a:pt x="448" y="411"/>
                      </a:lnTo>
                      <a:lnTo>
                        <a:pt x="453" y="414"/>
                      </a:lnTo>
                      <a:lnTo>
                        <a:pt x="452" y="416"/>
                      </a:lnTo>
                      <a:lnTo>
                        <a:pt x="444" y="415"/>
                      </a:lnTo>
                      <a:lnTo>
                        <a:pt x="436" y="417"/>
                      </a:lnTo>
                      <a:lnTo>
                        <a:pt x="430" y="416"/>
                      </a:lnTo>
                      <a:lnTo>
                        <a:pt x="424" y="414"/>
                      </a:lnTo>
                      <a:lnTo>
                        <a:pt x="420" y="414"/>
                      </a:lnTo>
                      <a:lnTo>
                        <a:pt x="408" y="420"/>
                      </a:lnTo>
                      <a:lnTo>
                        <a:pt x="392" y="421"/>
                      </a:lnTo>
                      <a:lnTo>
                        <a:pt x="385" y="425"/>
                      </a:lnTo>
                      <a:lnTo>
                        <a:pt x="378" y="432"/>
                      </a:lnTo>
                      <a:lnTo>
                        <a:pt x="372" y="432"/>
                      </a:lnTo>
                      <a:lnTo>
                        <a:pt x="366" y="435"/>
                      </a:lnTo>
                      <a:lnTo>
                        <a:pt x="365" y="442"/>
                      </a:lnTo>
                      <a:lnTo>
                        <a:pt x="365" y="451"/>
                      </a:lnTo>
                      <a:lnTo>
                        <a:pt x="366" y="455"/>
                      </a:lnTo>
                      <a:lnTo>
                        <a:pt x="365" y="459"/>
                      </a:lnTo>
                      <a:lnTo>
                        <a:pt x="363" y="464"/>
                      </a:lnTo>
                      <a:lnTo>
                        <a:pt x="362" y="468"/>
                      </a:lnTo>
                      <a:lnTo>
                        <a:pt x="354" y="468"/>
                      </a:lnTo>
                      <a:lnTo>
                        <a:pt x="342" y="467"/>
                      </a:lnTo>
                      <a:lnTo>
                        <a:pt x="336" y="469"/>
                      </a:lnTo>
                      <a:lnTo>
                        <a:pt x="334" y="473"/>
                      </a:lnTo>
                      <a:lnTo>
                        <a:pt x="331" y="473"/>
                      </a:lnTo>
                      <a:lnTo>
                        <a:pt x="324" y="482"/>
                      </a:lnTo>
                      <a:lnTo>
                        <a:pt x="315" y="481"/>
                      </a:lnTo>
                      <a:lnTo>
                        <a:pt x="312" y="482"/>
                      </a:lnTo>
                      <a:lnTo>
                        <a:pt x="309" y="485"/>
                      </a:lnTo>
                      <a:lnTo>
                        <a:pt x="307" y="490"/>
                      </a:lnTo>
                      <a:lnTo>
                        <a:pt x="303" y="491"/>
                      </a:lnTo>
                      <a:lnTo>
                        <a:pt x="297" y="503"/>
                      </a:lnTo>
                      <a:lnTo>
                        <a:pt x="287" y="513"/>
                      </a:lnTo>
                      <a:lnTo>
                        <a:pt x="285" y="518"/>
                      </a:lnTo>
                      <a:lnTo>
                        <a:pt x="285" y="524"/>
                      </a:lnTo>
                      <a:lnTo>
                        <a:pt x="280" y="529"/>
                      </a:lnTo>
                      <a:lnTo>
                        <a:pt x="276" y="532"/>
                      </a:lnTo>
                      <a:lnTo>
                        <a:pt x="270" y="541"/>
                      </a:lnTo>
                      <a:lnTo>
                        <a:pt x="264" y="549"/>
                      </a:lnTo>
                      <a:lnTo>
                        <a:pt x="259" y="549"/>
                      </a:lnTo>
                      <a:lnTo>
                        <a:pt x="252" y="552"/>
                      </a:lnTo>
                      <a:lnTo>
                        <a:pt x="247" y="551"/>
                      </a:lnTo>
                      <a:lnTo>
                        <a:pt x="245" y="546"/>
                      </a:lnTo>
                      <a:lnTo>
                        <a:pt x="241" y="544"/>
                      </a:lnTo>
                      <a:lnTo>
                        <a:pt x="233" y="545"/>
                      </a:lnTo>
                      <a:lnTo>
                        <a:pt x="228" y="544"/>
                      </a:lnTo>
                      <a:lnTo>
                        <a:pt x="211" y="546"/>
                      </a:lnTo>
                      <a:lnTo>
                        <a:pt x="198" y="541"/>
                      </a:lnTo>
                      <a:lnTo>
                        <a:pt x="179" y="543"/>
                      </a:lnTo>
                      <a:lnTo>
                        <a:pt x="174" y="543"/>
                      </a:lnTo>
                      <a:lnTo>
                        <a:pt x="172" y="539"/>
                      </a:lnTo>
                      <a:lnTo>
                        <a:pt x="164" y="537"/>
                      </a:lnTo>
                      <a:lnTo>
                        <a:pt x="157" y="524"/>
                      </a:lnTo>
                      <a:lnTo>
                        <a:pt x="153" y="521"/>
                      </a:lnTo>
                      <a:lnTo>
                        <a:pt x="139" y="518"/>
                      </a:lnTo>
                      <a:lnTo>
                        <a:pt x="118" y="518"/>
                      </a:lnTo>
                      <a:lnTo>
                        <a:pt x="115" y="514"/>
                      </a:lnTo>
                      <a:lnTo>
                        <a:pt x="72" y="525"/>
                      </a:lnTo>
                      <a:lnTo>
                        <a:pt x="65" y="527"/>
                      </a:lnTo>
                      <a:lnTo>
                        <a:pt x="57" y="522"/>
                      </a:lnTo>
                      <a:lnTo>
                        <a:pt x="53" y="516"/>
                      </a:lnTo>
                      <a:lnTo>
                        <a:pt x="44" y="512"/>
                      </a:lnTo>
                      <a:lnTo>
                        <a:pt x="40" y="507"/>
                      </a:lnTo>
                      <a:lnTo>
                        <a:pt x="30" y="498"/>
                      </a:lnTo>
                      <a:lnTo>
                        <a:pt x="24" y="491"/>
                      </a:lnTo>
                      <a:lnTo>
                        <a:pt x="11" y="482"/>
                      </a:lnTo>
                      <a:lnTo>
                        <a:pt x="7" y="475"/>
                      </a:lnTo>
                      <a:lnTo>
                        <a:pt x="0" y="469"/>
                      </a:lnTo>
                      <a:lnTo>
                        <a:pt x="0" y="468"/>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8" name="Freeform 30"/>
                <p:cNvSpPr>
                  <a:spLocks noChangeAspect="1"/>
                </p:cNvSpPr>
                <p:nvPr/>
              </p:nvSpPr>
              <p:spPr bwMode="gray">
                <a:xfrm>
                  <a:off x="5198267" y="3965922"/>
                  <a:ext cx="134938" cy="128588"/>
                </a:xfrm>
                <a:custGeom>
                  <a:avLst/>
                  <a:gdLst/>
                  <a:ahLst/>
                  <a:cxnLst>
                    <a:cxn ang="0">
                      <a:pos x="202" y="60"/>
                    </a:cxn>
                    <a:cxn ang="0">
                      <a:pos x="198" y="66"/>
                    </a:cxn>
                    <a:cxn ang="0">
                      <a:pos x="193" y="70"/>
                    </a:cxn>
                    <a:cxn ang="0">
                      <a:pos x="179" y="66"/>
                    </a:cxn>
                    <a:cxn ang="0">
                      <a:pos x="175" y="71"/>
                    </a:cxn>
                    <a:cxn ang="0">
                      <a:pos x="169" y="70"/>
                    </a:cxn>
                    <a:cxn ang="0">
                      <a:pos x="164" y="72"/>
                    </a:cxn>
                    <a:cxn ang="0">
                      <a:pos x="156" y="78"/>
                    </a:cxn>
                    <a:cxn ang="0">
                      <a:pos x="156" y="83"/>
                    </a:cxn>
                    <a:cxn ang="0">
                      <a:pos x="153" y="86"/>
                    </a:cxn>
                    <a:cxn ang="0">
                      <a:pos x="143" y="87"/>
                    </a:cxn>
                    <a:cxn ang="0">
                      <a:pos x="140" y="93"/>
                    </a:cxn>
                    <a:cxn ang="0">
                      <a:pos x="130" y="100"/>
                    </a:cxn>
                    <a:cxn ang="0">
                      <a:pos x="121" y="110"/>
                    </a:cxn>
                    <a:cxn ang="0">
                      <a:pos x="115" y="115"/>
                    </a:cxn>
                    <a:cxn ang="0">
                      <a:pos x="103" y="129"/>
                    </a:cxn>
                    <a:cxn ang="0">
                      <a:pos x="92" y="135"/>
                    </a:cxn>
                    <a:cxn ang="0">
                      <a:pos x="80" y="138"/>
                    </a:cxn>
                    <a:cxn ang="0">
                      <a:pos x="73" y="132"/>
                    </a:cxn>
                    <a:cxn ang="0">
                      <a:pos x="61" y="131"/>
                    </a:cxn>
                    <a:cxn ang="0">
                      <a:pos x="39" y="132"/>
                    </a:cxn>
                    <a:cxn ang="0">
                      <a:pos x="7" y="129"/>
                    </a:cxn>
                    <a:cxn ang="0">
                      <a:pos x="0" y="125"/>
                    </a:cxn>
                    <a:cxn ang="0">
                      <a:pos x="3" y="140"/>
                    </a:cxn>
                    <a:cxn ang="0">
                      <a:pos x="27" y="172"/>
                    </a:cxn>
                    <a:cxn ang="0">
                      <a:pos x="35" y="197"/>
                    </a:cxn>
                    <a:cxn ang="0">
                      <a:pos x="77" y="247"/>
                    </a:cxn>
                    <a:cxn ang="0">
                      <a:pos x="107" y="260"/>
                    </a:cxn>
                    <a:cxn ang="0">
                      <a:pos x="129" y="279"/>
                    </a:cxn>
                    <a:cxn ang="0">
                      <a:pos x="140" y="308"/>
                    </a:cxn>
                    <a:cxn ang="0">
                      <a:pos x="150" y="341"/>
                    </a:cxn>
                    <a:cxn ang="0">
                      <a:pos x="167" y="355"/>
                    </a:cxn>
                    <a:cxn ang="0">
                      <a:pos x="193" y="357"/>
                    </a:cxn>
                    <a:cxn ang="0">
                      <a:pos x="216" y="367"/>
                    </a:cxn>
                    <a:cxn ang="0">
                      <a:pos x="239" y="371"/>
                    </a:cxn>
                    <a:cxn ang="0">
                      <a:pos x="271" y="380"/>
                    </a:cxn>
                    <a:cxn ang="0">
                      <a:pos x="296" y="380"/>
                    </a:cxn>
                    <a:cxn ang="0">
                      <a:pos x="329" y="388"/>
                    </a:cxn>
                    <a:cxn ang="0">
                      <a:pos x="349" y="404"/>
                    </a:cxn>
                    <a:cxn ang="0">
                      <a:pos x="351" y="404"/>
                    </a:cxn>
                    <a:cxn ang="0">
                      <a:pos x="355" y="377"/>
                    </a:cxn>
                    <a:cxn ang="0">
                      <a:pos x="372" y="360"/>
                    </a:cxn>
                    <a:cxn ang="0">
                      <a:pos x="398" y="318"/>
                    </a:cxn>
                    <a:cxn ang="0">
                      <a:pos x="422" y="251"/>
                    </a:cxn>
                    <a:cxn ang="0">
                      <a:pos x="414" y="211"/>
                    </a:cxn>
                    <a:cxn ang="0">
                      <a:pos x="422" y="175"/>
                    </a:cxn>
                    <a:cxn ang="0">
                      <a:pos x="428" y="151"/>
                    </a:cxn>
                    <a:cxn ang="0">
                      <a:pos x="428" y="105"/>
                    </a:cxn>
                    <a:cxn ang="0">
                      <a:pos x="420" y="73"/>
                    </a:cxn>
                    <a:cxn ang="0">
                      <a:pos x="410" y="50"/>
                    </a:cxn>
                    <a:cxn ang="0">
                      <a:pos x="351" y="27"/>
                    </a:cxn>
                    <a:cxn ang="0">
                      <a:pos x="322" y="19"/>
                    </a:cxn>
                    <a:cxn ang="0">
                      <a:pos x="281" y="19"/>
                    </a:cxn>
                    <a:cxn ang="0">
                      <a:pos x="280" y="2"/>
                    </a:cxn>
                    <a:cxn ang="0">
                      <a:pos x="264" y="3"/>
                    </a:cxn>
                    <a:cxn ang="0">
                      <a:pos x="252" y="0"/>
                    </a:cxn>
                    <a:cxn ang="0">
                      <a:pos x="236" y="6"/>
                    </a:cxn>
                    <a:cxn ang="0">
                      <a:pos x="213" y="11"/>
                    </a:cxn>
                    <a:cxn ang="0">
                      <a:pos x="200" y="18"/>
                    </a:cxn>
                    <a:cxn ang="0">
                      <a:pos x="193" y="28"/>
                    </a:cxn>
                    <a:cxn ang="0">
                      <a:pos x="194" y="41"/>
                    </a:cxn>
                    <a:cxn ang="0">
                      <a:pos x="191" y="50"/>
                    </a:cxn>
                  </a:cxnLst>
                  <a:rect l="0" t="0" r="r" b="b"/>
                  <a:pathLst>
                    <a:path w="428" h="405">
                      <a:moveTo>
                        <a:pt x="190" y="54"/>
                      </a:moveTo>
                      <a:lnTo>
                        <a:pt x="202" y="60"/>
                      </a:lnTo>
                      <a:lnTo>
                        <a:pt x="202" y="64"/>
                      </a:lnTo>
                      <a:lnTo>
                        <a:pt x="198" y="66"/>
                      </a:lnTo>
                      <a:lnTo>
                        <a:pt x="195" y="70"/>
                      </a:lnTo>
                      <a:lnTo>
                        <a:pt x="193" y="70"/>
                      </a:lnTo>
                      <a:lnTo>
                        <a:pt x="184" y="66"/>
                      </a:lnTo>
                      <a:lnTo>
                        <a:pt x="179" y="66"/>
                      </a:lnTo>
                      <a:lnTo>
                        <a:pt x="177" y="67"/>
                      </a:lnTo>
                      <a:lnTo>
                        <a:pt x="175" y="71"/>
                      </a:lnTo>
                      <a:lnTo>
                        <a:pt x="172" y="72"/>
                      </a:lnTo>
                      <a:lnTo>
                        <a:pt x="169" y="70"/>
                      </a:lnTo>
                      <a:lnTo>
                        <a:pt x="167" y="70"/>
                      </a:lnTo>
                      <a:lnTo>
                        <a:pt x="164" y="72"/>
                      </a:lnTo>
                      <a:lnTo>
                        <a:pt x="159" y="75"/>
                      </a:lnTo>
                      <a:lnTo>
                        <a:pt x="156" y="78"/>
                      </a:lnTo>
                      <a:lnTo>
                        <a:pt x="155" y="81"/>
                      </a:lnTo>
                      <a:lnTo>
                        <a:pt x="156" y="83"/>
                      </a:lnTo>
                      <a:lnTo>
                        <a:pt x="155" y="84"/>
                      </a:lnTo>
                      <a:lnTo>
                        <a:pt x="153" y="86"/>
                      </a:lnTo>
                      <a:lnTo>
                        <a:pt x="151" y="83"/>
                      </a:lnTo>
                      <a:lnTo>
                        <a:pt x="143" y="87"/>
                      </a:lnTo>
                      <a:lnTo>
                        <a:pt x="140" y="91"/>
                      </a:lnTo>
                      <a:lnTo>
                        <a:pt x="140" y="93"/>
                      </a:lnTo>
                      <a:lnTo>
                        <a:pt x="135" y="96"/>
                      </a:lnTo>
                      <a:lnTo>
                        <a:pt x="130" y="100"/>
                      </a:lnTo>
                      <a:lnTo>
                        <a:pt x="126" y="107"/>
                      </a:lnTo>
                      <a:lnTo>
                        <a:pt x="121" y="110"/>
                      </a:lnTo>
                      <a:lnTo>
                        <a:pt x="121" y="113"/>
                      </a:lnTo>
                      <a:lnTo>
                        <a:pt x="115" y="115"/>
                      </a:lnTo>
                      <a:lnTo>
                        <a:pt x="110" y="123"/>
                      </a:lnTo>
                      <a:lnTo>
                        <a:pt x="103" y="129"/>
                      </a:lnTo>
                      <a:lnTo>
                        <a:pt x="98" y="127"/>
                      </a:lnTo>
                      <a:lnTo>
                        <a:pt x="92" y="135"/>
                      </a:lnTo>
                      <a:lnTo>
                        <a:pt x="87" y="135"/>
                      </a:lnTo>
                      <a:lnTo>
                        <a:pt x="80" y="138"/>
                      </a:lnTo>
                      <a:lnTo>
                        <a:pt x="75" y="137"/>
                      </a:lnTo>
                      <a:lnTo>
                        <a:pt x="73" y="132"/>
                      </a:lnTo>
                      <a:lnTo>
                        <a:pt x="69" y="130"/>
                      </a:lnTo>
                      <a:lnTo>
                        <a:pt x="61" y="131"/>
                      </a:lnTo>
                      <a:lnTo>
                        <a:pt x="56" y="130"/>
                      </a:lnTo>
                      <a:lnTo>
                        <a:pt x="39" y="132"/>
                      </a:lnTo>
                      <a:lnTo>
                        <a:pt x="26" y="127"/>
                      </a:lnTo>
                      <a:lnTo>
                        <a:pt x="7" y="129"/>
                      </a:lnTo>
                      <a:lnTo>
                        <a:pt x="2" y="129"/>
                      </a:lnTo>
                      <a:lnTo>
                        <a:pt x="0" y="125"/>
                      </a:lnTo>
                      <a:lnTo>
                        <a:pt x="0" y="134"/>
                      </a:lnTo>
                      <a:lnTo>
                        <a:pt x="3" y="140"/>
                      </a:lnTo>
                      <a:lnTo>
                        <a:pt x="16" y="162"/>
                      </a:lnTo>
                      <a:lnTo>
                        <a:pt x="27" y="172"/>
                      </a:lnTo>
                      <a:lnTo>
                        <a:pt x="28" y="183"/>
                      </a:lnTo>
                      <a:lnTo>
                        <a:pt x="35" y="197"/>
                      </a:lnTo>
                      <a:lnTo>
                        <a:pt x="48" y="216"/>
                      </a:lnTo>
                      <a:lnTo>
                        <a:pt x="77" y="247"/>
                      </a:lnTo>
                      <a:lnTo>
                        <a:pt x="94" y="250"/>
                      </a:lnTo>
                      <a:lnTo>
                        <a:pt x="107" y="260"/>
                      </a:lnTo>
                      <a:lnTo>
                        <a:pt x="116" y="274"/>
                      </a:lnTo>
                      <a:lnTo>
                        <a:pt x="129" y="279"/>
                      </a:lnTo>
                      <a:lnTo>
                        <a:pt x="140" y="287"/>
                      </a:lnTo>
                      <a:lnTo>
                        <a:pt x="140" y="308"/>
                      </a:lnTo>
                      <a:lnTo>
                        <a:pt x="143" y="328"/>
                      </a:lnTo>
                      <a:lnTo>
                        <a:pt x="150" y="341"/>
                      </a:lnTo>
                      <a:lnTo>
                        <a:pt x="158" y="350"/>
                      </a:lnTo>
                      <a:lnTo>
                        <a:pt x="167" y="355"/>
                      </a:lnTo>
                      <a:lnTo>
                        <a:pt x="180" y="357"/>
                      </a:lnTo>
                      <a:lnTo>
                        <a:pt x="193" y="357"/>
                      </a:lnTo>
                      <a:lnTo>
                        <a:pt x="206" y="363"/>
                      </a:lnTo>
                      <a:lnTo>
                        <a:pt x="216" y="367"/>
                      </a:lnTo>
                      <a:lnTo>
                        <a:pt x="227" y="376"/>
                      </a:lnTo>
                      <a:lnTo>
                        <a:pt x="239" y="371"/>
                      </a:lnTo>
                      <a:lnTo>
                        <a:pt x="248" y="373"/>
                      </a:lnTo>
                      <a:lnTo>
                        <a:pt x="271" y="380"/>
                      </a:lnTo>
                      <a:lnTo>
                        <a:pt x="283" y="383"/>
                      </a:lnTo>
                      <a:lnTo>
                        <a:pt x="296" y="380"/>
                      </a:lnTo>
                      <a:lnTo>
                        <a:pt x="308" y="382"/>
                      </a:lnTo>
                      <a:lnTo>
                        <a:pt x="329" y="388"/>
                      </a:lnTo>
                      <a:lnTo>
                        <a:pt x="344" y="403"/>
                      </a:lnTo>
                      <a:lnTo>
                        <a:pt x="349" y="404"/>
                      </a:lnTo>
                      <a:lnTo>
                        <a:pt x="350" y="405"/>
                      </a:lnTo>
                      <a:lnTo>
                        <a:pt x="351" y="404"/>
                      </a:lnTo>
                      <a:lnTo>
                        <a:pt x="351" y="389"/>
                      </a:lnTo>
                      <a:lnTo>
                        <a:pt x="355" y="377"/>
                      </a:lnTo>
                      <a:lnTo>
                        <a:pt x="361" y="367"/>
                      </a:lnTo>
                      <a:lnTo>
                        <a:pt x="372" y="360"/>
                      </a:lnTo>
                      <a:lnTo>
                        <a:pt x="379" y="352"/>
                      </a:lnTo>
                      <a:lnTo>
                        <a:pt x="398" y="318"/>
                      </a:lnTo>
                      <a:lnTo>
                        <a:pt x="405" y="287"/>
                      </a:lnTo>
                      <a:lnTo>
                        <a:pt x="422" y="251"/>
                      </a:lnTo>
                      <a:lnTo>
                        <a:pt x="419" y="224"/>
                      </a:lnTo>
                      <a:lnTo>
                        <a:pt x="414" y="211"/>
                      </a:lnTo>
                      <a:lnTo>
                        <a:pt x="412" y="194"/>
                      </a:lnTo>
                      <a:lnTo>
                        <a:pt x="422" y="175"/>
                      </a:lnTo>
                      <a:lnTo>
                        <a:pt x="424" y="167"/>
                      </a:lnTo>
                      <a:lnTo>
                        <a:pt x="428" y="151"/>
                      </a:lnTo>
                      <a:lnTo>
                        <a:pt x="427" y="140"/>
                      </a:lnTo>
                      <a:lnTo>
                        <a:pt x="428" y="105"/>
                      </a:lnTo>
                      <a:lnTo>
                        <a:pt x="424" y="83"/>
                      </a:lnTo>
                      <a:lnTo>
                        <a:pt x="420" y="73"/>
                      </a:lnTo>
                      <a:lnTo>
                        <a:pt x="419" y="60"/>
                      </a:lnTo>
                      <a:lnTo>
                        <a:pt x="410" y="50"/>
                      </a:lnTo>
                      <a:lnTo>
                        <a:pt x="379" y="39"/>
                      </a:lnTo>
                      <a:lnTo>
                        <a:pt x="351" y="27"/>
                      </a:lnTo>
                      <a:lnTo>
                        <a:pt x="336" y="23"/>
                      </a:lnTo>
                      <a:lnTo>
                        <a:pt x="322" y="19"/>
                      </a:lnTo>
                      <a:lnTo>
                        <a:pt x="299" y="21"/>
                      </a:lnTo>
                      <a:lnTo>
                        <a:pt x="281" y="19"/>
                      </a:lnTo>
                      <a:lnTo>
                        <a:pt x="281" y="0"/>
                      </a:lnTo>
                      <a:lnTo>
                        <a:pt x="280" y="2"/>
                      </a:lnTo>
                      <a:lnTo>
                        <a:pt x="272" y="1"/>
                      </a:lnTo>
                      <a:lnTo>
                        <a:pt x="264" y="3"/>
                      </a:lnTo>
                      <a:lnTo>
                        <a:pt x="258" y="2"/>
                      </a:lnTo>
                      <a:lnTo>
                        <a:pt x="252" y="0"/>
                      </a:lnTo>
                      <a:lnTo>
                        <a:pt x="248" y="0"/>
                      </a:lnTo>
                      <a:lnTo>
                        <a:pt x="236" y="6"/>
                      </a:lnTo>
                      <a:lnTo>
                        <a:pt x="220" y="7"/>
                      </a:lnTo>
                      <a:lnTo>
                        <a:pt x="213" y="11"/>
                      </a:lnTo>
                      <a:lnTo>
                        <a:pt x="206" y="18"/>
                      </a:lnTo>
                      <a:lnTo>
                        <a:pt x="200" y="18"/>
                      </a:lnTo>
                      <a:lnTo>
                        <a:pt x="194" y="21"/>
                      </a:lnTo>
                      <a:lnTo>
                        <a:pt x="193" y="28"/>
                      </a:lnTo>
                      <a:lnTo>
                        <a:pt x="193" y="37"/>
                      </a:lnTo>
                      <a:lnTo>
                        <a:pt x="194" y="41"/>
                      </a:lnTo>
                      <a:lnTo>
                        <a:pt x="193" y="45"/>
                      </a:lnTo>
                      <a:lnTo>
                        <a:pt x="191" y="50"/>
                      </a:lnTo>
                      <a:lnTo>
                        <a:pt x="190" y="54"/>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9" name="Freeform 31"/>
                <p:cNvSpPr>
                  <a:spLocks noChangeAspect="1"/>
                </p:cNvSpPr>
                <p:nvPr/>
              </p:nvSpPr>
              <p:spPr bwMode="gray">
                <a:xfrm>
                  <a:off x="4961730" y="3988147"/>
                  <a:ext cx="233363" cy="230188"/>
                </a:xfrm>
                <a:custGeom>
                  <a:avLst/>
                  <a:gdLst/>
                  <a:ahLst/>
                  <a:cxnLst>
                    <a:cxn ang="0">
                      <a:pos x="252" y="26"/>
                    </a:cxn>
                    <a:cxn ang="0">
                      <a:pos x="130" y="26"/>
                    </a:cxn>
                    <a:cxn ang="0">
                      <a:pos x="96" y="10"/>
                    </a:cxn>
                    <a:cxn ang="0">
                      <a:pos x="59" y="0"/>
                    </a:cxn>
                    <a:cxn ang="0">
                      <a:pos x="33" y="17"/>
                    </a:cxn>
                    <a:cxn ang="0">
                      <a:pos x="1" y="26"/>
                    </a:cxn>
                    <a:cxn ang="0">
                      <a:pos x="3" y="64"/>
                    </a:cxn>
                    <a:cxn ang="0">
                      <a:pos x="17" y="100"/>
                    </a:cxn>
                    <a:cxn ang="0">
                      <a:pos x="34" y="117"/>
                    </a:cxn>
                    <a:cxn ang="0">
                      <a:pos x="46" y="139"/>
                    </a:cxn>
                    <a:cxn ang="0">
                      <a:pos x="62" y="168"/>
                    </a:cxn>
                    <a:cxn ang="0">
                      <a:pos x="82" y="209"/>
                    </a:cxn>
                    <a:cxn ang="0">
                      <a:pos x="96" y="238"/>
                    </a:cxn>
                    <a:cxn ang="0">
                      <a:pos x="118" y="278"/>
                    </a:cxn>
                    <a:cxn ang="0">
                      <a:pos x="150" y="331"/>
                    </a:cxn>
                    <a:cxn ang="0">
                      <a:pos x="151" y="369"/>
                    </a:cxn>
                    <a:cxn ang="0">
                      <a:pos x="153" y="435"/>
                    </a:cxn>
                    <a:cxn ang="0">
                      <a:pos x="172" y="477"/>
                    </a:cxn>
                    <a:cxn ang="0">
                      <a:pos x="172" y="521"/>
                    </a:cxn>
                    <a:cxn ang="0">
                      <a:pos x="179" y="555"/>
                    </a:cxn>
                    <a:cxn ang="0">
                      <a:pos x="188" y="589"/>
                    </a:cxn>
                    <a:cxn ang="0">
                      <a:pos x="214" y="646"/>
                    </a:cxn>
                    <a:cxn ang="0">
                      <a:pos x="243" y="683"/>
                    </a:cxn>
                    <a:cxn ang="0">
                      <a:pos x="264" y="700"/>
                    </a:cxn>
                    <a:cxn ang="0">
                      <a:pos x="279" y="689"/>
                    </a:cxn>
                    <a:cxn ang="0">
                      <a:pos x="323" y="695"/>
                    </a:cxn>
                    <a:cxn ang="0">
                      <a:pos x="350" y="722"/>
                    </a:cxn>
                    <a:cxn ang="0">
                      <a:pos x="393" y="720"/>
                    </a:cxn>
                    <a:cxn ang="0">
                      <a:pos x="435" y="695"/>
                    </a:cxn>
                    <a:cxn ang="0">
                      <a:pos x="452" y="633"/>
                    </a:cxn>
                    <a:cxn ang="0">
                      <a:pos x="452" y="460"/>
                    </a:cxn>
                    <a:cxn ang="0">
                      <a:pos x="452" y="295"/>
                    </a:cxn>
                    <a:cxn ang="0">
                      <a:pos x="507" y="200"/>
                    </a:cxn>
                    <a:cxn ang="0">
                      <a:pos x="512" y="86"/>
                    </a:cxn>
                    <a:cxn ang="0">
                      <a:pos x="615" y="68"/>
                    </a:cxn>
                    <a:cxn ang="0">
                      <a:pos x="650" y="85"/>
                    </a:cxn>
                    <a:cxn ang="0">
                      <a:pos x="668" y="81"/>
                    </a:cxn>
                    <a:cxn ang="0">
                      <a:pos x="716" y="57"/>
                    </a:cxn>
                    <a:cxn ang="0">
                      <a:pos x="727" y="38"/>
                    </a:cxn>
                    <a:cxn ang="0">
                      <a:pos x="688" y="32"/>
                    </a:cxn>
                    <a:cxn ang="0">
                      <a:pos x="635" y="41"/>
                    </a:cxn>
                    <a:cxn ang="0">
                      <a:pos x="546" y="65"/>
                    </a:cxn>
                    <a:cxn ang="0">
                      <a:pos x="522" y="63"/>
                    </a:cxn>
                    <a:cxn ang="0">
                      <a:pos x="460" y="51"/>
                    </a:cxn>
                    <a:cxn ang="0">
                      <a:pos x="405" y="53"/>
                    </a:cxn>
                    <a:cxn ang="0">
                      <a:pos x="366" y="26"/>
                    </a:cxn>
                  </a:cxnLst>
                  <a:rect l="0" t="0" r="r" b="b"/>
                  <a:pathLst>
                    <a:path w="734" h="722">
                      <a:moveTo>
                        <a:pt x="346" y="26"/>
                      </a:moveTo>
                      <a:lnTo>
                        <a:pt x="299" y="26"/>
                      </a:lnTo>
                      <a:lnTo>
                        <a:pt x="252" y="26"/>
                      </a:lnTo>
                      <a:lnTo>
                        <a:pt x="198" y="26"/>
                      </a:lnTo>
                      <a:lnTo>
                        <a:pt x="148" y="26"/>
                      </a:lnTo>
                      <a:lnTo>
                        <a:pt x="130" y="26"/>
                      </a:lnTo>
                      <a:lnTo>
                        <a:pt x="123" y="28"/>
                      </a:lnTo>
                      <a:lnTo>
                        <a:pt x="109" y="15"/>
                      </a:lnTo>
                      <a:lnTo>
                        <a:pt x="96" y="10"/>
                      </a:lnTo>
                      <a:lnTo>
                        <a:pt x="91" y="1"/>
                      </a:lnTo>
                      <a:lnTo>
                        <a:pt x="81" y="0"/>
                      </a:lnTo>
                      <a:lnTo>
                        <a:pt x="59" y="0"/>
                      </a:lnTo>
                      <a:lnTo>
                        <a:pt x="49" y="4"/>
                      </a:lnTo>
                      <a:lnTo>
                        <a:pt x="39" y="14"/>
                      </a:lnTo>
                      <a:lnTo>
                        <a:pt x="33" y="17"/>
                      </a:lnTo>
                      <a:lnTo>
                        <a:pt x="23" y="11"/>
                      </a:lnTo>
                      <a:lnTo>
                        <a:pt x="12" y="20"/>
                      </a:lnTo>
                      <a:lnTo>
                        <a:pt x="1" y="26"/>
                      </a:lnTo>
                      <a:lnTo>
                        <a:pt x="0" y="49"/>
                      </a:lnTo>
                      <a:lnTo>
                        <a:pt x="0" y="55"/>
                      </a:lnTo>
                      <a:lnTo>
                        <a:pt x="3" y="64"/>
                      </a:lnTo>
                      <a:lnTo>
                        <a:pt x="3" y="74"/>
                      </a:lnTo>
                      <a:lnTo>
                        <a:pt x="12" y="92"/>
                      </a:lnTo>
                      <a:lnTo>
                        <a:pt x="17" y="100"/>
                      </a:lnTo>
                      <a:lnTo>
                        <a:pt x="19" y="102"/>
                      </a:lnTo>
                      <a:lnTo>
                        <a:pt x="28" y="108"/>
                      </a:lnTo>
                      <a:lnTo>
                        <a:pt x="34" y="117"/>
                      </a:lnTo>
                      <a:lnTo>
                        <a:pt x="38" y="127"/>
                      </a:lnTo>
                      <a:lnTo>
                        <a:pt x="44" y="134"/>
                      </a:lnTo>
                      <a:lnTo>
                        <a:pt x="46" y="139"/>
                      </a:lnTo>
                      <a:lnTo>
                        <a:pt x="55" y="150"/>
                      </a:lnTo>
                      <a:lnTo>
                        <a:pt x="56" y="157"/>
                      </a:lnTo>
                      <a:lnTo>
                        <a:pt x="62" y="168"/>
                      </a:lnTo>
                      <a:lnTo>
                        <a:pt x="65" y="176"/>
                      </a:lnTo>
                      <a:lnTo>
                        <a:pt x="81" y="202"/>
                      </a:lnTo>
                      <a:lnTo>
                        <a:pt x="82" y="209"/>
                      </a:lnTo>
                      <a:lnTo>
                        <a:pt x="86" y="215"/>
                      </a:lnTo>
                      <a:lnTo>
                        <a:pt x="88" y="224"/>
                      </a:lnTo>
                      <a:lnTo>
                        <a:pt x="96" y="238"/>
                      </a:lnTo>
                      <a:lnTo>
                        <a:pt x="110" y="263"/>
                      </a:lnTo>
                      <a:lnTo>
                        <a:pt x="116" y="273"/>
                      </a:lnTo>
                      <a:lnTo>
                        <a:pt x="118" y="278"/>
                      </a:lnTo>
                      <a:lnTo>
                        <a:pt x="121" y="288"/>
                      </a:lnTo>
                      <a:lnTo>
                        <a:pt x="141" y="312"/>
                      </a:lnTo>
                      <a:lnTo>
                        <a:pt x="150" y="331"/>
                      </a:lnTo>
                      <a:lnTo>
                        <a:pt x="151" y="334"/>
                      </a:lnTo>
                      <a:lnTo>
                        <a:pt x="152" y="350"/>
                      </a:lnTo>
                      <a:lnTo>
                        <a:pt x="151" y="369"/>
                      </a:lnTo>
                      <a:lnTo>
                        <a:pt x="152" y="406"/>
                      </a:lnTo>
                      <a:lnTo>
                        <a:pt x="151" y="424"/>
                      </a:lnTo>
                      <a:lnTo>
                        <a:pt x="153" y="435"/>
                      </a:lnTo>
                      <a:lnTo>
                        <a:pt x="157" y="445"/>
                      </a:lnTo>
                      <a:lnTo>
                        <a:pt x="162" y="458"/>
                      </a:lnTo>
                      <a:lnTo>
                        <a:pt x="172" y="477"/>
                      </a:lnTo>
                      <a:lnTo>
                        <a:pt x="173" y="484"/>
                      </a:lnTo>
                      <a:lnTo>
                        <a:pt x="171" y="498"/>
                      </a:lnTo>
                      <a:lnTo>
                        <a:pt x="172" y="521"/>
                      </a:lnTo>
                      <a:lnTo>
                        <a:pt x="174" y="531"/>
                      </a:lnTo>
                      <a:lnTo>
                        <a:pt x="182" y="546"/>
                      </a:lnTo>
                      <a:lnTo>
                        <a:pt x="179" y="555"/>
                      </a:lnTo>
                      <a:lnTo>
                        <a:pt x="182" y="559"/>
                      </a:lnTo>
                      <a:lnTo>
                        <a:pt x="185" y="569"/>
                      </a:lnTo>
                      <a:lnTo>
                        <a:pt x="188" y="589"/>
                      </a:lnTo>
                      <a:lnTo>
                        <a:pt x="191" y="600"/>
                      </a:lnTo>
                      <a:lnTo>
                        <a:pt x="194" y="622"/>
                      </a:lnTo>
                      <a:lnTo>
                        <a:pt x="214" y="646"/>
                      </a:lnTo>
                      <a:lnTo>
                        <a:pt x="222" y="665"/>
                      </a:lnTo>
                      <a:lnTo>
                        <a:pt x="233" y="676"/>
                      </a:lnTo>
                      <a:lnTo>
                        <a:pt x="243" y="683"/>
                      </a:lnTo>
                      <a:lnTo>
                        <a:pt x="256" y="698"/>
                      </a:lnTo>
                      <a:lnTo>
                        <a:pt x="261" y="698"/>
                      </a:lnTo>
                      <a:lnTo>
                        <a:pt x="264" y="700"/>
                      </a:lnTo>
                      <a:lnTo>
                        <a:pt x="269" y="699"/>
                      </a:lnTo>
                      <a:lnTo>
                        <a:pt x="272" y="697"/>
                      </a:lnTo>
                      <a:lnTo>
                        <a:pt x="279" y="689"/>
                      </a:lnTo>
                      <a:lnTo>
                        <a:pt x="285" y="678"/>
                      </a:lnTo>
                      <a:lnTo>
                        <a:pt x="297" y="677"/>
                      </a:lnTo>
                      <a:lnTo>
                        <a:pt x="323" y="695"/>
                      </a:lnTo>
                      <a:lnTo>
                        <a:pt x="323" y="708"/>
                      </a:lnTo>
                      <a:lnTo>
                        <a:pt x="334" y="720"/>
                      </a:lnTo>
                      <a:lnTo>
                        <a:pt x="350" y="722"/>
                      </a:lnTo>
                      <a:lnTo>
                        <a:pt x="365" y="717"/>
                      </a:lnTo>
                      <a:lnTo>
                        <a:pt x="384" y="717"/>
                      </a:lnTo>
                      <a:lnTo>
                        <a:pt x="393" y="720"/>
                      </a:lnTo>
                      <a:lnTo>
                        <a:pt x="405" y="720"/>
                      </a:lnTo>
                      <a:lnTo>
                        <a:pt x="421" y="705"/>
                      </a:lnTo>
                      <a:lnTo>
                        <a:pt x="435" y="695"/>
                      </a:lnTo>
                      <a:lnTo>
                        <a:pt x="446" y="693"/>
                      </a:lnTo>
                      <a:lnTo>
                        <a:pt x="452" y="689"/>
                      </a:lnTo>
                      <a:lnTo>
                        <a:pt x="452" y="633"/>
                      </a:lnTo>
                      <a:lnTo>
                        <a:pt x="452" y="574"/>
                      </a:lnTo>
                      <a:lnTo>
                        <a:pt x="452" y="515"/>
                      </a:lnTo>
                      <a:lnTo>
                        <a:pt x="452" y="460"/>
                      </a:lnTo>
                      <a:lnTo>
                        <a:pt x="452" y="407"/>
                      </a:lnTo>
                      <a:lnTo>
                        <a:pt x="452" y="349"/>
                      </a:lnTo>
                      <a:lnTo>
                        <a:pt x="452" y="295"/>
                      </a:lnTo>
                      <a:lnTo>
                        <a:pt x="507" y="295"/>
                      </a:lnTo>
                      <a:lnTo>
                        <a:pt x="507" y="257"/>
                      </a:lnTo>
                      <a:lnTo>
                        <a:pt x="507" y="200"/>
                      </a:lnTo>
                      <a:lnTo>
                        <a:pt x="507" y="144"/>
                      </a:lnTo>
                      <a:lnTo>
                        <a:pt x="507" y="91"/>
                      </a:lnTo>
                      <a:lnTo>
                        <a:pt x="512" y="86"/>
                      </a:lnTo>
                      <a:lnTo>
                        <a:pt x="592" y="71"/>
                      </a:lnTo>
                      <a:lnTo>
                        <a:pt x="609" y="68"/>
                      </a:lnTo>
                      <a:lnTo>
                        <a:pt x="615" y="68"/>
                      </a:lnTo>
                      <a:lnTo>
                        <a:pt x="632" y="69"/>
                      </a:lnTo>
                      <a:lnTo>
                        <a:pt x="643" y="73"/>
                      </a:lnTo>
                      <a:lnTo>
                        <a:pt x="650" y="85"/>
                      </a:lnTo>
                      <a:lnTo>
                        <a:pt x="653" y="100"/>
                      </a:lnTo>
                      <a:lnTo>
                        <a:pt x="659" y="92"/>
                      </a:lnTo>
                      <a:lnTo>
                        <a:pt x="668" y="81"/>
                      </a:lnTo>
                      <a:lnTo>
                        <a:pt x="684" y="69"/>
                      </a:lnTo>
                      <a:lnTo>
                        <a:pt x="711" y="63"/>
                      </a:lnTo>
                      <a:lnTo>
                        <a:pt x="716" y="57"/>
                      </a:lnTo>
                      <a:lnTo>
                        <a:pt x="723" y="52"/>
                      </a:lnTo>
                      <a:lnTo>
                        <a:pt x="734" y="51"/>
                      </a:lnTo>
                      <a:lnTo>
                        <a:pt x="727" y="38"/>
                      </a:lnTo>
                      <a:lnTo>
                        <a:pt x="723" y="35"/>
                      </a:lnTo>
                      <a:lnTo>
                        <a:pt x="709" y="32"/>
                      </a:lnTo>
                      <a:lnTo>
                        <a:pt x="688" y="32"/>
                      </a:lnTo>
                      <a:lnTo>
                        <a:pt x="685" y="28"/>
                      </a:lnTo>
                      <a:lnTo>
                        <a:pt x="642" y="39"/>
                      </a:lnTo>
                      <a:lnTo>
                        <a:pt x="635" y="41"/>
                      </a:lnTo>
                      <a:lnTo>
                        <a:pt x="632" y="43"/>
                      </a:lnTo>
                      <a:lnTo>
                        <a:pt x="621" y="46"/>
                      </a:lnTo>
                      <a:lnTo>
                        <a:pt x="546" y="65"/>
                      </a:lnTo>
                      <a:lnTo>
                        <a:pt x="538" y="66"/>
                      </a:lnTo>
                      <a:lnTo>
                        <a:pt x="534" y="64"/>
                      </a:lnTo>
                      <a:lnTo>
                        <a:pt x="522" y="63"/>
                      </a:lnTo>
                      <a:lnTo>
                        <a:pt x="510" y="59"/>
                      </a:lnTo>
                      <a:lnTo>
                        <a:pt x="494" y="58"/>
                      </a:lnTo>
                      <a:lnTo>
                        <a:pt x="460" y="51"/>
                      </a:lnTo>
                      <a:lnTo>
                        <a:pt x="433" y="51"/>
                      </a:lnTo>
                      <a:lnTo>
                        <a:pt x="414" y="53"/>
                      </a:lnTo>
                      <a:lnTo>
                        <a:pt x="405" y="53"/>
                      </a:lnTo>
                      <a:lnTo>
                        <a:pt x="388" y="47"/>
                      </a:lnTo>
                      <a:lnTo>
                        <a:pt x="382" y="37"/>
                      </a:lnTo>
                      <a:lnTo>
                        <a:pt x="366" y="26"/>
                      </a:lnTo>
                      <a:lnTo>
                        <a:pt x="346" y="26"/>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0" name="Freeform 32"/>
                <p:cNvSpPr>
                  <a:spLocks noChangeAspect="1"/>
                </p:cNvSpPr>
                <p:nvPr/>
              </p:nvSpPr>
              <p:spPr bwMode="gray">
                <a:xfrm>
                  <a:off x="5282405" y="3875434"/>
                  <a:ext cx="185738" cy="296863"/>
                </a:xfrm>
                <a:custGeom>
                  <a:avLst/>
                  <a:gdLst/>
                  <a:ahLst/>
                  <a:cxnLst>
                    <a:cxn ang="0">
                      <a:pos x="584" y="10"/>
                    </a:cxn>
                    <a:cxn ang="0">
                      <a:pos x="570" y="56"/>
                    </a:cxn>
                    <a:cxn ang="0">
                      <a:pos x="572" y="128"/>
                    </a:cxn>
                    <a:cxn ang="0">
                      <a:pos x="569" y="176"/>
                    </a:cxn>
                    <a:cxn ang="0">
                      <a:pos x="578" y="205"/>
                    </a:cxn>
                    <a:cxn ang="0">
                      <a:pos x="585" y="224"/>
                    </a:cxn>
                    <a:cxn ang="0">
                      <a:pos x="568" y="263"/>
                    </a:cxn>
                    <a:cxn ang="0">
                      <a:pos x="564" y="285"/>
                    </a:cxn>
                    <a:cxn ang="0">
                      <a:pos x="532" y="328"/>
                    </a:cxn>
                    <a:cxn ang="0">
                      <a:pos x="497" y="355"/>
                    </a:cxn>
                    <a:cxn ang="0">
                      <a:pos x="447" y="378"/>
                    </a:cxn>
                    <a:cxn ang="0">
                      <a:pos x="368" y="434"/>
                    </a:cxn>
                    <a:cxn ang="0">
                      <a:pos x="345" y="462"/>
                    </a:cxn>
                    <a:cxn ang="0">
                      <a:pos x="323" y="477"/>
                    </a:cxn>
                    <a:cxn ang="0">
                      <a:pos x="273" y="521"/>
                    </a:cxn>
                    <a:cxn ang="0">
                      <a:pos x="253" y="572"/>
                    </a:cxn>
                    <a:cxn ang="0">
                      <a:pos x="273" y="598"/>
                    </a:cxn>
                    <a:cxn ang="0">
                      <a:pos x="289" y="667"/>
                    </a:cxn>
                    <a:cxn ang="0">
                      <a:pos x="295" y="725"/>
                    </a:cxn>
                    <a:cxn ang="0">
                      <a:pos x="295" y="764"/>
                    </a:cxn>
                    <a:cxn ang="0">
                      <a:pos x="273" y="811"/>
                    </a:cxn>
                    <a:cxn ang="0">
                      <a:pos x="192" y="843"/>
                    </a:cxn>
                    <a:cxn ang="0">
                      <a:pos x="156" y="863"/>
                    </a:cxn>
                    <a:cxn ang="0">
                      <a:pos x="134" y="893"/>
                    </a:cxn>
                    <a:cxn ang="0">
                      <a:pos x="158" y="899"/>
                    </a:cxn>
                    <a:cxn ang="0">
                      <a:pos x="110" y="908"/>
                    </a:cxn>
                    <a:cxn ang="0">
                      <a:pos x="92" y="742"/>
                    </a:cxn>
                    <a:cxn ang="0">
                      <a:pos x="85" y="673"/>
                    </a:cxn>
                    <a:cxn ang="0">
                      <a:pos x="113" y="636"/>
                    </a:cxn>
                    <a:cxn ang="0">
                      <a:pos x="153" y="508"/>
                    </a:cxn>
                    <a:cxn ang="0">
                      <a:pos x="158" y="451"/>
                    </a:cxn>
                    <a:cxn ang="0">
                      <a:pos x="158" y="367"/>
                    </a:cxn>
                    <a:cxn ang="0">
                      <a:pos x="113" y="323"/>
                    </a:cxn>
                    <a:cxn ang="0">
                      <a:pos x="33" y="305"/>
                    </a:cxn>
                    <a:cxn ang="0">
                      <a:pos x="8" y="269"/>
                    </a:cxn>
                    <a:cxn ang="0">
                      <a:pos x="175" y="198"/>
                    </a:cxn>
                    <a:cxn ang="0">
                      <a:pos x="202" y="226"/>
                    </a:cxn>
                    <a:cxn ang="0">
                      <a:pos x="247" y="226"/>
                    </a:cxn>
                    <a:cxn ang="0">
                      <a:pos x="251" y="273"/>
                    </a:cxn>
                    <a:cxn ang="0">
                      <a:pos x="236" y="302"/>
                    </a:cxn>
                    <a:cxn ang="0">
                      <a:pos x="252" y="327"/>
                    </a:cxn>
                    <a:cxn ang="0">
                      <a:pos x="272" y="350"/>
                    </a:cxn>
                    <a:cxn ang="0">
                      <a:pos x="278" y="366"/>
                    </a:cxn>
                    <a:cxn ang="0">
                      <a:pos x="291" y="357"/>
                    </a:cxn>
                    <a:cxn ang="0">
                      <a:pos x="287" y="337"/>
                    </a:cxn>
                    <a:cxn ang="0">
                      <a:pos x="304" y="314"/>
                    </a:cxn>
                    <a:cxn ang="0">
                      <a:pos x="321" y="284"/>
                    </a:cxn>
                    <a:cxn ang="0">
                      <a:pos x="326" y="244"/>
                    </a:cxn>
                    <a:cxn ang="0">
                      <a:pos x="299" y="203"/>
                    </a:cxn>
                    <a:cxn ang="0">
                      <a:pos x="266" y="167"/>
                    </a:cxn>
                    <a:cxn ang="0">
                      <a:pos x="262" y="123"/>
                    </a:cxn>
                    <a:cxn ang="0">
                      <a:pos x="269" y="76"/>
                    </a:cxn>
                    <a:cxn ang="0">
                      <a:pos x="323" y="53"/>
                    </a:cxn>
                    <a:cxn ang="0">
                      <a:pos x="349" y="65"/>
                    </a:cxn>
                    <a:cxn ang="0">
                      <a:pos x="381" y="56"/>
                    </a:cxn>
                    <a:cxn ang="0">
                      <a:pos x="436" y="43"/>
                    </a:cxn>
                    <a:cxn ang="0">
                      <a:pos x="482" y="45"/>
                    </a:cxn>
                    <a:cxn ang="0">
                      <a:pos x="547" y="25"/>
                    </a:cxn>
                  </a:cxnLst>
                  <a:rect l="0" t="0" r="r" b="b"/>
                  <a:pathLst>
                    <a:path w="586" h="937">
                      <a:moveTo>
                        <a:pt x="580" y="0"/>
                      </a:moveTo>
                      <a:lnTo>
                        <a:pt x="584" y="2"/>
                      </a:lnTo>
                      <a:lnTo>
                        <a:pt x="586" y="7"/>
                      </a:lnTo>
                      <a:lnTo>
                        <a:pt x="584" y="10"/>
                      </a:lnTo>
                      <a:lnTo>
                        <a:pt x="585" y="27"/>
                      </a:lnTo>
                      <a:lnTo>
                        <a:pt x="583" y="33"/>
                      </a:lnTo>
                      <a:lnTo>
                        <a:pt x="578" y="42"/>
                      </a:lnTo>
                      <a:lnTo>
                        <a:pt x="570" y="56"/>
                      </a:lnTo>
                      <a:lnTo>
                        <a:pt x="567" y="70"/>
                      </a:lnTo>
                      <a:lnTo>
                        <a:pt x="568" y="95"/>
                      </a:lnTo>
                      <a:lnTo>
                        <a:pt x="570" y="113"/>
                      </a:lnTo>
                      <a:lnTo>
                        <a:pt x="572" y="128"/>
                      </a:lnTo>
                      <a:lnTo>
                        <a:pt x="565" y="133"/>
                      </a:lnTo>
                      <a:lnTo>
                        <a:pt x="568" y="142"/>
                      </a:lnTo>
                      <a:lnTo>
                        <a:pt x="570" y="142"/>
                      </a:lnTo>
                      <a:lnTo>
                        <a:pt x="569" y="176"/>
                      </a:lnTo>
                      <a:lnTo>
                        <a:pt x="572" y="196"/>
                      </a:lnTo>
                      <a:lnTo>
                        <a:pt x="570" y="205"/>
                      </a:lnTo>
                      <a:lnTo>
                        <a:pt x="574" y="208"/>
                      </a:lnTo>
                      <a:lnTo>
                        <a:pt x="578" y="205"/>
                      </a:lnTo>
                      <a:lnTo>
                        <a:pt x="581" y="212"/>
                      </a:lnTo>
                      <a:lnTo>
                        <a:pt x="575" y="220"/>
                      </a:lnTo>
                      <a:lnTo>
                        <a:pt x="580" y="220"/>
                      </a:lnTo>
                      <a:lnTo>
                        <a:pt x="585" y="224"/>
                      </a:lnTo>
                      <a:lnTo>
                        <a:pt x="585" y="232"/>
                      </a:lnTo>
                      <a:lnTo>
                        <a:pt x="580" y="242"/>
                      </a:lnTo>
                      <a:lnTo>
                        <a:pt x="576" y="253"/>
                      </a:lnTo>
                      <a:lnTo>
                        <a:pt x="568" y="263"/>
                      </a:lnTo>
                      <a:lnTo>
                        <a:pt x="575" y="265"/>
                      </a:lnTo>
                      <a:lnTo>
                        <a:pt x="574" y="274"/>
                      </a:lnTo>
                      <a:lnTo>
                        <a:pt x="573" y="280"/>
                      </a:lnTo>
                      <a:lnTo>
                        <a:pt x="564" y="285"/>
                      </a:lnTo>
                      <a:lnTo>
                        <a:pt x="547" y="305"/>
                      </a:lnTo>
                      <a:lnTo>
                        <a:pt x="543" y="313"/>
                      </a:lnTo>
                      <a:lnTo>
                        <a:pt x="526" y="323"/>
                      </a:lnTo>
                      <a:lnTo>
                        <a:pt x="532" y="328"/>
                      </a:lnTo>
                      <a:lnTo>
                        <a:pt x="527" y="337"/>
                      </a:lnTo>
                      <a:lnTo>
                        <a:pt x="517" y="344"/>
                      </a:lnTo>
                      <a:lnTo>
                        <a:pt x="505" y="351"/>
                      </a:lnTo>
                      <a:lnTo>
                        <a:pt x="497" y="355"/>
                      </a:lnTo>
                      <a:lnTo>
                        <a:pt x="490" y="366"/>
                      </a:lnTo>
                      <a:lnTo>
                        <a:pt x="477" y="373"/>
                      </a:lnTo>
                      <a:lnTo>
                        <a:pt x="460" y="373"/>
                      </a:lnTo>
                      <a:lnTo>
                        <a:pt x="447" y="378"/>
                      </a:lnTo>
                      <a:lnTo>
                        <a:pt x="403" y="398"/>
                      </a:lnTo>
                      <a:lnTo>
                        <a:pt x="375" y="420"/>
                      </a:lnTo>
                      <a:lnTo>
                        <a:pt x="373" y="430"/>
                      </a:lnTo>
                      <a:lnTo>
                        <a:pt x="368" y="434"/>
                      </a:lnTo>
                      <a:lnTo>
                        <a:pt x="360" y="435"/>
                      </a:lnTo>
                      <a:lnTo>
                        <a:pt x="355" y="436"/>
                      </a:lnTo>
                      <a:lnTo>
                        <a:pt x="361" y="442"/>
                      </a:lnTo>
                      <a:lnTo>
                        <a:pt x="345" y="462"/>
                      </a:lnTo>
                      <a:lnTo>
                        <a:pt x="338" y="473"/>
                      </a:lnTo>
                      <a:lnTo>
                        <a:pt x="333" y="470"/>
                      </a:lnTo>
                      <a:lnTo>
                        <a:pt x="330" y="461"/>
                      </a:lnTo>
                      <a:lnTo>
                        <a:pt x="323" y="477"/>
                      </a:lnTo>
                      <a:lnTo>
                        <a:pt x="315" y="480"/>
                      </a:lnTo>
                      <a:lnTo>
                        <a:pt x="305" y="493"/>
                      </a:lnTo>
                      <a:lnTo>
                        <a:pt x="287" y="512"/>
                      </a:lnTo>
                      <a:lnTo>
                        <a:pt x="273" y="521"/>
                      </a:lnTo>
                      <a:lnTo>
                        <a:pt x="266" y="529"/>
                      </a:lnTo>
                      <a:lnTo>
                        <a:pt x="255" y="533"/>
                      </a:lnTo>
                      <a:lnTo>
                        <a:pt x="252" y="563"/>
                      </a:lnTo>
                      <a:lnTo>
                        <a:pt x="253" y="572"/>
                      </a:lnTo>
                      <a:lnTo>
                        <a:pt x="267" y="582"/>
                      </a:lnTo>
                      <a:lnTo>
                        <a:pt x="271" y="588"/>
                      </a:lnTo>
                      <a:lnTo>
                        <a:pt x="272" y="597"/>
                      </a:lnTo>
                      <a:lnTo>
                        <a:pt x="273" y="598"/>
                      </a:lnTo>
                      <a:lnTo>
                        <a:pt x="274" y="608"/>
                      </a:lnTo>
                      <a:lnTo>
                        <a:pt x="287" y="642"/>
                      </a:lnTo>
                      <a:lnTo>
                        <a:pt x="288" y="662"/>
                      </a:lnTo>
                      <a:lnTo>
                        <a:pt x="289" y="667"/>
                      </a:lnTo>
                      <a:lnTo>
                        <a:pt x="295" y="662"/>
                      </a:lnTo>
                      <a:lnTo>
                        <a:pt x="299" y="666"/>
                      </a:lnTo>
                      <a:lnTo>
                        <a:pt x="299" y="688"/>
                      </a:lnTo>
                      <a:lnTo>
                        <a:pt x="295" y="725"/>
                      </a:lnTo>
                      <a:lnTo>
                        <a:pt x="283" y="771"/>
                      </a:lnTo>
                      <a:lnTo>
                        <a:pt x="285" y="782"/>
                      </a:lnTo>
                      <a:lnTo>
                        <a:pt x="289" y="774"/>
                      </a:lnTo>
                      <a:lnTo>
                        <a:pt x="295" y="764"/>
                      </a:lnTo>
                      <a:lnTo>
                        <a:pt x="295" y="768"/>
                      </a:lnTo>
                      <a:lnTo>
                        <a:pt x="293" y="781"/>
                      </a:lnTo>
                      <a:lnTo>
                        <a:pt x="288" y="792"/>
                      </a:lnTo>
                      <a:lnTo>
                        <a:pt x="273" y="811"/>
                      </a:lnTo>
                      <a:lnTo>
                        <a:pt x="258" y="822"/>
                      </a:lnTo>
                      <a:lnTo>
                        <a:pt x="240" y="829"/>
                      </a:lnTo>
                      <a:lnTo>
                        <a:pt x="228" y="830"/>
                      </a:lnTo>
                      <a:lnTo>
                        <a:pt x="192" y="843"/>
                      </a:lnTo>
                      <a:lnTo>
                        <a:pt x="183" y="849"/>
                      </a:lnTo>
                      <a:lnTo>
                        <a:pt x="176" y="855"/>
                      </a:lnTo>
                      <a:lnTo>
                        <a:pt x="166" y="861"/>
                      </a:lnTo>
                      <a:lnTo>
                        <a:pt x="156" y="863"/>
                      </a:lnTo>
                      <a:lnTo>
                        <a:pt x="151" y="868"/>
                      </a:lnTo>
                      <a:lnTo>
                        <a:pt x="144" y="881"/>
                      </a:lnTo>
                      <a:lnTo>
                        <a:pt x="135" y="893"/>
                      </a:lnTo>
                      <a:lnTo>
                        <a:pt x="134" y="893"/>
                      </a:lnTo>
                      <a:lnTo>
                        <a:pt x="142" y="900"/>
                      </a:lnTo>
                      <a:lnTo>
                        <a:pt x="148" y="910"/>
                      </a:lnTo>
                      <a:lnTo>
                        <a:pt x="154" y="905"/>
                      </a:lnTo>
                      <a:lnTo>
                        <a:pt x="158" y="899"/>
                      </a:lnTo>
                      <a:lnTo>
                        <a:pt x="154" y="937"/>
                      </a:lnTo>
                      <a:lnTo>
                        <a:pt x="148" y="936"/>
                      </a:lnTo>
                      <a:lnTo>
                        <a:pt x="112" y="936"/>
                      </a:lnTo>
                      <a:lnTo>
                        <a:pt x="110" y="908"/>
                      </a:lnTo>
                      <a:lnTo>
                        <a:pt x="110" y="887"/>
                      </a:lnTo>
                      <a:lnTo>
                        <a:pt x="108" y="879"/>
                      </a:lnTo>
                      <a:lnTo>
                        <a:pt x="105" y="786"/>
                      </a:lnTo>
                      <a:lnTo>
                        <a:pt x="92" y="742"/>
                      </a:lnTo>
                      <a:lnTo>
                        <a:pt x="86" y="710"/>
                      </a:lnTo>
                      <a:lnTo>
                        <a:pt x="84" y="689"/>
                      </a:lnTo>
                      <a:lnTo>
                        <a:pt x="85" y="688"/>
                      </a:lnTo>
                      <a:lnTo>
                        <a:pt x="85" y="673"/>
                      </a:lnTo>
                      <a:lnTo>
                        <a:pt x="89" y="661"/>
                      </a:lnTo>
                      <a:lnTo>
                        <a:pt x="95" y="651"/>
                      </a:lnTo>
                      <a:lnTo>
                        <a:pt x="106" y="644"/>
                      </a:lnTo>
                      <a:lnTo>
                        <a:pt x="113" y="636"/>
                      </a:lnTo>
                      <a:lnTo>
                        <a:pt x="132" y="602"/>
                      </a:lnTo>
                      <a:lnTo>
                        <a:pt x="139" y="571"/>
                      </a:lnTo>
                      <a:lnTo>
                        <a:pt x="156" y="535"/>
                      </a:lnTo>
                      <a:lnTo>
                        <a:pt x="153" y="508"/>
                      </a:lnTo>
                      <a:lnTo>
                        <a:pt x="148" y="495"/>
                      </a:lnTo>
                      <a:lnTo>
                        <a:pt x="146" y="478"/>
                      </a:lnTo>
                      <a:lnTo>
                        <a:pt x="156" y="459"/>
                      </a:lnTo>
                      <a:lnTo>
                        <a:pt x="158" y="451"/>
                      </a:lnTo>
                      <a:lnTo>
                        <a:pt x="162" y="435"/>
                      </a:lnTo>
                      <a:lnTo>
                        <a:pt x="161" y="424"/>
                      </a:lnTo>
                      <a:lnTo>
                        <a:pt x="162" y="389"/>
                      </a:lnTo>
                      <a:lnTo>
                        <a:pt x="158" y="367"/>
                      </a:lnTo>
                      <a:lnTo>
                        <a:pt x="154" y="357"/>
                      </a:lnTo>
                      <a:lnTo>
                        <a:pt x="153" y="344"/>
                      </a:lnTo>
                      <a:lnTo>
                        <a:pt x="144" y="334"/>
                      </a:lnTo>
                      <a:lnTo>
                        <a:pt x="113" y="323"/>
                      </a:lnTo>
                      <a:lnTo>
                        <a:pt x="85" y="311"/>
                      </a:lnTo>
                      <a:lnTo>
                        <a:pt x="70" y="307"/>
                      </a:lnTo>
                      <a:lnTo>
                        <a:pt x="56" y="303"/>
                      </a:lnTo>
                      <a:lnTo>
                        <a:pt x="33" y="305"/>
                      </a:lnTo>
                      <a:lnTo>
                        <a:pt x="15" y="303"/>
                      </a:lnTo>
                      <a:lnTo>
                        <a:pt x="15" y="284"/>
                      </a:lnTo>
                      <a:lnTo>
                        <a:pt x="10" y="281"/>
                      </a:lnTo>
                      <a:lnTo>
                        <a:pt x="8" y="269"/>
                      </a:lnTo>
                      <a:lnTo>
                        <a:pt x="0" y="253"/>
                      </a:lnTo>
                      <a:lnTo>
                        <a:pt x="165" y="196"/>
                      </a:lnTo>
                      <a:lnTo>
                        <a:pt x="174" y="195"/>
                      </a:lnTo>
                      <a:lnTo>
                        <a:pt x="175" y="198"/>
                      </a:lnTo>
                      <a:lnTo>
                        <a:pt x="181" y="200"/>
                      </a:lnTo>
                      <a:lnTo>
                        <a:pt x="188" y="216"/>
                      </a:lnTo>
                      <a:lnTo>
                        <a:pt x="198" y="226"/>
                      </a:lnTo>
                      <a:lnTo>
                        <a:pt x="202" y="226"/>
                      </a:lnTo>
                      <a:lnTo>
                        <a:pt x="210" y="224"/>
                      </a:lnTo>
                      <a:lnTo>
                        <a:pt x="240" y="220"/>
                      </a:lnTo>
                      <a:lnTo>
                        <a:pt x="244" y="221"/>
                      </a:lnTo>
                      <a:lnTo>
                        <a:pt x="247" y="226"/>
                      </a:lnTo>
                      <a:lnTo>
                        <a:pt x="251" y="239"/>
                      </a:lnTo>
                      <a:lnTo>
                        <a:pt x="252" y="247"/>
                      </a:lnTo>
                      <a:lnTo>
                        <a:pt x="253" y="265"/>
                      </a:lnTo>
                      <a:lnTo>
                        <a:pt x="251" y="273"/>
                      </a:lnTo>
                      <a:lnTo>
                        <a:pt x="245" y="280"/>
                      </a:lnTo>
                      <a:lnTo>
                        <a:pt x="246" y="286"/>
                      </a:lnTo>
                      <a:lnTo>
                        <a:pt x="240" y="291"/>
                      </a:lnTo>
                      <a:lnTo>
                        <a:pt x="236" y="302"/>
                      </a:lnTo>
                      <a:lnTo>
                        <a:pt x="240" y="306"/>
                      </a:lnTo>
                      <a:lnTo>
                        <a:pt x="245" y="322"/>
                      </a:lnTo>
                      <a:lnTo>
                        <a:pt x="248" y="325"/>
                      </a:lnTo>
                      <a:lnTo>
                        <a:pt x="252" y="327"/>
                      </a:lnTo>
                      <a:lnTo>
                        <a:pt x="255" y="332"/>
                      </a:lnTo>
                      <a:lnTo>
                        <a:pt x="263" y="341"/>
                      </a:lnTo>
                      <a:lnTo>
                        <a:pt x="268" y="348"/>
                      </a:lnTo>
                      <a:lnTo>
                        <a:pt x="272" y="350"/>
                      </a:lnTo>
                      <a:lnTo>
                        <a:pt x="279" y="351"/>
                      </a:lnTo>
                      <a:lnTo>
                        <a:pt x="283" y="356"/>
                      </a:lnTo>
                      <a:lnTo>
                        <a:pt x="283" y="360"/>
                      </a:lnTo>
                      <a:lnTo>
                        <a:pt x="278" y="366"/>
                      </a:lnTo>
                      <a:lnTo>
                        <a:pt x="279" y="368"/>
                      </a:lnTo>
                      <a:lnTo>
                        <a:pt x="291" y="368"/>
                      </a:lnTo>
                      <a:lnTo>
                        <a:pt x="293" y="367"/>
                      </a:lnTo>
                      <a:lnTo>
                        <a:pt x="291" y="357"/>
                      </a:lnTo>
                      <a:lnTo>
                        <a:pt x="293" y="351"/>
                      </a:lnTo>
                      <a:lnTo>
                        <a:pt x="290" y="346"/>
                      </a:lnTo>
                      <a:lnTo>
                        <a:pt x="287" y="343"/>
                      </a:lnTo>
                      <a:lnTo>
                        <a:pt x="287" y="337"/>
                      </a:lnTo>
                      <a:lnTo>
                        <a:pt x="290" y="329"/>
                      </a:lnTo>
                      <a:lnTo>
                        <a:pt x="290" y="325"/>
                      </a:lnTo>
                      <a:lnTo>
                        <a:pt x="291" y="322"/>
                      </a:lnTo>
                      <a:lnTo>
                        <a:pt x="304" y="314"/>
                      </a:lnTo>
                      <a:lnTo>
                        <a:pt x="310" y="313"/>
                      </a:lnTo>
                      <a:lnTo>
                        <a:pt x="316" y="311"/>
                      </a:lnTo>
                      <a:lnTo>
                        <a:pt x="320" y="305"/>
                      </a:lnTo>
                      <a:lnTo>
                        <a:pt x="321" y="284"/>
                      </a:lnTo>
                      <a:lnTo>
                        <a:pt x="323" y="276"/>
                      </a:lnTo>
                      <a:lnTo>
                        <a:pt x="320" y="262"/>
                      </a:lnTo>
                      <a:lnTo>
                        <a:pt x="323" y="252"/>
                      </a:lnTo>
                      <a:lnTo>
                        <a:pt x="326" y="244"/>
                      </a:lnTo>
                      <a:lnTo>
                        <a:pt x="323" y="232"/>
                      </a:lnTo>
                      <a:lnTo>
                        <a:pt x="318" y="225"/>
                      </a:lnTo>
                      <a:lnTo>
                        <a:pt x="305" y="212"/>
                      </a:lnTo>
                      <a:lnTo>
                        <a:pt x="299" y="203"/>
                      </a:lnTo>
                      <a:lnTo>
                        <a:pt x="284" y="184"/>
                      </a:lnTo>
                      <a:lnTo>
                        <a:pt x="274" y="177"/>
                      </a:lnTo>
                      <a:lnTo>
                        <a:pt x="267" y="167"/>
                      </a:lnTo>
                      <a:lnTo>
                        <a:pt x="266" y="167"/>
                      </a:lnTo>
                      <a:lnTo>
                        <a:pt x="263" y="156"/>
                      </a:lnTo>
                      <a:lnTo>
                        <a:pt x="263" y="146"/>
                      </a:lnTo>
                      <a:lnTo>
                        <a:pt x="262" y="138"/>
                      </a:lnTo>
                      <a:lnTo>
                        <a:pt x="262" y="123"/>
                      </a:lnTo>
                      <a:lnTo>
                        <a:pt x="258" y="115"/>
                      </a:lnTo>
                      <a:lnTo>
                        <a:pt x="258" y="107"/>
                      </a:lnTo>
                      <a:lnTo>
                        <a:pt x="262" y="92"/>
                      </a:lnTo>
                      <a:lnTo>
                        <a:pt x="269" y="76"/>
                      </a:lnTo>
                      <a:lnTo>
                        <a:pt x="273" y="58"/>
                      </a:lnTo>
                      <a:lnTo>
                        <a:pt x="314" y="59"/>
                      </a:lnTo>
                      <a:lnTo>
                        <a:pt x="317" y="58"/>
                      </a:lnTo>
                      <a:lnTo>
                        <a:pt x="323" y="53"/>
                      </a:lnTo>
                      <a:lnTo>
                        <a:pt x="331" y="53"/>
                      </a:lnTo>
                      <a:lnTo>
                        <a:pt x="338" y="55"/>
                      </a:lnTo>
                      <a:lnTo>
                        <a:pt x="344" y="61"/>
                      </a:lnTo>
                      <a:lnTo>
                        <a:pt x="349" y="65"/>
                      </a:lnTo>
                      <a:lnTo>
                        <a:pt x="354" y="66"/>
                      </a:lnTo>
                      <a:lnTo>
                        <a:pt x="361" y="64"/>
                      </a:lnTo>
                      <a:lnTo>
                        <a:pt x="370" y="64"/>
                      </a:lnTo>
                      <a:lnTo>
                        <a:pt x="381" y="56"/>
                      </a:lnTo>
                      <a:lnTo>
                        <a:pt x="412" y="58"/>
                      </a:lnTo>
                      <a:lnTo>
                        <a:pt x="419" y="58"/>
                      </a:lnTo>
                      <a:lnTo>
                        <a:pt x="423" y="56"/>
                      </a:lnTo>
                      <a:lnTo>
                        <a:pt x="436" y="43"/>
                      </a:lnTo>
                      <a:lnTo>
                        <a:pt x="450" y="42"/>
                      </a:lnTo>
                      <a:lnTo>
                        <a:pt x="459" y="39"/>
                      </a:lnTo>
                      <a:lnTo>
                        <a:pt x="472" y="45"/>
                      </a:lnTo>
                      <a:lnTo>
                        <a:pt x="482" y="45"/>
                      </a:lnTo>
                      <a:lnTo>
                        <a:pt x="490" y="44"/>
                      </a:lnTo>
                      <a:lnTo>
                        <a:pt x="524" y="32"/>
                      </a:lnTo>
                      <a:lnTo>
                        <a:pt x="543" y="27"/>
                      </a:lnTo>
                      <a:lnTo>
                        <a:pt x="547" y="25"/>
                      </a:lnTo>
                      <a:lnTo>
                        <a:pt x="562" y="11"/>
                      </a:lnTo>
                      <a:lnTo>
                        <a:pt x="576" y="1"/>
                      </a:lnTo>
                      <a:lnTo>
                        <a:pt x="580"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1" name="Freeform 33"/>
                <p:cNvSpPr>
                  <a:spLocks noChangeAspect="1"/>
                </p:cNvSpPr>
                <p:nvPr/>
              </p:nvSpPr>
              <p:spPr bwMode="gray">
                <a:xfrm>
                  <a:off x="5104605" y="4004022"/>
                  <a:ext cx="165100" cy="169863"/>
                </a:xfrm>
                <a:custGeom>
                  <a:avLst/>
                  <a:gdLst/>
                  <a:ahLst/>
                  <a:cxnLst>
                    <a:cxn ang="0">
                      <a:pos x="0" y="356"/>
                    </a:cxn>
                    <a:cxn ang="0">
                      <a:pos x="0" y="244"/>
                    </a:cxn>
                    <a:cxn ang="0">
                      <a:pos x="56" y="206"/>
                    </a:cxn>
                    <a:cxn ang="0">
                      <a:pos x="56" y="93"/>
                    </a:cxn>
                    <a:cxn ang="0">
                      <a:pos x="61" y="35"/>
                    </a:cxn>
                    <a:cxn ang="0">
                      <a:pos x="158" y="17"/>
                    </a:cxn>
                    <a:cxn ang="0">
                      <a:pos x="181" y="18"/>
                    </a:cxn>
                    <a:cxn ang="0">
                      <a:pos x="199" y="34"/>
                    </a:cxn>
                    <a:cxn ang="0">
                      <a:pos x="208" y="41"/>
                    </a:cxn>
                    <a:cxn ang="0">
                      <a:pos x="233" y="18"/>
                    </a:cxn>
                    <a:cxn ang="0">
                      <a:pos x="265" y="6"/>
                    </a:cxn>
                    <a:cxn ang="0">
                      <a:pos x="283" y="0"/>
                    </a:cxn>
                    <a:cxn ang="0">
                      <a:pos x="291" y="11"/>
                    </a:cxn>
                    <a:cxn ang="0">
                      <a:pos x="307" y="39"/>
                    </a:cxn>
                    <a:cxn ang="0">
                      <a:pos x="319" y="60"/>
                    </a:cxn>
                    <a:cxn ang="0">
                      <a:pos x="339" y="93"/>
                    </a:cxn>
                    <a:cxn ang="0">
                      <a:pos x="385" y="127"/>
                    </a:cxn>
                    <a:cxn ang="0">
                      <a:pos x="407" y="151"/>
                    </a:cxn>
                    <a:cxn ang="0">
                      <a:pos x="431" y="164"/>
                    </a:cxn>
                    <a:cxn ang="0">
                      <a:pos x="434" y="205"/>
                    </a:cxn>
                    <a:cxn ang="0">
                      <a:pos x="449" y="227"/>
                    </a:cxn>
                    <a:cxn ang="0">
                      <a:pos x="470" y="234"/>
                    </a:cxn>
                    <a:cxn ang="0">
                      <a:pos x="497" y="240"/>
                    </a:cxn>
                    <a:cxn ang="0">
                      <a:pos x="518" y="253"/>
                    </a:cxn>
                    <a:cxn ang="0">
                      <a:pos x="506" y="261"/>
                    </a:cxn>
                    <a:cxn ang="0">
                      <a:pos x="454" y="288"/>
                    </a:cxn>
                    <a:cxn ang="0">
                      <a:pos x="418" y="318"/>
                    </a:cxn>
                    <a:cxn ang="0">
                      <a:pos x="388" y="352"/>
                    </a:cxn>
                    <a:cxn ang="0">
                      <a:pos x="344" y="396"/>
                    </a:cxn>
                    <a:cxn ang="0">
                      <a:pos x="314" y="449"/>
                    </a:cxn>
                    <a:cxn ang="0">
                      <a:pos x="301" y="459"/>
                    </a:cxn>
                    <a:cxn ang="0">
                      <a:pos x="265" y="466"/>
                    </a:cxn>
                    <a:cxn ang="0">
                      <a:pos x="227" y="452"/>
                    </a:cxn>
                    <a:cxn ang="0">
                      <a:pos x="201" y="445"/>
                    </a:cxn>
                    <a:cxn ang="0">
                      <a:pos x="170" y="469"/>
                    </a:cxn>
                    <a:cxn ang="0">
                      <a:pos x="161" y="485"/>
                    </a:cxn>
                    <a:cxn ang="0">
                      <a:pos x="140" y="503"/>
                    </a:cxn>
                    <a:cxn ang="0">
                      <a:pos x="125" y="525"/>
                    </a:cxn>
                    <a:cxn ang="0">
                      <a:pos x="72" y="533"/>
                    </a:cxn>
                    <a:cxn ang="0">
                      <a:pos x="46" y="528"/>
                    </a:cxn>
                    <a:cxn ang="0">
                      <a:pos x="50" y="498"/>
                    </a:cxn>
                    <a:cxn ang="0">
                      <a:pos x="52" y="479"/>
                    </a:cxn>
                    <a:cxn ang="0">
                      <a:pos x="44" y="449"/>
                    </a:cxn>
                    <a:cxn ang="0">
                      <a:pos x="25" y="429"/>
                    </a:cxn>
                    <a:cxn ang="0">
                      <a:pos x="11" y="415"/>
                    </a:cxn>
                    <a:cxn ang="0">
                      <a:pos x="0" y="409"/>
                    </a:cxn>
                  </a:cxnLst>
                  <a:rect l="0" t="0" r="r" b="b"/>
                  <a:pathLst>
                    <a:path w="518" h="534">
                      <a:moveTo>
                        <a:pt x="0" y="409"/>
                      </a:moveTo>
                      <a:lnTo>
                        <a:pt x="0" y="356"/>
                      </a:lnTo>
                      <a:lnTo>
                        <a:pt x="0" y="298"/>
                      </a:lnTo>
                      <a:lnTo>
                        <a:pt x="0" y="244"/>
                      </a:lnTo>
                      <a:lnTo>
                        <a:pt x="56" y="244"/>
                      </a:lnTo>
                      <a:lnTo>
                        <a:pt x="56" y="206"/>
                      </a:lnTo>
                      <a:lnTo>
                        <a:pt x="56" y="149"/>
                      </a:lnTo>
                      <a:lnTo>
                        <a:pt x="56" y="93"/>
                      </a:lnTo>
                      <a:lnTo>
                        <a:pt x="56" y="40"/>
                      </a:lnTo>
                      <a:lnTo>
                        <a:pt x="61" y="35"/>
                      </a:lnTo>
                      <a:lnTo>
                        <a:pt x="141" y="20"/>
                      </a:lnTo>
                      <a:lnTo>
                        <a:pt x="158" y="17"/>
                      </a:lnTo>
                      <a:lnTo>
                        <a:pt x="164" y="17"/>
                      </a:lnTo>
                      <a:lnTo>
                        <a:pt x="181" y="18"/>
                      </a:lnTo>
                      <a:lnTo>
                        <a:pt x="192" y="22"/>
                      </a:lnTo>
                      <a:lnTo>
                        <a:pt x="199" y="34"/>
                      </a:lnTo>
                      <a:lnTo>
                        <a:pt x="202" y="49"/>
                      </a:lnTo>
                      <a:lnTo>
                        <a:pt x="208" y="41"/>
                      </a:lnTo>
                      <a:lnTo>
                        <a:pt x="217" y="30"/>
                      </a:lnTo>
                      <a:lnTo>
                        <a:pt x="233" y="18"/>
                      </a:lnTo>
                      <a:lnTo>
                        <a:pt x="260" y="12"/>
                      </a:lnTo>
                      <a:lnTo>
                        <a:pt x="265" y="6"/>
                      </a:lnTo>
                      <a:lnTo>
                        <a:pt x="272" y="1"/>
                      </a:lnTo>
                      <a:lnTo>
                        <a:pt x="283" y="0"/>
                      </a:lnTo>
                      <a:lnTo>
                        <a:pt x="291" y="2"/>
                      </a:lnTo>
                      <a:lnTo>
                        <a:pt x="291" y="11"/>
                      </a:lnTo>
                      <a:lnTo>
                        <a:pt x="294" y="17"/>
                      </a:lnTo>
                      <a:lnTo>
                        <a:pt x="307" y="39"/>
                      </a:lnTo>
                      <a:lnTo>
                        <a:pt x="317" y="49"/>
                      </a:lnTo>
                      <a:lnTo>
                        <a:pt x="319" y="60"/>
                      </a:lnTo>
                      <a:lnTo>
                        <a:pt x="325" y="74"/>
                      </a:lnTo>
                      <a:lnTo>
                        <a:pt x="339" y="93"/>
                      </a:lnTo>
                      <a:lnTo>
                        <a:pt x="368" y="124"/>
                      </a:lnTo>
                      <a:lnTo>
                        <a:pt x="385" y="127"/>
                      </a:lnTo>
                      <a:lnTo>
                        <a:pt x="398" y="137"/>
                      </a:lnTo>
                      <a:lnTo>
                        <a:pt x="407" y="151"/>
                      </a:lnTo>
                      <a:lnTo>
                        <a:pt x="420" y="154"/>
                      </a:lnTo>
                      <a:lnTo>
                        <a:pt x="431" y="164"/>
                      </a:lnTo>
                      <a:lnTo>
                        <a:pt x="431" y="185"/>
                      </a:lnTo>
                      <a:lnTo>
                        <a:pt x="434" y="205"/>
                      </a:lnTo>
                      <a:lnTo>
                        <a:pt x="441" y="218"/>
                      </a:lnTo>
                      <a:lnTo>
                        <a:pt x="449" y="227"/>
                      </a:lnTo>
                      <a:lnTo>
                        <a:pt x="458" y="232"/>
                      </a:lnTo>
                      <a:lnTo>
                        <a:pt x="470" y="234"/>
                      </a:lnTo>
                      <a:lnTo>
                        <a:pt x="484" y="234"/>
                      </a:lnTo>
                      <a:lnTo>
                        <a:pt x="497" y="240"/>
                      </a:lnTo>
                      <a:lnTo>
                        <a:pt x="507" y="244"/>
                      </a:lnTo>
                      <a:lnTo>
                        <a:pt x="518" y="253"/>
                      </a:lnTo>
                      <a:lnTo>
                        <a:pt x="517" y="256"/>
                      </a:lnTo>
                      <a:lnTo>
                        <a:pt x="506" y="261"/>
                      </a:lnTo>
                      <a:lnTo>
                        <a:pt x="492" y="270"/>
                      </a:lnTo>
                      <a:lnTo>
                        <a:pt x="454" y="288"/>
                      </a:lnTo>
                      <a:lnTo>
                        <a:pt x="438" y="305"/>
                      </a:lnTo>
                      <a:lnTo>
                        <a:pt x="418" y="318"/>
                      </a:lnTo>
                      <a:lnTo>
                        <a:pt x="399" y="336"/>
                      </a:lnTo>
                      <a:lnTo>
                        <a:pt x="388" y="352"/>
                      </a:lnTo>
                      <a:lnTo>
                        <a:pt x="371" y="377"/>
                      </a:lnTo>
                      <a:lnTo>
                        <a:pt x="344" y="396"/>
                      </a:lnTo>
                      <a:lnTo>
                        <a:pt x="329" y="415"/>
                      </a:lnTo>
                      <a:lnTo>
                        <a:pt x="314" y="449"/>
                      </a:lnTo>
                      <a:lnTo>
                        <a:pt x="309" y="455"/>
                      </a:lnTo>
                      <a:lnTo>
                        <a:pt x="301" y="459"/>
                      </a:lnTo>
                      <a:lnTo>
                        <a:pt x="290" y="460"/>
                      </a:lnTo>
                      <a:lnTo>
                        <a:pt x="265" y="466"/>
                      </a:lnTo>
                      <a:lnTo>
                        <a:pt x="250" y="465"/>
                      </a:lnTo>
                      <a:lnTo>
                        <a:pt x="227" y="452"/>
                      </a:lnTo>
                      <a:lnTo>
                        <a:pt x="215" y="447"/>
                      </a:lnTo>
                      <a:lnTo>
                        <a:pt x="201" y="445"/>
                      </a:lnTo>
                      <a:lnTo>
                        <a:pt x="189" y="449"/>
                      </a:lnTo>
                      <a:lnTo>
                        <a:pt x="170" y="469"/>
                      </a:lnTo>
                      <a:lnTo>
                        <a:pt x="163" y="477"/>
                      </a:lnTo>
                      <a:lnTo>
                        <a:pt x="161" y="485"/>
                      </a:lnTo>
                      <a:lnTo>
                        <a:pt x="152" y="496"/>
                      </a:lnTo>
                      <a:lnTo>
                        <a:pt x="140" y="503"/>
                      </a:lnTo>
                      <a:lnTo>
                        <a:pt x="135" y="508"/>
                      </a:lnTo>
                      <a:lnTo>
                        <a:pt x="125" y="525"/>
                      </a:lnTo>
                      <a:lnTo>
                        <a:pt x="90" y="534"/>
                      </a:lnTo>
                      <a:lnTo>
                        <a:pt x="72" y="533"/>
                      </a:lnTo>
                      <a:lnTo>
                        <a:pt x="56" y="530"/>
                      </a:lnTo>
                      <a:lnTo>
                        <a:pt x="46" y="528"/>
                      </a:lnTo>
                      <a:lnTo>
                        <a:pt x="43" y="519"/>
                      </a:lnTo>
                      <a:lnTo>
                        <a:pt x="50" y="498"/>
                      </a:lnTo>
                      <a:lnTo>
                        <a:pt x="52" y="485"/>
                      </a:lnTo>
                      <a:lnTo>
                        <a:pt x="52" y="479"/>
                      </a:lnTo>
                      <a:lnTo>
                        <a:pt x="51" y="461"/>
                      </a:lnTo>
                      <a:lnTo>
                        <a:pt x="44" y="449"/>
                      </a:lnTo>
                      <a:lnTo>
                        <a:pt x="30" y="438"/>
                      </a:lnTo>
                      <a:lnTo>
                        <a:pt x="25" y="429"/>
                      </a:lnTo>
                      <a:lnTo>
                        <a:pt x="13" y="418"/>
                      </a:lnTo>
                      <a:lnTo>
                        <a:pt x="11" y="415"/>
                      </a:lnTo>
                      <a:lnTo>
                        <a:pt x="5" y="409"/>
                      </a:lnTo>
                      <a:lnTo>
                        <a:pt x="0" y="409"/>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2" name="Freeform 34"/>
                <p:cNvSpPr>
                  <a:spLocks noChangeAspect="1"/>
                </p:cNvSpPr>
                <p:nvPr/>
              </p:nvSpPr>
              <p:spPr bwMode="gray">
                <a:xfrm>
                  <a:off x="4498181" y="3470622"/>
                  <a:ext cx="128588" cy="96838"/>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3" name="Freeform 35"/>
                <p:cNvSpPr>
                  <a:spLocks noChangeAspect="1"/>
                </p:cNvSpPr>
                <p:nvPr/>
              </p:nvSpPr>
              <p:spPr bwMode="gray">
                <a:xfrm>
                  <a:off x="5010942" y="3499197"/>
                  <a:ext cx="228600" cy="144463"/>
                </a:xfrm>
                <a:custGeom>
                  <a:avLst/>
                  <a:gdLst/>
                  <a:ahLst/>
                  <a:cxnLst>
                    <a:cxn ang="0">
                      <a:pos x="433" y="6"/>
                    </a:cxn>
                    <a:cxn ang="0">
                      <a:pos x="405" y="15"/>
                    </a:cxn>
                    <a:cxn ang="0">
                      <a:pos x="393" y="44"/>
                    </a:cxn>
                    <a:cxn ang="0">
                      <a:pos x="378" y="58"/>
                    </a:cxn>
                    <a:cxn ang="0">
                      <a:pos x="355" y="87"/>
                    </a:cxn>
                    <a:cxn ang="0">
                      <a:pos x="331" y="102"/>
                    </a:cxn>
                    <a:cxn ang="0">
                      <a:pos x="317" y="106"/>
                    </a:cxn>
                    <a:cxn ang="0">
                      <a:pos x="292" y="109"/>
                    </a:cxn>
                    <a:cxn ang="0">
                      <a:pos x="259" y="113"/>
                    </a:cxn>
                    <a:cxn ang="0">
                      <a:pos x="245" y="122"/>
                    </a:cxn>
                    <a:cxn ang="0">
                      <a:pos x="254" y="136"/>
                    </a:cxn>
                    <a:cxn ang="0">
                      <a:pos x="244" y="152"/>
                    </a:cxn>
                    <a:cxn ang="0">
                      <a:pos x="232" y="159"/>
                    </a:cxn>
                    <a:cxn ang="0">
                      <a:pos x="205" y="166"/>
                    </a:cxn>
                    <a:cxn ang="0">
                      <a:pos x="183" y="170"/>
                    </a:cxn>
                    <a:cxn ang="0">
                      <a:pos x="153" y="183"/>
                    </a:cxn>
                    <a:cxn ang="0">
                      <a:pos x="136" y="192"/>
                    </a:cxn>
                    <a:cxn ang="0">
                      <a:pos x="123" y="184"/>
                    </a:cxn>
                    <a:cxn ang="0">
                      <a:pos x="113" y="177"/>
                    </a:cxn>
                    <a:cxn ang="0">
                      <a:pos x="105" y="187"/>
                    </a:cxn>
                    <a:cxn ang="0">
                      <a:pos x="77" y="198"/>
                    </a:cxn>
                    <a:cxn ang="0">
                      <a:pos x="60" y="197"/>
                    </a:cxn>
                    <a:cxn ang="0">
                      <a:pos x="38" y="226"/>
                    </a:cxn>
                    <a:cxn ang="0">
                      <a:pos x="11" y="272"/>
                    </a:cxn>
                    <a:cxn ang="0">
                      <a:pos x="3" y="310"/>
                    </a:cxn>
                    <a:cxn ang="0">
                      <a:pos x="13" y="361"/>
                    </a:cxn>
                    <a:cxn ang="0">
                      <a:pos x="58" y="431"/>
                    </a:cxn>
                    <a:cxn ang="0">
                      <a:pos x="97" y="437"/>
                    </a:cxn>
                    <a:cxn ang="0">
                      <a:pos x="157" y="404"/>
                    </a:cxn>
                    <a:cxn ang="0">
                      <a:pos x="207" y="416"/>
                    </a:cxn>
                    <a:cxn ang="0">
                      <a:pos x="241" y="402"/>
                    </a:cxn>
                    <a:cxn ang="0">
                      <a:pos x="242" y="360"/>
                    </a:cxn>
                    <a:cxn ang="0">
                      <a:pos x="263" y="334"/>
                    </a:cxn>
                    <a:cxn ang="0">
                      <a:pos x="306" y="324"/>
                    </a:cxn>
                    <a:cxn ang="0">
                      <a:pos x="336" y="361"/>
                    </a:cxn>
                    <a:cxn ang="0">
                      <a:pos x="365" y="365"/>
                    </a:cxn>
                    <a:cxn ang="0">
                      <a:pos x="446" y="367"/>
                    </a:cxn>
                    <a:cxn ang="0">
                      <a:pos x="480" y="345"/>
                    </a:cxn>
                    <a:cxn ang="0">
                      <a:pos x="518" y="339"/>
                    </a:cxn>
                    <a:cxn ang="0">
                      <a:pos x="561" y="328"/>
                    </a:cxn>
                    <a:cxn ang="0">
                      <a:pos x="569" y="337"/>
                    </a:cxn>
                    <a:cxn ang="0">
                      <a:pos x="592" y="322"/>
                    </a:cxn>
                    <a:cxn ang="0">
                      <a:pos x="650" y="318"/>
                    </a:cxn>
                    <a:cxn ang="0">
                      <a:pos x="682" y="334"/>
                    </a:cxn>
                    <a:cxn ang="0">
                      <a:pos x="712" y="316"/>
                    </a:cxn>
                    <a:cxn ang="0">
                      <a:pos x="675" y="276"/>
                    </a:cxn>
                    <a:cxn ang="0">
                      <a:pos x="657" y="253"/>
                    </a:cxn>
                    <a:cxn ang="0">
                      <a:pos x="637" y="226"/>
                    </a:cxn>
                    <a:cxn ang="0">
                      <a:pos x="593" y="192"/>
                    </a:cxn>
                    <a:cxn ang="0">
                      <a:pos x="587" y="166"/>
                    </a:cxn>
                    <a:cxn ang="0">
                      <a:pos x="546" y="152"/>
                    </a:cxn>
                    <a:cxn ang="0">
                      <a:pos x="517" y="129"/>
                    </a:cxn>
                    <a:cxn ang="0">
                      <a:pos x="494" y="105"/>
                    </a:cxn>
                    <a:cxn ang="0">
                      <a:pos x="496" y="55"/>
                    </a:cxn>
                    <a:cxn ang="0">
                      <a:pos x="453" y="0"/>
                    </a:cxn>
                  </a:cxnLst>
                  <a:rect l="0" t="0" r="r" b="b"/>
                  <a:pathLst>
                    <a:path w="718" h="451">
                      <a:moveTo>
                        <a:pt x="453" y="0"/>
                      </a:moveTo>
                      <a:lnTo>
                        <a:pt x="442" y="3"/>
                      </a:lnTo>
                      <a:lnTo>
                        <a:pt x="433" y="6"/>
                      </a:lnTo>
                      <a:lnTo>
                        <a:pt x="417" y="7"/>
                      </a:lnTo>
                      <a:lnTo>
                        <a:pt x="411" y="10"/>
                      </a:lnTo>
                      <a:lnTo>
                        <a:pt x="405" y="15"/>
                      </a:lnTo>
                      <a:lnTo>
                        <a:pt x="400" y="26"/>
                      </a:lnTo>
                      <a:lnTo>
                        <a:pt x="400" y="42"/>
                      </a:lnTo>
                      <a:lnTo>
                        <a:pt x="393" y="44"/>
                      </a:lnTo>
                      <a:lnTo>
                        <a:pt x="387" y="54"/>
                      </a:lnTo>
                      <a:lnTo>
                        <a:pt x="383" y="57"/>
                      </a:lnTo>
                      <a:lnTo>
                        <a:pt x="378" y="58"/>
                      </a:lnTo>
                      <a:lnTo>
                        <a:pt x="362" y="74"/>
                      </a:lnTo>
                      <a:lnTo>
                        <a:pt x="358" y="84"/>
                      </a:lnTo>
                      <a:lnTo>
                        <a:pt x="355" y="87"/>
                      </a:lnTo>
                      <a:lnTo>
                        <a:pt x="342" y="93"/>
                      </a:lnTo>
                      <a:lnTo>
                        <a:pt x="336" y="95"/>
                      </a:lnTo>
                      <a:lnTo>
                        <a:pt x="331" y="102"/>
                      </a:lnTo>
                      <a:lnTo>
                        <a:pt x="329" y="105"/>
                      </a:lnTo>
                      <a:lnTo>
                        <a:pt x="322" y="108"/>
                      </a:lnTo>
                      <a:lnTo>
                        <a:pt x="317" y="106"/>
                      </a:lnTo>
                      <a:lnTo>
                        <a:pt x="309" y="106"/>
                      </a:lnTo>
                      <a:lnTo>
                        <a:pt x="302" y="108"/>
                      </a:lnTo>
                      <a:lnTo>
                        <a:pt x="292" y="109"/>
                      </a:lnTo>
                      <a:lnTo>
                        <a:pt x="290" y="112"/>
                      </a:lnTo>
                      <a:lnTo>
                        <a:pt x="270" y="112"/>
                      </a:lnTo>
                      <a:lnTo>
                        <a:pt x="259" y="113"/>
                      </a:lnTo>
                      <a:lnTo>
                        <a:pt x="249" y="117"/>
                      </a:lnTo>
                      <a:lnTo>
                        <a:pt x="247" y="118"/>
                      </a:lnTo>
                      <a:lnTo>
                        <a:pt x="245" y="122"/>
                      </a:lnTo>
                      <a:lnTo>
                        <a:pt x="245" y="124"/>
                      </a:lnTo>
                      <a:lnTo>
                        <a:pt x="252" y="129"/>
                      </a:lnTo>
                      <a:lnTo>
                        <a:pt x="254" y="136"/>
                      </a:lnTo>
                      <a:lnTo>
                        <a:pt x="252" y="140"/>
                      </a:lnTo>
                      <a:lnTo>
                        <a:pt x="247" y="144"/>
                      </a:lnTo>
                      <a:lnTo>
                        <a:pt x="244" y="152"/>
                      </a:lnTo>
                      <a:lnTo>
                        <a:pt x="239" y="155"/>
                      </a:lnTo>
                      <a:lnTo>
                        <a:pt x="234" y="156"/>
                      </a:lnTo>
                      <a:lnTo>
                        <a:pt x="232" y="159"/>
                      </a:lnTo>
                      <a:lnTo>
                        <a:pt x="231" y="165"/>
                      </a:lnTo>
                      <a:lnTo>
                        <a:pt x="229" y="166"/>
                      </a:lnTo>
                      <a:lnTo>
                        <a:pt x="205" y="166"/>
                      </a:lnTo>
                      <a:lnTo>
                        <a:pt x="198" y="170"/>
                      </a:lnTo>
                      <a:lnTo>
                        <a:pt x="189" y="170"/>
                      </a:lnTo>
                      <a:lnTo>
                        <a:pt x="183" y="170"/>
                      </a:lnTo>
                      <a:lnTo>
                        <a:pt x="161" y="177"/>
                      </a:lnTo>
                      <a:lnTo>
                        <a:pt x="157" y="181"/>
                      </a:lnTo>
                      <a:lnTo>
                        <a:pt x="153" y="183"/>
                      </a:lnTo>
                      <a:lnTo>
                        <a:pt x="147" y="187"/>
                      </a:lnTo>
                      <a:lnTo>
                        <a:pt x="139" y="188"/>
                      </a:lnTo>
                      <a:lnTo>
                        <a:pt x="136" y="192"/>
                      </a:lnTo>
                      <a:lnTo>
                        <a:pt x="132" y="193"/>
                      </a:lnTo>
                      <a:lnTo>
                        <a:pt x="125" y="187"/>
                      </a:lnTo>
                      <a:lnTo>
                        <a:pt x="123" y="184"/>
                      </a:lnTo>
                      <a:lnTo>
                        <a:pt x="119" y="178"/>
                      </a:lnTo>
                      <a:lnTo>
                        <a:pt x="116" y="177"/>
                      </a:lnTo>
                      <a:lnTo>
                        <a:pt x="113" y="177"/>
                      </a:lnTo>
                      <a:lnTo>
                        <a:pt x="112" y="179"/>
                      </a:lnTo>
                      <a:lnTo>
                        <a:pt x="108" y="179"/>
                      </a:lnTo>
                      <a:lnTo>
                        <a:pt x="105" y="187"/>
                      </a:lnTo>
                      <a:lnTo>
                        <a:pt x="92" y="189"/>
                      </a:lnTo>
                      <a:lnTo>
                        <a:pt x="82" y="197"/>
                      </a:lnTo>
                      <a:lnTo>
                        <a:pt x="77" y="198"/>
                      </a:lnTo>
                      <a:lnTo>
                        <a:pt x="71" y="195"/>
                      </a:lnTo>
                      <a:lnTo>
                        <a:pt x="66" y="195"/>
                      </a:lnTo>
                      <a:lnTo>
                        <a:pt x="60" y="197"/>
                      </a:lnTo>
                      <a:lnTo>
                        <a:pt x="51" y="198"/>
                      </a:lnTo>
                      <a:lnTo>
                        <a:pt x="48" y="200"/>
                      </a:lnTo>
                      <a:lnTo>
                        <a:pt x="38" y="226"/>
                      </a:lnTo>
                      <a:lnTo>
                        <a:pt x="28" y="241"/>
                      </a:lnTo>
                      <a:lnTo>
                        <a:pt x="21" y="257"/>
                      </a:lnTo>
                      <a:lnTo>
                        <a:pt x="11" y="272"/>
                      </a:lnTo>
                      <a:lnTo>
                        <a:pt x="0" y="283"/>
                      </a:lnTo>
                      <a:lnTo>
                        <a:pt x="0" y="296"/>
                      </a:lnTo>
                      <a:lnTo>
                        <a:pt x="3" y="310"/>
                      </a:lnTo>
                      <a:lnTo>
                        <a:pt x="2" y="327"/>
                      </a:lnTo>
                      <a:lnTo>
                        <a:pt x="3" y="343"/>
                      </a:lnTo>
                      <a:lnTo>
                        <a:pt x="13" y="361"/>
                      </a:lnTo>
                      <a:lnTo>
                        <a:pt x="22" y="372"/>
                      </a:lnTo>
                      <a:lnTo>
                        <a:pt x="46" y="419"/>
                      </a:lnTo>
                      <a:lnTo>
                        <a:pt x="58" y="431"/>
                      </a:lnTo>
                      <a:lnTo>
                        <a:pt x="81" y="451"/>
                      </a:lnTo>
                      <a:lnTo>
                        <a:pt x="88" y="451"/>
                      </a:lnTo>
                      <a:lnTo>
                        <a:pt x="97" y="437"/>
                      </a:lnTo>
                      <a:lnTo>
                        <a:pt x="114" y="421"/>
                      </a:lnTo>
                      <a:lnTo>
                        <a:pt x="137" y="407"/>
                      </a:lnTo>
                      <a:lnTo>
                        <a:pt x="157" y="404"/>
                      </a:lnTo>
                      <a:lnTo>
                        <a:pt x="174" y="414"/>
                      </a:lnTo>
                      <a:lnTo>
                        <a:pt x="191" y="420"/>
                      </a:lnTo>
                      <a:lnTo>
                        <a:pt x="207" y="416"/>
                      </a:lnTo>
                      <a:lnTo>
                        <a:pt x="222" y="409"/>
                      </a:lnTo>
                      <a:lnTo>
                        <a:pt x="228" y="404"/>
                      </a:lnTo>
                      <a:lnTo>
                        <a:pt x="241" y="402"/>
                      </a:lnTo>
                      <a:lnTo>
                        <a:pt x="238" y="393"/>
                      </a:lnTo>
                      <a:lnTo>
                        <a:pt x="239" y="374"/>
                      </a:lnTo>
                      <a:lnTo>
                        <a:pt x="242" y="360"/>
                      </a:lnTo>
                      <a:lnTo>
                        <a:pt x="250" y="355"/>
                      </a:lnTo>
                      <a:lnTo>
                        <a:pt x="257" y="340"/>
                      </a:lnTo>
                      <a:lnTo>
                        <a:pt x="263" y="334"/>
                      </a:lnTo>
                      <a:lnTo>
                        <a:pt x="276" y="323"/>
                      </a:lnTo>
                      <a:lnTo>
                        <a:pt x="290" y="323"/>
                      </a:lnTo>
                      <a:lnTo>
                        <a:pt x="306" y="324"/>
                      </a:lnTo>
                      <a:lnTo>
                        <a:pt x="313" y="334"/>
                      </a:lnTo>
                      <a:lnTo>
                        <a:pt x="315" y="343"/>
                      </a:lnTo>
                      <a:lnTo>
                        <a:pt x="336" y="361"/>
                      </a:lnTo>
                      <a:lnTo>
                        <a:pt x="344" y="364"/>
                      </a:lnTo>
                      <a:lnTo>
                        <a:pt x="351" y="355"/>
                      </a:lnTo>
                      <a:lnTo>
                        <a:pt x="365" y="365"/>
                      </a:lnTo>
                      <a:lnTo>
                        <a:pt x="388" y="371"/>
                      </a:lnTo>
                      <a:lnTo>
                        <a:pt x="438" y="371"/>
                      </a:lnTo>
                      <a:lnTo>
                        <a:pt x="446" y="367"/>
                      </a:lnTo>
                      <a:lnTo>
                        <a:pt x="448" y="350"/>
                      </a:lnTo>
                      <a:lnTo>
                        <a:pt x="462" y="342"/>
                      </a:lnTo>
                      <a:lnTo>
                        <a:pt x="480" y="345"/>
                      </a:lnTo>
                      <a:lnTo>
                        <a:pt x="489" y="350"/>
                      </a:lnTo>
                      <a:lnTo>
                        <a:pt x="507" y="345"/>
                      </a:lnTo>
                      <a:lnTo>
                        <a:pt x="518" y="339"/>
                      </a:lnTo>
                      <a:lnTo>
                        <a:pt x="544" y="334"/>
                      </a:lnTo>
                      <a:lnTo>
                        <a:pt x="555" y="328"/>
                      </a:lnTo>
                      <a:lnTo>
                        <a:pt x="561" y="328"/>
                      </a:lnTo>
                      <a:lnTo>
                        <a:pt x="562" y="334"/>
                      </a:lnTo>
                      <a:lnTo>
                        <a:pt x="561" y="334"/>
                      </a:lnTo>
                      <a:lnTo>
                        <a:pt x="569" y="337"/>
                      </a:lnTo>
                      <a:lnTo>
                        <a:pt x="576" y="334"/>
                      </a:lnTo>
                      <a:lnTo>
                        <a:pt x="588" y="334"/>
                      </a:lnTo>
                      <a:lnTo>
                        <a:pt x="592" y="322"/>
                      </a:lnTo>
                      <a:lnTo>
                        <a:pt x="612" y="327"/>
                      </a:lnTo>
                      <a:lnTo>
                        <a:pt x="635" y="323"/>
                      </a:lnTo>
                      <a:lnTo>
                        <a:pt x="650" y="318"/>
                      </a:lnTo>
                      <a:lnTo>
                        <a:pt x="663" y="334"/>
                      </a:lnTo>
                      <a:lnTo>
                        <a:pt x="670" y="327"/>
                      </a:lnTo>
                      <a:lnTo>
                        <a:pt x="682" y="334"/>
                      </a:lnTo>
                      <a:lnTo>
                        <a:pt x="690" y="323"/>
                      </a:lnTo>
                      <a:lnTo>
                        <a:pt x="718" y="323"/>
                      </a:lnTo>
                      <a:lnTo>
                        <a:pt x="712" y="316"/>
                      </a:lnTo>
                      <a:lnTo>
                        <a:pt x="711" y="305"/>
                      </a:lnTo>
                      <a:lnTo>
                        <a:pt x="705" y="296"/>
                      </a:lnTo>
                      <a:lnTo>
                        <a:pt x="675" y="276"/>
                      </a:lnTo>
                      <a:lnTo>
                        <a:pt x="666" y="273"/>
                      </a:lnTo>
                      <a:lnTo>
                        <a:pt x="664" y="262"/>
                      </a:lnTo>
                      <a:lnTo>
                        <a:pt x="657" y="253"/>
                      </a:lnTo>
                      <a:lnTo>
                        <a:pt x="653" y="242"/>
                      </a:lnTo>
                      <a:lnTo>
                        <a:pt x="648" y="232"/>
                      </a:lnTo>
                      <a:lnTo>
                        <a:pt x="637" y="226"/>
                      </a:lnTo>
                      <a:lnTo>
                        <a:pt x="630" y="216"/>
                      </a:lnTo>
                      <a:lnTo>
                        <a:pt x="612" y="204"/>
                      </a:lnTo>
                      <a:lnTo>
                        <a:pt x="593" y="192"/>
                      </a:lnTo>
                      <a:lnTo>
                        <a:pt x="587" y="181"/>
                      </a:lnTo>
                      <a:lnTo>
                        <a:pt x="588" y="171"/>
                      </a:lnTo>
                      <a:lnTo>
                        <a:pt x="587" y="166"/>
                      </a:lnTo>
                      <a:lnTo>
                        <a:pt x="577" y="159"/>
                      </a:lnTo>
                      <a:lnTo>
                        <a:pt x="569" y="152"/>
                      </a:lnTo>
                      <a:lnTo>
                        <a:pt x="546" y="152"/>
                      </a:lnTo>
                      <a:lnTo>
                        <a:pt x="535" y="148"/>
                      </a:lnTo>
                      <a:lnTo>
                        <a:pt x="530" y="133"/>
                      </a:lnTo>
                      <a:lnTo>
                        <a:pt x="517" y="129"/>
                      </a:lnTo>
                      <a:lnTo>
                        <a:pt x="506" y="128"/>
                      </a:lnTo>
                      <a:lnTo>
                        <a:pt x="496" y="118"/>
                      </a:lnTo>
                      <a:lnTo>
                        <a:pt x="494" y="105"/>
                      </a:lnTo>
                      <a:lnTo>
                        <a:pt x="496" y="89"/>
                      </a:lnTo>
                      <a:lnTo>
                        <a:pt x="501" y="71"/>
                      </a:lnTo>
                      <a:lnTo>
                        <a:pt x="496" y="55"/>
                      </a:lnTo>
                      <a:lnTo>
                        <a:pt x="480" y="34"/>
                      </a:lnTo>
                      <a:lnTo>
                        <a:pt x="463" y="15"/>
                      </a:lnTo>
                      <a:lnTo>
                        <a:pt x="453"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4" name="Freeform 36"/>
                <p:cNvSpPr>
                  <a:spLocks noChangeAspect="1"/>
                </p:cNvSpPr>
                <p:nvPr/>
              </p:nvSpPr>
              <p:spPr bwMode="gray">
                <a:xfrm>
                  <a:off x="4912518" y="3651597"/>
                  <a:ext cx="96838" cy="109538"/>
                </a:xfrm>
                <a:custGeom>
                  <a:avLst/>
                  <a:gdLst/>
                  <a:ahLst/>
                  <a:cxnLst>
                    <a:cxn ang="0">
                      <a:pos x="120" y="330"/>
                    </a:cxn>
                    <a:cxn ang="0">
                      <a:pos x="97" y="305"/>
                    </a:cxn>
                    <a:cxn ang="0">
                      <a:pos x="54" y="262"/>
                    </a:cxn>
                    <a:cxn ang="0">
                      <a:pos x="34" y="237"/>
                    </a:cxn>
                    <a:cxn ang="0">
                      <a:pos x="17" y="208"/>
                    </a:cxn>
                    <a:cxn ang="0">
                      <a:pos x="4" y="177"/>
                    </a:cxn>
                    <a:cxn ang="0">
                      <a:pos x="4" y="167"/>
                    </a:cxn>
                    <a:cxn ang="0">
                      <a:pos x="17" y="156"/>
                    </a:cxn>
                    <a:cxn ang="0">
                      <a:pos x="27" y="138"/>
                    </a:cxn>
                    <a:cxn ang="0">
                      <a:pos x="31" y="113"/>
                    </a:cxn>
                    <a:cxn ang="0">
                      <a:pos x="45" y="122"/>
                    </a:cxn>
                    <a:cxn ang="0">
                      <a:pos x="60" y="120"/>
                    </a:cxn>
                    <a:cxn ang="0">
                      <a:pos x="47" y="115"/>
                    </a:cxn>
                    <a:cxn ang="0">
                      <a:pos x="34" y="105"/>
                    </a:cxn>
                    <a:cxn ang="0">
                      <a:pos x="33" y="94"/>
                    </a:cxn>
                    <a:cxn ang="0">
                      <a:pos x="43" y="89"/>
                    </a:cxn>
                    <a:cxn ang="0">
                      <a:pos x="66" y="68"/>
                    </a:cxn>
                    <a:cxn ang="0">
                      <a:pos x="135" y="63"/>
                    </a:cxn>
                    <a:cxn ang="0">
                      <a:pos x="131" y="20"/>
                    </a:cxn>
                    <a:cxn ang="0">
                      <a:pos x="151" y="2"/>
                    </a:cxn>
                    <a:cxn ang="0">
                      <a:pos x="185" y="0"/>
                    </a:cxn>
                    <a:cxn ang="0">
                      <a:pos x="237" y="5"/>
                    </a:cxn>
                    <a:cxn ang="0">
                      <a:pos x="239" y="22"/>
                    </a:cxn>
                    <a:cxn ang="0">
                      <a:pos x="239" y="59"/>
                    </a:cxn>
                    <a:cxn ang="0">
                      <a:pos x="264" y="41"/>
                    </a:cxn>
                    <a:cxn ang="0">
                      <a:pos x="303" y="61"/>
                    </a:cxn>
                    <a:cxn ang="0">
                      <a:pos x="286" y="111"/>
                    </a:cxn>
                    <a:cxn ang="0">
                      <a:pos x="289" y="142"/>
                    </a:cxn>
                    <a:cxn ang="0">
                      <a:pos x="299" y="186"/>
                    </a:cxn>
                    <a:cxn ang="0">
                      <a:pos x="293" y="236"/>
                    </a:cxn>
                    <a:cxn ang="0">
                      <a:pos x="272" y="258"/>
                    </a:cxn>
                    <a:cxn ang="0">
                      <a:pos x="229" y="245"/>
                    </a:cxn>
                    <a:cxn ang="0">
                      <a:pos x="212" y="229"/>
                    </a:cxn>
                    <a:cxn ang="0">
                      <a:pos x="192" y="248"/>
                    </a:cxn>
                    <a:cxn ang="0">
                      <a:pos x="159" y="266"/>
                    </a:cxn>
                    <a:cxn ang="0">
                      <a:pos x="153" y="287"/>
                    </a:cxn>
                    <a:cxn ang="0">
                      <a:pos x="160" y="314"/>
                    </a:cxn>
                    <a:cxn ang="0">
                      <a:pos x="146" y="318"/>
                    </a:cxn>
                    <a:cxn ang="0">
                      <a:pos x="129" y="328"/>
                    </a:cxn>
                  </a:cxnLst>
                  <a:rect l="0" t="0" r="r" b="b"/>
                  <a:pathLst>
                    <a:path w="304" h="343">
                      <a:moveTo>
                        <a:pt x="127" y="343"/>
                      </a:moveTo>
                      <a:lnTo>
                        <a:pt x="120" y="330"/>
                      </a:lnTo>
                      <a:lnTo>
                        <a:pt x="110" y="320"/>
                      </a:lnTo>
                      <a:lnTo>
                        <a:pt x="97" y="305"/>
                      </a:lnTo>
                      <a:lnTo>
                        <a:pt x="61" y="274"/>
                      </a:lnTo>
                      <a:lnTo>
                        <a:pt x="54" y="262"/>
                      </a:lnTo>
                      <a:lnTo>
                        <a:pt x="45" y="251"/>
                      </a:lnTo>
                      <a:lnTo>
                        <a:pt x="34" y="237"/>
                      </a:lnTo>
                      <a:lnTo>
                        <a:pt x="27" y="231"/>
                      </a:lnTo>
                      <a:lnTo>
                        <a:pt x="17" y="208"/>
                      </a:lnTo>
                      <a:lnTo>
                        <a:pt x="13" y="194"/>
                      </a:lnTo>
                      <a:lnTo>
                        <a:pt x="4" y="177"/>
                      </a:lnTo>
                      <a:lnTo>
                        <a:pt x="0" y="169"/>
                      </a:lnTo>
                      <a:lnTo>
                        <a:pt x="4" y="167"/>
                      </a:lnTo>
                      <a:lnTo>
                        <a:pt x="12" y="165"/>
                      </a:lnTo>
                      <a:lnTo>
                        <a:pt x="17" y="156"/>
                      </a:lnTo>
                      <a:lnTo>
                        <a:pt x="24" y="150"/>
                      </a:lnTo>
                      <a:lnTo>
                        <a:pt x="27" y="138"/>
                      </a:lnTo>
                      <a:lnTo>
                        <a:pt x="28" y="113"/>
                      </a:lnTo>
                      <a:lnTo>
                        <a:pt x="31" y="113"/>
                      </a:lnTo>
                      <a:lnTo>
                        <a:pt x="36" y="118"/>
                      </a:lnTo>
                      <a:lnTo>
                        <a:pt x="45" y="122"/>
                      </a:lnTo>
                      <a:lnTo>
                        <a:pt x="57" y="122"/>
                      </a:lnTo>
                      <a:lnTo>
                        <a:pt x="60" y="120"/>
                      </a:lnTo>
                      <a:lnTo>
                        <a:pt x="56" y="117"/>
                      </a:lnTo>
                      <a:lnTo>
                        <a:pt x="47" y="115"/>
                      </a:lnTo>
                      <a:lnTo>
                        <a:pt x="40" y="110"/>
                      </a:lnTo>
                      <a:lnTo>
                        <a:pt x="34" y="105"/>
                      </a:lnTo>
                      <a:lnTo>
                        <a:pt x="30" y="99"/>
                      </a:lnTo>
                      <a:lnTo>
                        <a:pt x="33" y="94"/>
                      </a:lnTo>
                      <a:lnTo>
                        <a:pt x="40" y="94"/>
                      </a:lnTo>
                      <a:lnTo>
                        <a:pt x="43" y="89"/>
                      </a:lnTo>
                      <a:lnTo>
                        <a:pt x="43" y="73"/>
                      </a:lnTo>
                      <a:lnTo>
                        <a:pt x="66" y="68"/>
                      </a:lnTo>
                      <a:lnTo>
                        <a:pt x="137" y="65"/>
                      </a:lnTo>
                      <a:lnTo>
                        <a:pt x="135" y="63"/>
                      </a:lnTo>
                      <a:lnTo>
                        <a:pt x="132" y="43"/>
                      </a:lnTo>
                      <a:lnTo>
                        <a:pt x="131" y="20"/>
                      </a:lnTo>
                      <a:lnTo>
                        <a:pt x="137" y="5"/>
                      </a:lnTo>
                      <a:lnTo>
                        <a:pt x="151" y="2"/>
                      </a:lnTo>
                      <a:lnTo>
                        <a:pt x="165" y="4"/>
                      </a:lnTo>
                      <a:lnTo>
                        <a:pt x="185" y="0"/>
                      </a:lnTo>
                      <a:lnTo>
                        <a:pt x="201" y="4"/>
                      </a:lnTo>
                      <a:lnTo>
                        <a:pt x="237" y="5"/>
                      </a:lnTo>
                      <a:lnTo>
                        <a:pt x="245" y="8"/>
                      </a:lnTo>
                      <a:lnTo>
                        <a:pt x="239" y="22"/>
                      </a:lnTo>
                      <a:lnTo>
                        <a:pt x="238" y="41"/>
                      </a:lnTo>
                      <a:lnTo>
                        <a:pt x="239" y="59"/>
                      </a:lnTo>
                      <a:lnTo>
                        <a:pt x="248" y="64"/>
                      </a:lnTo>
                      <a:lnTo>
                        <a:pt x="264" y="41"/>
                      </a:lnTo>
                      <a:lnTo>
                        <a:pt x="293" y="48"/>
                      </a:lnTo>
                      <a:lnTo>
                        <a:pt x="303" y="61"/>
                      </a:lnTo>
                      <a:lnTo>
                        <a:pt x="304" y="81"/>
                      </a:lnTo>
                      <a:lnTo>
                        <a:pt x="286" y="111"/>
                      </a:lnTo>
                      <a:lnTo>
                        <a:pt x="285" y="128"/>
                      </a:lnTo>
                      <a:lnTo>
                        <a:pt x="289" y="142"/>
                      </a:lnTo>
                      <a:lnTo>
                        <a:pt x="300" y="170"/>
                      </a:lnTo>
                      <a:lnTo>
                        <a:pt x="299" y="186"/>
                      </a:lnTo>
                      <a:lnTo>
                        <a:pt x="296" y="199"/>
                      </a:lnTo>
                      <a:lnTo>
                        <a:pt x="293" y="236"/>
                      </a:lnTo>
                      <a:lnTo>
                        <a:pt x="288" y="253"/>
                      </a:lnTo>
                      <a:lnTo>
                        <a:pt x="272" y="258"/>
                      </a:lnTo>
                      <a:lnTo>
                        <a:pt x="254" y="242"/>
                      </a:lnTo>
                      <a:lnTo>
                        <a:pt x="229" y="245"/>
                      </a:lnTo>
                      <a:lnTo>
                        <a:pt x="219" y="234"/>
                      </a:lnTo>
                      <a:lnTo>
                        <a:pt x="212" y="229"/>
                      </a:lnTo>
                      <a:lnTo>
                        <a:pt x="201" y="237"/>
                      </a:lnTo>
                      <a:lnTo>
                        <a:pt x="192" y="248"/>
                      </a:lnTo>
                      <a:lnTo>
                        <a:pt x="169" y="257"/>
                      </a:lnTo>
                      <a:lnTo>
                        <a:pt x="159" y="266"/>
                      </a:lnTo>
                      <a:lnTo>
                        <a:pt x="154" y="274"/>
                      </a:lnTo>
                      <a:lnTo>
                        <a:pt x="153" y="287"/>
                      </a:lnTo>
                      <a:lnTo>
                        <a:pt x="158" y="299"/>
                      </a:lnTo>
                      <a:lnTo>
                        <a:pt x="160" y="314"/>
                      </a:lnTo>
                      <a:lnTo>
                        <a:pt x="158" y="318"/>
                      </a:lnTo>
                      <a:lnTo>
                        <a:pt x="146" y="318"/>
                      </a:lnTo>
                      <a:lnTo>
                        <a:pt x="135" y="321"/>
                      </a:lnTo>
                      <a:lnTo>
                        <a:pt x="129" y="328"/>
                      </a:lnTo>
                      <a:lnTo>
                        <a:pt x="127" y="343"/>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9" name="Freeform 37"/>
                <p:cNvSpPr>
                  <a:spLocks noChangeAspect="1"/>
                </p:cNvSpPr>
                <p:nvPr/>
              </p:nvSpPr>
              <p:spPr bwMode="gray">
                <a:xfrm>
                  <a:off x="4466431" y="3449984"/>
                  <a:ext cx="53975" cy="14288"/>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0" name="Freeform 38"/>
                <p:cNvSpPr>
                  <a:spLocks noChangeAspect="1"/>
                </p:cNvSpPr>
                <p:nvPr/>
              </p:nvSpPr>
              <p:spPr bwMode="gray">
                <a:xfrm>
                  <a:off x="4468018" y="3470622"/>
                  <a:ext cx="55563" cy="30163"/>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1" name="Freeform 39"/>
                <p:cNvSpPr>
                  <a:spLocks noChangeAspect="1"/>
                </p:cNvSpPr>
                <p:nvPr/>
              </p:nvSpPr>
              <p:spPr bwMode="gray">
                <a:xfrm>
                  <a:off x="4560093" y="3543647"/>
                  <a:ext cx="71438" cy="73025"/>
                </a:xfrm>
                <a:custGeom>
                  <a:avLst/>
                  <a:gdLst/>
                  <a:ahLst/>
                  <a:cxnLst>
                    <a:cxn ang="0">
                      <a:pos x="4" y="86"/>
                    </a:cxn>
                    <a:cxn ang="0">
                      <a:pos x="10" y="77"/>
                    </a:cxn>
                    <a:cxn ang="0">
                      <a:pos x="13" y="71"/>
                    </a:cxn>
                    <a:cxn ang="0">
                      <a:pos x="19" y="68"/>
                    </a:cxn>
                    <a:cxn ang="0">
                      <a:pos x="31" y="57"/>
                    </a:cxn>
                    <a:cxn ang="0">
                      <a:pos x="41" y="49"/>
                    </a:cxn>
                    <a:cxn ang="0">
                      <a:pos x="47" y="44"/>
                    </a:cxn>
                    <a:cxn ang="0">
                      <a:pos x="51" y="27"/>
                    </a:cxn>
                    <a:cxn ang="0">
                      <a:pos x="58" y="19"/>
                    </a:cxn>
                    <a:cxn ang="0">
                      <a:pos x="68" y="17"/>
                    </a:cxn>
                    <a:cxn ang="0">
                      <a:pos x="65" y="8"/>
                    </a:cxn>
                    <a:cxn ang="0">
                      <a:pos x="71" y="2"/>
                    </a:cxn>
                    <a:cxn ang="0">
                      <a:pos x="79" y="1"/>
                    </a:cxn>
                    <a:cxn ang="0">
                      <a:pos x="86" y="6"/>
                    </a:cxn>
                    <a:cxn ang="0">
                      <a:pos x="97" y="1"/>
                    </a:cxn>
                    <a:cxn ang="0">
                      <a:pos x="100" y="3"/>
                    </a:cxn>
                    <a:cxn ang="0">
                      <a:pos x="110" y="12"/>
                    </a:cxn>
                    <a:cxn ang="0">
                      <a:pos x="114" y="25"/>
                    </a:cxn>
                    <a:cxn ang="0">
                      <a:pos x="118" y="41"/>
                    </a:cxn>
                    <a:cxn ang="0">
                      <a:pos x="114" y="60"/>
                    </a:cxn>
                    <a:cxn ang="0">
                      <a:pos x="110" y="65"/>
                    </a:cxn>
                    <a:cxn ang="0">
                      <a:pos x="116" y="66"/>
                    </a:cxn>
                    <a:cxn ang="0">
                      <a:pos x="122" y="64"/>
                    </a:cxn>
                    <a:cxn ang="0">
                      <a:pos x="132" y="75"/>
                    </a:cxn>
                    <a:cxn ang="0">
                      <a:pos x="139" y="71"/>
                    </a:cxn>
                    <a:cxn ang="0">
                      <a:pos x="148" y="66"/>
                    </a:cxn>
                    <a:cxn ang="0">
                      <a:pos x="153" y="51"/>
                    </a:cxn>
                    <a:cxn ang="0">
                      <a:pos x="162" y="50"/>
                    </a:cxn>
                    <a:cxn ang="0">
                      <a:pos x="167" y="61"/>
                    </a:cxn>
                    <a:cxn ang="0">
                      <a:pos x="171" y="71"/>
                    </a:cxn>
                    <a:cxn ang="0">
                      <a:pos x="173" y="76"/>
                    </a:cxn>
                    <a:cxn ang="0">
                      <a:pos x="175" y="95"/>
                    </a:cxn>
                    <a:cxn ang="0">
                      <a:pos x="165" y="105"/>
                    </a:cxn>
                    <a:cxn ang="0">
                      <a:pos x="161" y="113"/>
                    </a:cxn>
                    <a:cxn ang="0">
                      <a:pos x="165" y="115"/>
                    </a:cxn>
                    <a:cxn ang="0">
                      <a:pos x="170" y="116"/>
                    </a:cxn>
                    <a:cxn ang="0">
                      <a:pos x="176" y="118"/>
                    </a:cxn>
                    <a:cxn ang="0">
                      <a:pos x="193" y="123"/>
                    </a:cxn>
                    <a:cxn ang="0">
                      <a:pos x="199" y="130"/>
                    </a:cxn>
                    <a:cxn ang="0">
                      <a:pos x="202" y="135"/>
                    </a:cxn>
                    <a:cxn ang="0">
                      <a:pos x="207" y="143"/>
                    </a:cxn>
                    <a:cxn ang="0">
                      <a:pos x="218" y="150"/>
                    </a:cxn>
                    <a:cxn ang="0">
                      <a:pos x="224" y="153"/>
                    </a:cxn>
                    <a:cxn ang="0">
                      <a:pos x="227" y="164"/>
                    </a:cxn>
                    <a:cxn ang="0">
                      <a:pos x="227" y="177"/>
                    </a:cxn>
                    <a:cxn ang="0">
                      <a:pos x="223" y="178"/>
                    </a:cxn>
                    <a:cxn ang="0">
                      <a:pos x="221" y="189"/>
                    </a:cxn>
                    <a:cxn ang="0">
                      <a:pos x="218" y="191"/>
                    </a:cxn>
                    <a:cxn ang="0">
                      <a:pos x="216" y="201"/>
                    </a:cxn>
                    <a:cxn ang="0">
                      <a:pos x="196" y="224"/>
                    </a:cxn>
                    <a:cxn ang="0">
                      <a:pos x="186" y="217"/>
                    </a:cxn>
                    <a:cxn ang="0">
                      <a:pos x="169" y="215"/>
                    </a:cxn>
                    <a:cxn ang="0">
                      <a:pos x="154" y="206"/>
                    </a:cxn>
                    <a:cxn ang="0">
                      <a:pos x="133" y="193"/>
                    </a:cxn>
                    <a:cxn ang="0">
                      <a:pos x="105" y="169"/>
                    </a:cxn>
                    <a:cxn ang="0">
                      <a:pos x="64" y="135"/>
                    </a:cxn>
                    <a:cxn ang="0">
                      <a:pos x="49" y="129"/>
                    </a:cxn>
                    <a:cxn ang="0">
                      <a:pos x="28" y="109"/>
                    </a:cxn>
                    <a:cxn ang="0">
                      <a:pos x="16" y="103"/>
                    </a:cxn>
                    <a:cxn ang="0">
                      <a:pos x="15" y="95"/>
                    </a:cxn>
                    <a:cxn ang="0">
                      <a:pos x="3" y="88"/>
                    </a:cxn>
                    <a:cxn ang="0">
                      <a:pos x="3" y="87"/>
                    </a:cxn>
                  </a:cxnLst>
                  <a:rect l="0" t="0" r="r" b="b"/>
                  <a:pathLst>
                    <a:path w="227" h="228">
                      <a:moveTo>
                        <a:pt x="3" y="86"/>
                      </a:moveTo>
                      <a:lnTo>
                        <a:pt x="4" y="86"/>
                      </a:lnTo>
                      <a:lnTo>
                        <a:pt x="9" y="83"/>
                      </a:lnTo>
                      <a:lnTo>
                        <a:pt x="10" y="77"/>
                      </a:lnTo>
                      <a:lnTo>
                        <a:pt x="13" y="76"/>
                      </a:lnTo>
                      <a:lnTo>
                        <a:pt x="13" y="71"/>
                      </a:lnTo>
                      <a:lnTo>
                        <a:pt x="14" y="68"/>
                      </a:lnTo>
                      <a:lnTo>
                        <a:pt x="19" y="68"/>
                      </a:lnTo>
                      <a:lnTo>
                        <a:pt x="22" y="66"/>
                      </a:lnTo>
                      <a:lnTo>
                        <a:pt x="31" y="57"/>
                      </a:lnTo>
                      <a:lnTo>
                        <a:pt x="37" y="56"/>
                      </a:lnTo>
                      <a:lnTo>
                        <a:pt x="41" y="49"/>
                      </a:lnTo>
                      <a:lnTo>
                        <a:pt x="44" y="49"/>
                      </a:lnTo>
                      <a:lnTo>
                        <a:pt x="47" y="44"/>
                      </a:lnTo>
                      <a:lnTo>
                        <a:pt x="51" y="43"/>
                      </a:lnTo>
                      <a:lnTo>
                        <a:pt x="51" y="27"/>
                      </a:lnTo>
                      <a:lnTo>
                        <a:pt x="53" y="25"/>
                      </a:lnTo>
                      <a:lnTo>
                        <a:pt x="58" y="19"/>
                      </a:lnTo>
                      <a:lnTo>
                        <a:pt x="68" y="18"/>
                      </a:lnTo>
                      <a:lnTo>
                        <a:pt x="68" y="17"/>
                      </a:lnTo>
                      <a:lnTo>
                        <a:pt x="64" y="13"/>
                      </a:lnTo>
                      <a:lnTo>
                        <a:pt x="65" y="8"/>
                      </a:lnTo>
                      <a:lnTo>
                        <a:pt x="69" y="8"/>
                      </a:lnTo>
                      <a:lnTo>
                        <a:pt x="71" y="2"/>
                      </a:lnTo>
                      <a:lnTo>
                        <a:pt x="75" y="0"/>
                      </a:lnTo>
                      <a:lnTo>
                        <a:pt x="79" y="1"/>
                      </a:lnTo>
                      <a:lnTo>
                        <a:pt x="85" y="6"/>
                      </a:lnTo>
                      <a:lnTo>
                        <a:pt x="86" y="6"/>
                      </a:lnTo>
                      <a:lnTo>
                        <a:pt x="89" y="3"/>
                      </a:lnTo>
                      <a:lnTo>
                        <a:pt x="97" y="1"/>
                      </a:lnTo>
                      <a:lnTo>
                        <a:pt x="100" y="2"/>
                      </a:lnTo>
                      <a:lnTo>
                        <a:pt x="100" y="3"/>
                      </a:lnTo>
                      <a:lnTo>
                        <a:pt x="102" y="7"/>
                      </a:lnTo>
                      <a:lnTo>
                        <a:pt x="110" y="12"/>
                      </a:lnTo>
                      <a:lnTo>
                        <a:pt x="110" y="19"/>
                      </a:lnTo>
                      <a:lnTo>
                        <a:pt x="114" y="25"/>
                      </a:lnTo>
                      <a:lnTo>
                        <a:pt x="116" y="39"/>
                      </a:lnTo>
                      <a:lnTo>
                        <a:pt x="118" y="41"/>
                      </a:lnTo>
                      <a:lnTo>
                        <a:pt x="117" y="56"/>
                      </a:lnTo>
                      <a:lnTo>
                        <a:pt x="114" y="60"/>
                      </a:lnTo>
                      <a:lnTo>
                        <a:pt x="111" y="62"/>
                      </a:lnTo>
                      <a:lnTo>
                        <a:pt x="110" y="65"/>
                      </a:lnTo>
                      <a:lnTo>
                        <a:pt x="111" y="66"/>
                      </a:lnTo>
                      <a:lnTo>
                        <a:pt x="116" y="66"/>
                      </a:lnTo>
                      <a:lnTo>
                        <a:pt x="119" y="62"/>
                      </a:lnTo>
                      <a:lnTo>
                        <a:pt x="122" y="64"/>
                      </a:lnTo>
                      <a:lnTo>
                        <a:pt x="127" y="67"/>
                      </a:lnTo>
                      <a:lnTo>
                        <a:pt x="132" y="75"/>
                      </a:lnTo>
                      <a:lnTo>
                        <a:pt x="137" y="73"/>
                      </a:lnTo>
                      <a:lnTo>
                        <a:pt x="139" y="71"/>
                      </a:lnTo>
                      <a:lnTo>
                        <a:pt x="146" y="70"/>
                      </a:lnTo>
                      <a:lnTo>
                        <a:pt x="148" y="66"/>
                      </a:lnTo>
                      <a:lnTo>
                        <a:pt x="153" y="60"/>
                      </a:lnTo>
                      <a:lnTo>
                        <a:pt x="153" y="51"/>
                      </a:lnTo>
                      <a:lnTo>
                        <a:pt x="156" y="49"/>
                      </a:lnTo>
                      <a:lnTo>
                        <a:pt x="162" y="50"/>
                      </a:lnTo>
                      <a:lnTo>
                        <a:pt x="166" y="56"/>
                      </a:lnTo>
                      <a:lnTo>
                        <a:pt x="167" y="61"/>
                      </a:lnTo>
                      <a:lnTo>
                        <a:pt x="169" y="70"/>
                      </a:lnTo>
                      <a:lnTo>
                        <a:pt x="171" y="71"/>
                      </a:lnTo>
                      <a:lnTo>
                        <a:pt x="173" y="75"/>
                      </a:lnTo>
                      <a:lnTo>
                        <a:pt x="173" y="76"/>
                      </a:lnTo>
                      <a:lnTo>
                        <a:pt x="178" y="80"/>
                      </a:lnTo>
                      <a:lnTo>
                        <a:pt x="175" y="95"/>
                      </a:lnTo>
                      <a:lnTo>
                        <a:pt x="173" y="98"/>
                      </a:lnTo>
                      <a:lnTo>
                        <a:pt x="165" y="105"/>
                      </a:lnTo>
                      <a:lnTo>
                        <a:pt x="161" y="111"/>
                      </a:lnTo>
                      <a:lnTo>
                        <a:pt x="161" y="113"/>
                      </a:lnTo>
                      <a:lnTo>
                        <a:pt x="164" y="113"/>
                      </a:lnTo>
                      <a:lnTo>
                        <a:pt x="165" y="115"/>
                      </a:lnTo>
                      <a:lnTo>
                        <a:pt x="169" y="114"/>
                      </a:lnTo>
                      <a:lnTo>
                        <a:pt x="170" y="116"/>
                      </a:lnTo>
                      <a:lnTo>
                        <a:pt x="172" y="118"/>
                      </a:lnTo>
                      <a:lnTo>
                        <a:pt x="176" y="118"/>
                      </a:lnTo>
                      <a:lnTo>
                        <a:pt x="183" y="123"/>
                      </a:lnTo>
                      <a:lnTo>
                        <a:pt x="193" y="123"/>
                      </a:lnTo>
                      <a:lnTo>
                        <a:pt x="196" y="123"/>
                      </a:lnTo>
                      <a:lnTo>
                        <a:pt x="199" y="130"/>
                      </a:lnTo>
                      <a:lnTo>
                        <a:pt x="199" y="134"/>
                      </a:lnTo>
                      <a:lnTo>
                        <a:pt x="202" y="135"/>
                      </a:lnTo>
                      <a:lnTo>
                        <a:pt x="205" y="140"/>
                      </a:lnTo>
                      <a:lnTo>
                        <a:pt x="207" y="143"/>
                      </a:lnTo>
                      <a:lnTo>
                        <a:pt x="213" y="145"/>
                      </a:lnTo>
                      <a:lnTo>
                        <a:pt x="218" y="150"/>
                      </a:lnTo>
                      <a:lnTo>
                        <a:pt x="224" y="148"/>
                      </a:lnTo>
                      <a:lnTo>
                        <a:pt x="224" y="153"/>
                      </a:lnTo>
                      <a:lnTo>
                        <a:pt x="226" y="158"/>
                      </a:lnTo>
                      <a:lnTo>
                        <a:pt x="227" y="164"/>
                      </a:lnTo>
                      <a:lnTo>
                        <a:pt x="225" y="172"/>
                      </a:lnTo>
                      <a:lnTo>
                        <a:pt x="227" y="177"/>
                      </a:lnTo>
                      <a:lnTo>
                        <a:pt x="227" y="178"/>
                      </a:lnTo>
                      <a:lnTo>
                        <a:pt x="223" y="178"/>
                      </a:lnTo>
                      <a:lnTo>
                        <a:pt x="221" y="181"/>
                      </a:lnTo>
                      <a:lnTo>
                        <a:pt x="221" y="189"/>
                      </a:lnTo>
                      <a:lnTo>
                        <a:pt x="218" y="189"/>
                      </a:lnTo>
                      <a:lnTo>
                        <a:pt x="218" y="191"/>
                      </a:lnTo>
                      <a:lnTo>
                        <a:pt x="218" y="196"/>
                      </a:lnTo>
                      <a:lnTo>
                        <a:pt x="216" y="201"/>
                      </a:lnTo>
                      <a:lnTo>
                        <a:pt x="218" y="228"/>
                      </a:lnTo>
                      <a:lnTo>
                        <a:pt x="196" y="224"/>
                      </a:lnTo>
                      <a:lnTo>
                        <a:pt x="189" y="220"/>
                      </a:lnTo>
                      <a:lnTo>
                        <a:pt x="186" y="217"/>
                      </a:lnTo>
                      <a:lnTo>
                        <a:pt x="180" y="217"/>
                      </a:lnTo>
                      <a:lnTo>
                        <a:pt x="169" y="215"/>
                      </a:lnTo>
                      <a:lnTo>
                        <a:pt x="160" y="210"/>
                      </a:lnTo>
                      <a:lnTo>
                        <a:pt x="154" y="206"/>
                      </a:lnTo>
                      <a:lnTo>
                        <a:pt x="144" y="201"/>
                      </a:lnTo>
                      <a:lnTo>
                        <a:pt x="133" y="193"/>
                      </a:lnTo>
                      <a:lnTo>
                        <a:pt x="119" y="188"/>
                      </a:lnTo>
                      <a:lnTo>
                        <a:pt x="105" y="169"/>
                      </a:lnTo>
                      <a:lnTo>
                        <a:pt x="69" y="141"/>
                      </a:lnTo>
                      <a:lnTo>
                        <a:pt x="64" y="135"/>
                      </a:lnTo>
                      <a:lnTo>
                        <a:pt x="59" y="131"/>
                      </a:lnTo>
                      <a:lnTo>
                        <a:pt x="49" y="129"/>
                      </a:lnTo>
                      <a:lnTo>
                        <a:pt x="36" y="123"/>
                      </a:lnTo>
                      <a:lnTo>
                        <a:pt x="28" y="109"/>
                      </a:lnTo>
                      <a:lnTo>
                        <a:pt x="19" y="105"/>
                      </a:lnTo>
                      <a:lnTo>
                        <a:pt x="16" y="103"/>
                      </a:lnTo>
                      <a:lnTo>
                        <a:pt x="16" y="98"/>
                      </a:lnTo>
                      <a:lnTo>
                        <a:pt x="15" y="95"/>
                      </a:lnTo>
                      <a:lnTo>
                        <a:pt x="4" y="92"/>
                      </a:lnTo>
                      <a:lnTo>
                        <a:pt x="3" y="88"/>
                      </a:lnTo>
                      <a:lnTo>
                        <a:pt x="0" y="88"/>
                      </a:lnTo>
                      <a:lnTo>
                        <a:pt x="3" y="87"/>
                      </a:lnTo>
                      <a:lnTo>
                        <a:pt x="3" y="86"/>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2" name="Freeform 40"/>
                <p:cNvSpPr>
                  <a:spLocks noChangeAspect="1"/>
                </p:cNvSpPr>
                <p:nvPr/>
              </p:nvSpPr>
              <p:spPr bwMode="gray">
                <a:xfrm>
                  <a:off x="4806156" y="3449984"/>
                  <a:ext cx="204788" cy="169863"/>
                </a:xfrm>
                <a:custGeom>
                  <a:avLst/>
                  <a:gdLst/>
                  <a:ahLst/>
                  <a:cxnLst>
                    <a:cxn ang="0">
                      <a:pos x="48" y="85"/>
                    </a:cxn>
                    <a:cxn ang="0">
                      <a:pos x="55" y="67"/>
                    </a:cxn>
                    <a:cxn ang="0">
                      <a:pos x="75" y="43"/>
                    </a:cxn>
                    <a:cxn ang="0">
                      <a:pos x="96" y="9"/>
                    </a:cxn>
                    <a:cxn ang="0">
                      <a:pos x="139" y="3"/>
                    </a:cxn>
                    <a:cxn ang="0">
                      <a:pos x="199" y="20"/>
                    </a:cxn>
                    <a:cxn ang="0">
                      <a:pos x="233" y="48"/>
                    </a:cxn>
                    <a:cxn ang="0">
                      <a:pos x="264" y="30"/>
                    </a:cxn>
                    <a:cxn ang="0">
                      <a:pos x="303" y="37"/>
                    </a:cxn>
                    <a:cxn ang="0">
                      <a:pos x="362" y="58"/>
                    </a:cxn>
                    <a:cxn ang="0">
                      <a:pos x="406" y="32"/>
                    </a:cxn>
                    <a:cxn ang="0">
                      <a:pos x="459" y="30"/>
                    </a:cxn>
                    <a:cxn ang="0">
                      <a:pos x="496" y="26"/>
                    </a:cxn>
                    <a:cxn ang="0">
                      <a:pos x="517" y="36"/>
                    </a:cxn>
                    <a:cxn ang="0">
                      <a:pos x="544" y="22"/>
                    </a:cxn>
                    <a:cxn ang="0">
                      <a:pos x="558" y="15"/>
                    </a:cxn>
                    <a:cxn ang="0">
                      <a:pos x="571" y="3"/>
                    </a:cxn>
                    <a:cxn ang="0">
                      <a:pos x="581" y="20"/>
                    </a:cxn>
                    <a:cxn ang="0">
                      <a:pos x="604" y="43"/>
                    </a:cxn>
                    <a:cxn ang="0">
                      <a:pos x="624" y="76"/>
                    </a:cxn>
                    <a:cxn ang="0">
                      <a:pos x="639" y="84"/>
                    </a:cxn>
                    <a:cxn ang="0">
                      <a:pos x="642" y="119"/>
                    </a:cxn>
                    <a:cxn ang="0">
                      <a:pos x="604" y="142"/>
                    </a:cxn>
                    <a:cxn ang="0">
                      <a:pos x="587" y="159"/>
                    </a:cxn>
                    <a:cxn ang="0">
                      <a:pos x="567" y="207"/>
                    </a:cxn>
                    <a:cxn ang="0">
                      <a:pos x="554" y="257"/>
                    </a:cxn>
                    <a:cxn ang="0">
                      <a:pos x="549" y="280"/>
                    </a:cxn>
                    <a:cxn ang="0">
                      <a:pos x="517" y="315"/>
                    </a:cxn>
                    <a:cxn ang="0">
                      <a:pos x="501" y="360"/>
                    </a:cxn>
                    <a:cxn ang="0">
                      <a:pos x="478" y="406"/>
                    </a:cxn>
                    <a:cxn ang="0">
                      <a:pos x="447" y="401"/>
                    </a:cxn>
                    <a:cxn ang="0">
                      <a:pos x="440" y="392"/>
                    </a:cxn>
                    <a:cxn ang="0">
                      <a:pos x="392" y="386"/>
                    </a:cxn>
                    <a:cxn ang="0">
                      <a:pos x="371" y="403"/>
                    </a:cxn>
                    <a:cxn ang="0">
                      <a:pos x="344" y="427"/>
                    </a:cxn>
                    <a:cxn ang="0">
                      <a:pos x="330" y="472"/>
                    </a:cxn>
                    <a:cxn ang="0">
                      <a:pos x="313" y="497"/>
                    </a:cxn>
                    <a:cxn ang="0">
                      <a:pos x="304" y="497"/>
                    </a:cxn>
                    <a:cxn ang="0">
                      <a:pos x="276" y="516"/>
                    </a:cxn>
                    <a:cxn ang="0">
                      <a:pos x="237" y="515"/>
                    </a:cxn>
                    <a:cxn ang="0">
                      <a:pos x="227" y="524"/>
                    </a:cxn>
                    <a:cxn ang="0">
                      <a:pos x="216" y="522"/>
                    </a:cxn>
                    <a:cxn ang="0">
                      <a:pos x="193" y="532"/>
                    </a:cxn>
                    <a:cxn ang="0">
                      <a:pos x="180" y="524"/>
                    </a:cxn>
                    <a:cxn ang="0">
                      <a:pos x="151" y="500"/>
                    </a:cxn>
                    <a:cxn ang="0">
                      <a:pos x="151" y="467"/>
                    </a:cxn>
                    <a:cxn ang="0">
                      <a:pos x="136" y="454"/>
                    </a:cxn>
                    <a:cxn ang="0">
                      <a:pos x="126" y="444"/>
                    </a:cxn>
                    <a:cxn ang="0">
                      <a:pos x="96" y="417"/>
                    </a:cxn>
                    <a:cxn ang="0">
                      <a:pos x="5" y="417"/>
                    </a:cxn>
                    <a:cxn ang="0">
                      <a:pos x="1" y="366"/>
                    </a:cxn>
                    <a:cxn ang="0">
                      <a:pos x="6" y="295"/>
                    </a:cxn>
                    <a:cxn ang="0">
                      <a:pos x="23" y="248"/>
                    </a:cxn>
                    <a:cxn ang="0">
                      <a:pos x="49" y="218"/>
                    </a:cxn>
                    <a:cxn ang="0">
                      <a:pos x="53" y="208"/>
                    </a:cxn>
                    <a:cxn ang="0">
                      <a:pos x="48" y="197"/>
                    </a:cxn>
                    <a:cxn ang="0">
                      <a:pos x="58" y="189"/>
                    </a:cxn>
                    <a:cxn ang="0">
                      <a:pos x="55" y="154"/>
                    </a:cxn>
                    <a:cxn ang="0">
                      <a:pos x="43" y="134"/>
                    </a:cxn>
                  </a:cxnLst>
                  <a:rect l="0" t="0" r="r" b="b"/>
                  <a:pathLst>
                    <a:path w="642" h="532">
                      <a:moveTo>
                        <a:pt x="49" y="117"/>
                      </a:moveTo>
                      <a:lnTo>
                        <a:pt x="50" y="110"/>
                      </a:lnTo>
                      <a:lnTo>
                        <a:pt x="48" y="85"/>
                      </a:lnTo>
                      <a:lnTo>
                        <a:pt x="49" y="76"/>
                      </a:lnTo>
                      <a:lnTo>
                        <a:pt x="51" y="72"/>
                      </a:lnTo>
                      <a:lnTo>
                        <a:pt x="55" y="67"/>
                      </a:lnTo>
                      <a:lnTo>
                        <a:pt x="62" y="63"/>
                      </a:lnTo>
                      <a:lnTo>
                        <a:pt x="67" y="57"/>
                      </a:lnTo>
                      <a:lnTo>
                        <a:pt x="75" y="43"/>
                      </a:lnTo>
                      <a:lnTo>
                        <a:pt x="77" y="25"/>
                      </a:lnTo>
                      <a:lnTo>
                        <a:pt x="78" y="21"/>
                      </a:lnTo>
                      <a:lnTo>
                        <a:pt x="96" y="9"/>
                      </a:lnTo>
                      <a:lnTo>
                        <a:pt x="115" y="4"/>
                      </a:lnTo>
                      <a:lnTo>
                        <a:pt x="133" y="4"/>
                      </a:lnTo>
                      <a:lnTo>
                        <a:pt x="139" y="3"/>
                      </a:lnTo>
                      <a:lnTo>
                        <a:pt x="147" y="0"/>
                      </a:lnTo>
                      <a:lnTo>
                        <a:pt x="162" y="2"/>
                      </a:lnTo>
                      <a:lnTo>
                        <a:pt x="199" y="20"/>
                      </a:lnTo>
                      <a:lnTo>
                        <a:pt x="221" y="41"/>
                      </a:lnTo>
                      <a:lnTo>
                        <a:pt x="228" y="46"/>
                      </a:lnTo>
                      <a:lnTo>
                        <a:pt x="233" y="48"/>
                      </a:lnTo>
                      <a:lnTo>
                        <a:pt x="242" y="48"/>
                      </a:lnTo>
                      <a:lnTo>
                        <a:pt x="248" y="38"/>
                      </a:lnTo>
                      <a:lnTo>
                        <a:pt x="264" y="30"/>
                      </a:lnTo>
                      <a:lnTo>
                        <a:pt x="274" y="27"/>
                      </a:lnTo>
                      <a:lnTo>
                        <a:pt x="286" y="27"/>
                      </a:lnTo>
                      <a:lnTo>
                        <a:pt x="303" y="37"/>
                      </a:lnTo>
                      <a:lnTo>
                        <a:pt x="327" y="52"/>
                      </a:lnTo>
                      <a:lnTo>
                        <a:pt x="339" y="56"/>
                      </a:lnTo>
                      <a:lnTo>
                        <a:pt x="362" y="58"/>
                      </a:lnTo>
                      <a:lnTo>
                        <a:pt x="375" y="57"/>
                      </a:lnTo>
                      <a:lnTo>
                        <a:pt x="389" y="47"/>
                      </a:lnTo>
                      <a:lnTo>
                        <a:pt x="406" y="32"/>
                      </a:lnTo>
                      <a:lnTo>
                        <a:pt x="415" y="27"/>
                      </a:lnTo>
                      <a:lnTo>
                        <a:pt x="441" y="27"/>
                      </a:lnTo>
                      <a:lnTo>
                        <a:pt x="459" y="30"/>
                      </a:lnTo>
                      <a:lnTo>
                        <a:pt x="469" y="26"/>
                      </a:lnTo>
                      <a:lnTo>
                        <a:pt x="489" y="24"/>
                      </a:lnTo>
                      <a:lnTo>
                        <a:pt x="496" y="26"/>
                      </a:lnTo>
                      <a:lnTo>
                        <a:pt x="503" y="30"/>
                      </a:lnTo>
                      <a:lnTo>
                        <a:pt x="511" y="32"/>
                      </a:lnTo>
                      <a:lnTo>
                        <a:pt x="517" y="36"/>
                      </a:lnTo>
                      <a:lnTo>
                        <a:pt x="528" y="36"/>
                      </a:lnTo>
                      <a:lnTo>
                        <a:pt x="534" y="32"/>
                      </a:lnTo>
                      <a:lnTo>
                        <a:pt x="544" y="22"/>
                      </a:lnTo>
                      <a:lnTo>
                        <a:pt x="544" y="21"/>
                      </a:lnTo>
                      <a:lnTo>
                        <a:pt x="550" y="16"/>
                      </a:lnTo>
                      <a:lnTo>
                        <a:pt x="558" y="15"/>
                      </a:lnTo>
                      <a:lnTo>
                        <a:pt x="564" y="15"/>
                      </a:lnTo>
                      <a:lnTo>
                        <a:pt x="570" y="3"/>
                      </a:lnTo>
                      <a:lnTo>
                        <a:pt x="571" y="3"/>
                      </a:lnTo>
                      <a:lnTo>
                        <a:pt x="574" y="0"/>
                      </a:lnTo>
                      <a:lnTo>
                        <a:pt x="577" y="11"/>
                      </a:lnTo>
                      <a:lnTo>
                        <a:pt x="581" y="20"/>
                      </a:lnTo>
                      <a:lnTo>
                        <a:pt x="588" y="30"/>
                      </a:lnTo>
                      <a:lnTo>
                        <a:pt x="599" y="36"/>
                      </a:lnTo>
                      <a:lnTo>
                        <a:pt x="604" y="43"/>
                      </a:lnTo>
                      <a:lnTo>
                        <a:pt x="613" y="65"/>
                      </a:lnTo>
                      <a:lnTo>
                        <a:pt x="623" y="73"/>
                      </a:lnTo>
                      <a:lnTo>
                        <a:pt x="624" y="76"/>
                      </a:lnTo>
                      <a:lnTo>
                        <a:pt x="635" y="80"/>
                      </a:lnTo>
                      <a:lnTo>
                        <a:pt x="636" y="81"/>
                      </a:lnTo>
                      <a:lnTo>
                        <a:pt x="639" y="84"/>
                      </a:lnTo>
                      <a:lnTo>
                        <a:pt x="641" y="89"/>
                      </a:lnTo>
                      <a:lnTo>
                        <a:pt x="640" y="106"/>
                      </a:lnTo>
                      <a:lnTo>
                        <a:pt x="642" y="119"/>
                      </a:lnTo>
                      <a:lnTo>
                        <a:pt x="623" y="132"/>
                      </a:lnTo>
                      <a:lnTo>
                        <a:pt x="620" y="135"/>
                      </a:lnTo>
                      <a:lnTo>
                        <a:pt x="604" y="142"/>
                      </a:lnTo>
                      <a:lnTo>
                        <a:pt x="601" y="143"/>
                      </a:lnTo>
                      <a:lnTo>
                        <a:pt x="592" y="153"/>
                      </a:lnTo>
                      <a:lnTo>
                        <a:pt x="587" y="159"/>
                      </a:lnTo>
                      <a:lnTo>
                        <a:pt x="583" y="166"/>
                      </a:lnTo>
                      <a:lnTo>
                        <a:pt x="576" y="189"/>
                      </a:lnTo>
                      <a:lnTo>
                        <a:pt x="567" y="207"/>
                      </a:lnTo>
                      <a:lnTo>
                        <a:pt x="564" y="218"/>
                      </a:lnTo>
                      <a:lnTo>
                        <a:pt x="562" y="229"/>
                      </a:lnTo>
                      <a:lnTo>
                        <a:pt x="554" y="257"/>
                      </a:lnTo>
                      <a:lnTo>
                        <a:pt x="553" y="269"/>
                      </a:lnTo>
                      <a:lnTo>
                        <a:pt x="551" y="275"/>
                      </a:lnTo>
                      <a:lnTo>
                        <a:pt x="549" y="280"/>
                      </a:lnTo>
                      <a:lnTo>
                        <a:pt x="534" y="287"/>
                      </a:lnTo>
                      <a:lnTo>
                        <a:pt x="523" y="299"/>
                      </a:lnTo>
                      <a:lnTo>
                        <a:pt x="517" y="315"/>
                      </a:lnTo>
                      <a:lnTo>
                        <a:pt x="513" y="331"/>
                      </a:lnTo>
                      <a:lnTo>
                        <a:pt x="511" y="338"/>
                      </a:lnTo>
                      <a:lnTo>
                        <a:pt x="501" y="360"/>
                      </a:lnTo>
                      <a:lnTo>
                        <a:pt x="483" y="391"/>
                      </a:lnTo>
                      <a:lnTo>
                        <a:pt x="481" y="400"/>
                      </a:lnTo>
                      <a:lnTo>
                        <a:pt x="478" y="406"/>
                      </a:lnTo>
                      <a:lnTo>
                        <a:pt x="469" y="409"/>
                      </a:lnTo>
                      <a:lnTo>
                        <a:pt x="456" y="408"/>
                      </a:lnTo>
                      <a:lnTo>
                        <a:pt x="447" y="401"/>
                      </a:lnTo>
                      <a:lnTo>
                        <a:pt x="443" y="398"/>
                      </a:lnTo>
                      <a:lnTo>
                        <a:pt x="443" y="397"/>
                      </a:lnTo>
                      <a:lnTo>
                        <a:pt x="440" y="392"/>
                      </a:lnTo>
                      <a:lnTo>
                        <a:pt x="429" y="382"/>
                      </a:lnTo>
                      <a:lnTo>
                        <a:pt x="414" y="381"/>
                      </a:lnTo>
                      <a:lnTo>
                        <a:pt x="392" y="386"/>
                      </a:lnTo>
                      <a:lnTo>
                        <a:pt x="377" y="386"/>
                      </a:lnTo>
                      <a:lnTo>
                        <a:pt x="375" y="386"/>
                      </a:lnTo>
                      <a:lnTo>
                        <a:pt x="371" y="403"/>
                      </a:lnTo>
                      <a:lnTo>
                        <a:pt x="360" y="408"/>
                      </a:lnTo>
                      <a:lnTo>
                        <a:pt x="352" y="416"/>
                      </a:lnTo>
                      <a:lnTo>
                        <a:pt x="344" y="427"/>
                      </a:lnTo>
                      <a:lnTo>
                        <a:pt x="335" y="443"/>
                      </a:lnTo>
                      <a:lnTo>
                        <a:pt x="332" y="458"/>
                      </a:lnTo>
                      <a:lnTo>
                        <a:pt x="330" y="472"/>
                      </a:lnTo>
                      <a:lnTo>
                        <a:pt x="327" y="481"/>
                      </a:lnTo>
                      <a:lnTo>
                        <a:pt x="320" y="490"/>
                      </a:lnTo>
                      <a:lnTo>
                        <a:pt x="313" y="497"/>
                      </a:lnTo>
                      <a:lnTo>
                        <a:pt x="313" y="504"/>
                      </a:lnTo>
                      <a:lnTo>
                        <a:pt x="309" y="498"/>
                      </a:lnTo>
                      <a:lnTo>
                        <a:pt x="304" y="497"/>
                      </a:lnTo>
                      <a:lnTo>
                        <a:pt x="301" y="505"/>
                      </a:lnTo>
                      <a:lnTo>
                        <a:pt x="300" y="517"/>
                      </a:lnTo>
                      <a:lnTo>
                        <a:pt x="276" y="516"/>
                      </a:lnTo>
                      <a:lnTo>
                        <a:pt x="265" y="517"/>
                      </a:lnTo>
                      <a:lnTo>
                        <a:pt x="242" y="508"/>
                      </a:lnTo>
                      <a:lnTo>
                        <a:pt x="237" y="515"/>
                      </a:lnTo>
                      <a:lnTo>
                        <a:pt x="234" y="516"/>
                      </a:lnTo>
                      <a:lnTo>
                        <a:pt x="231" y="521"/>
                      </a:lnTo>
                      <a:lnTo>
                        <a:pt x="227" y="524"/>
                      </a:lnTo>
                      <a:lnTo>
                        <a:pt x="225" y="524"/>
                      </a:lnTo>
                      <a:lnTo>
                        <a:pt x="221" y="525"/>
                      </a:lnTo>
                      <a:lnTo>
                        <a:pt x="216" y="522"/>
                      </a:lnTo>
                      <a:lnTo>
                        <a:pt x="212" y="525"/>
                      </a:lnTo>
                      <a:lnTo>
                        <a:pt x="210" y="524"/>
                      </a:lnTo>
                      <a:lnTo>
                        <a:pt x="193" y="532"/>
                      </a:lnTo>
                      <a:lnTo>
                        <a:pt x="190" y="524"/>
                      </a:lnTo>
                      <a:lnTo>
                        <a:pt x="182" y="524"/>
                      </a:lnTo>
                      <a:lnTo>
                        <a:pt x="180" y="524"/>
                      </a:lnTo>
                      <a:lnTo>
                        <a:pt x="168" y="521"/>
                      </a:lnTo>
                      <a:lnTo>
                        <a:pt x="163" y="513"/>
                      </a:lnTo>
                      <a:lnTo>
                        <a:pt x="151" y="500"/>
                      </a:lnTo>
                      <a:lnTo>
                        <a:pt x="146" y="482"/>
                      </a:lnTo>
                      <a:lnTo>
                        <a:pt x="146" y="471"/>
                      </a:lnTo>
                      <a:lnTo>
                        <a:pt x="151" y="467"/>
                      </a:lnTo>
                      <a:lnTo>
                        <a:pt x="147" y="467"/>
                      </a:lnTo>
                      <a:lnTo>
                        <a:pt x="140" y="465"/>
                      </a:lnTo>
                      <a:lnTo>
                        <a:pt x="136" y="454"/>
                      </a:lnTo>
                      <a:lnTo>
                        <a:pt x="133" y="451"/>
                      </a:lnTo>
                      <a:lnTo>
                        <a:pt x="130" y="445"/>
                      </a:lnTo>
                      <a:lnTo>
                        <a:pt x="126" y="444"/>
                      </a:lnTo>
                      <a:lnTo>
                        <a:pt x="124" y="439"/>
                      </a:lnTo>
                      <a:lnTo>
                        <a:pt x="117" y="429"/>
                      </a:lnTo>
                      <a:lnTo>
                        <a:pt x="96" y="417"/>
                      </a:lnTo>
                      <a:lnTo>
                        <a:pt x="86" y="416"/>
                      </a:lnTo>
                      <a:lnTo>
                        <a:pt x="64" y="413"/>
                      </a:lnTo>
                      <a:lnTo>
                        <a:pt x="5" y="417"/>
                      </a:lnTo>
                      <a:lnTo>
                        <a:pt x="2" y="414"/>
                      </a:lnTo>
                      <a:lnTo>
                        <a:pt x="0" y="375"/>
                      </a:lnTo>
                      <a:lnTo>
                        <a:pt x="1" y="366"/>
                      </a:lnTo>
                      <a:lnTo>
                        <a:pt x="6" y="345"/>
                      </a:lnTo>
                      <a:lnTo>
                        <a:pt x="5" y="315"/>
                      </a:lnTo>
                      <a:lnTo>
                        <a:pt x="6" y="295"/>
                      </a:lnTo>
                      <a:lnTo>
                        <a:pt x="10" y="283"/>
                      </a:lnTo>
                      <a:lnTo>
                        <a:pt x="22" y="263"/>
                      </a:lnTo>
                      <a:lnTo>
                        <a:pt x="23" y="248"/>
                      </a:lnTo>
                      <a:lnTo>
                        <a:pt x="26" y="239"/>
                      </a:lnTo>
                      <a:lnTo>
                        <a:pt x="34" y="229"/>
                      </a:lnTo>
                      <a:lnTo>
                        <a:pt x="49" y="218"/>
                      </a:lnTo>
                      <a:lnTo>
                        <a:pt x="49" y="212"/>
                      </a:lnTo>
                      <a:lnTo>
                        <a:pt x="53" y="209"/>
                      </a:lnTo>
                      <a:lnTo>
                        <a:pt x="53" y="208"/>
                      </a:lnTo>
                      <a:lnTo>
                        <a:pt x="53" y="204"/>
                      </a:lnTo>
                      <a:lnTo>
                        <a:pt x="48" y="199"/>
                      </a:lnTo>
                      <a:lnTo>
                        <a:pt x="48" y="197"/>
                      </a:lnTo>
                      <a:lnTo>
                        <a:pt x="50" y="191"/>
                      </a:lnTo>
                      <a:lnTo>
                        <a:pt x="53" y="189"/>
                      </a:lnTo>
                      <a:lnTo>
                        <a:pt x="58" y="189"/>
                      </a:lnTo>
                      <a:lnTo>
                        <a:pt x="59" y="187"/>
                      </a:lnTo>
                      <a:lnTo>
                        <a:pt x="59" y="169"/>
                      </a:lnTo>
                      <a:lnTo>
                        <a:pt x="55" y="154"/>
                      </a:lnTo>
                      <a:lnTo>
                        <a:pt x="54" y="149"/>
                      </a:lnTo>
                      <a:lnTo>
                        <a:pt x="44" y="139"/>
                      </a:lnTo>
                      <a:lnTo>
                        <a:pt x="43" y="134"/>
                      </a:lnTo>
                      <a:lnTo>
                        <a:pt x="44" y="123"/>
                      </a:lnTo>
                      <a:lnTo>
                        <a:pt x="49" y="117"/>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3" name="Freeform 41"/>
                <p:cNvSpPr>
                  <a:spLocks noChangeAspect="1"/>
                </p:cNvSpPr>
                <p:nvPr/>
              </p:nvSpPr>
              <p:spPr bwMode="gray">
                <a:xfrm>
                  <a:off x="4952206" y="3627784"/>
                  <a:ext cx="133350" cy="152400"/>
                </a:xfrm>
                <a:custGeom>
                  <a:avLst/>
                  <a:gdLst/>
                  <a:ahLst/>
                  <a:cxnLst>
                    <a:cxn ang="0">
                      <a:pos x="408" y="5"/>
                    </a:cxn>
                    <a:cxn ang="0">
                      <a:pos x="377" y="16"/>
                    </a:cxn>
                    <a:cxn ang="0">
                      <a:pos x="343" y="0"/>
                    </a:cxn>
                    <a:cxn ang="0">
                      <a:pos x="300" y="17"/>
                    </a:cxn>
                    <a:cxn ang="0">
                      <a:pos x="274" y="47"/>
                    </a:cxn>
                    <a:cxn ang="0">
                      <a:pos x="274" y="101"/>
                    </a:cxn>
                    <a:cxn ang="0">
                      <a:pos x="267" y="114"/>
                    </a:cxn>
                    <a:cxn ang="0">
                      <a:pos x="234" y="96"/>
                    </a:cxn>
                    <a:cxn ang="0">
                      <a:pos x="205" y="90"/>
                    </a:cxn>
                    <a:cxn ang="0">
                      <a:pos x="118" y="84"/>
                    </a:cxn>
                    <a:cxn ang="0">
                      <a:pos x="111" y="117"/>
                    </a:cxn>
                    <a:cxn ang="0">
                      <a:pos x="121" y="140"/>
                    </a:cxn>
                    <a:cxn ang="0">
                      <a:pos x="166" y="124"/>
                    </a:cxn>
                    <a:cxn ang="0">
                      <a:pos x="177" y="157"/>
                    </a:cxn>
                    <a:cxn ang="0">
                      <a:pos x="158" y="204"/>
                    </a:cxn>
                    <a:cxn ang="0">
                      <a:pos x="173" y="246"/>
                    </a:cxn>
                    <a:cxn ang="0">
                      <a:pos x="169" y="275"/>
                    </a:cxn>
                    <a:cxn ang="0">
                      <a:pos x="161" y="329"/>
                    </a:cxn>
                    <a:cxn ang="0">
                      <a:pos x="127" y="318"/>
                    </a:cxn>
                    <a:cxn ang="0">
                      <a:pos x="92" y="310"/>
                    </a:cxn>
                    <a:cxn ang="0">
                      <a:pos x="74" y="313"/>
                    </a:cxn>
                    <a:cxn ang="0">
                      <a:pos x="42" y="333"/>
                    </a:cxn>
                    <a:cxn ang="0">
                      <a:pos x="27" y="350"/>
                    </a:cxn>
                    <a:cxn ang="0">
                      <a:pos x="31" y="375"/>
                    </a:cxn>
                    <a:cxn ang="0">
                      <a:pos x="31" y="394"/>
                    </a:cxn>
                    <a:cxn ang="0">
                      <a:pos x="8" y="397"/>
                    </a:cxn>
                    <a:cxn ang="0">
                      <a:pos x="0" y="419"/>
                    </a:cxn>
                    <a:cxn ang="0">
                      <a:pos x="19" y="434"/>
                    </a:cxn>
                    <a:cxn ang="0">
                      <a:pos x="40" y="456"/>
                    </a:cxn>
                    <a:cxn ang="0">
                      <a:pos x="63" y="469"/>
                    </a:cxn>
                    <a:cxn ang="0">
                      <a:pos x="80" y="449"/>
                    </a:cxn>
                    <a:cxn ang="0">
                      <a:pos x="100" y="447"/>
                    </a:cxn>
                    <a:cxn ang="0">
                      <a:pos x="121" y="468"/>
                    </a:cxn>
                    <a:cxn ang="0">
                      <a:pos x="140" y="452"/>
                    </a:cxn>
                    <a:cxn ang="0">
                      <a:pos x="161" y="444"/>
                    </a:cxn>
                    <a:cxn ang="0">
                      <a:pos x="177" y="445"/>
                    </a:cxn>
                    <a:cxn ang="0">
                      <a:pos x="188" y="466"/>
                    </a:cxn>
                    <a:cxn ang="0">
                      <a:pos x="232" y="437"/>
                    </a:cxn>
                    <a:cxn ang="0">
                      <a:pos x="261" y="415"/>
                    </a:cxn>
                    <a:cxn ang="0">
                      <a:pos x="278" y="376"/>
                    </a:cxn>
                    <a:cxn ang="0">
                      <a:pos x="282" y="337"/>
                    </a:cxn>
                    <a:cxn ang="0">
                      <a:pos x="312" y="280"/>
                    </a:cxn>
                    <a:cxn ang="0">
                      <a:pos x="348" y="254"/>
                    </a:cxn>
                    <a:cxn ang="0">
                      <a:pos x="364" y="237"/>
                    </a:cxn>
                    <a:cxn ang="0">
                      <a:pos x="372" y="141"/>
                    </a:cxn>
                    <a:cxn ang="0">
                      <a:pos x="391" y="73"/>
                    </a:cxn>
                    <a:cxn ang="0">
                      <a:pos x="417" y="17"/>
                    </a:cxn>
                  </a:cxnLst>
                  <a:rect l="0" t="0" r="r" b="b"/>
                  <a:pathLst>
                    <a:path w="417" h="479">
                      <a:moveTo>
                        <a:pt x="414" y="0"/>
                      </a:moveTo>
                      <a:lnTo>
                        <a:pt x="408" y="5"/>
                      </a:lnTo>
                      <a:lnTo>
                        <a:pt x="393" y="12"/>
                      </a:lnTo>
                      <a:lnTo>
                        <a:pt x="377" y="16"/>
                      </a:lnTo>
                      <a:lnTo>
                        <a:pt x="360" y="10"/>
                      </a:lnTo>
                      <a:lnTo>
                        <a:pt x="343" y="0"/>
                      </a:lnTo>
                      <a:lnTo>
                        <a:pt x="323" y="3"/>
                      </a:lnTo>
                      <a:lnTo>
                        <a:pt x="300" y="17"/>
                      </a:lnTo>
                      <a:lnTo>
                        <a:pt x="283" y="33"/>
                      </a:lnTo>
                      <a:lnTo>
                        <a:pt x="274" y="47"/>
                      </a:lnTo>
                      <a:lnTo>
                        <a:pt x="272" y="58"/>
                      </a:lnTo>
                      <a:lnTo>
                        <a:pt x="274" y="101"/>
                      </a:lnTo>
                      <a:lnTo>
                        <a:pt x="272" y="111"/>
                      </a:lnTo>
                      <a:lnTo>
                        <a:pt x="267" y="114"/>
                      </a:lnTo>
                      <a:lnTo>
                        <a:pt x="244" y="96"/>
                      </a:lnTo>
                      <a:lnTo>
                        <a:pt x="234" y="96"/>
                      </a:lnTo>
                      <a:lnTo>
                        <a:pt x="220" y="91"/>
                      </a:lnTo>
                      <a:lnTo>
                        <a:pt x="205" y="90"/>
                      </a:lnTo>
                      <a:lnTo>
                        <a:pt x="194" y="84"/>
                      </a:lnTo>
                      <a:lnTo>
                        <a:pt x="118" y="84"/>
                      </a:lnTo>
                      <a:lnTo>
                        <a:pt x="112" y="98"/>
                      </a:lnTo>
                      <a:lnTo>
                        <a:pt x="111" y="117"/>
                      </a:lnTo>
                      <a:lnTo>
                        <a:pt x="112" y="135"/>
                      </a:lnTo>
                      <a:lnTo>
                        <a:pt x="121" y="140"/>
                      </a:lnTo>
                      <a:lnTo>
                        <a:pt x="137" y="117"/>
                      </a:lnTo>
                      <a:lnTo>
                        <a:pt x="166" y="124"/>
                      </a:lnTo>
                      <a:lnTo>
                        <a:pt x="176" y="137"/>
                      </a:lnTo>
                      <a:lnTo>
                        <a:pt x="177" y="157"/>
                      </a:lnTo>
                      <a:lnTo>
                        <a:pt x="159" y="187"/>
                      </a:lnTo>
                      <a:lnTo>
                        <a:pt x="158" y="204"/>
                      </a:lnTo>
                      <a:lnTo>
                        <a:pt x="162" y="218"/>
                      </a:lnTo>
                      <a:lnTo>
                        <a:pt x="173" y="246"/>
                      </a:lnTo>
                      <a:lnTo>
                        <a:pt x="172" y="262"/>
                      </a:lnTo>
                      <a:lnTo>
                        <a:pt x="169" y="275"/>
                      </a:lnTo>
                      <a:lnTo>
                        <a:pt x="166" y="312"/>
                      </a:lnTo>
                      <a:lnTo>
                        <a:pt x="161" y="329"/>
                      </a:lnTo>
                      <a:lnTo>
                        <a:pt x="145" y="334"/>
                      </a:lnTo>
                      <a:lnTo>
                        <a:pt x="127" y="318"/>
                      </a:lnTo>
                      <a:lnTo>
                        <a:pt x="102" y="321"/>
                      </a:lnTo>
                      <a:lnTo>
                        <a:pt x="92" y="310"/>
                      </a:lnTo>
                      <a:lnTo>
                        <a:pt x="85" y="305"/>
                      </a:lnTo>
                      <a:lnTo>
                        <a:pt x="74" y="313"/>
                      </a:lnTo>
                      <a:lnTo>
                        <a:pt x="65" y="324"/>
                      </a:lnTo>
                      <a:lnTo>
                        <a:pt x="42" y="333"/>
                      </a:lnTo>
                      <a:lnTo>
                        <a:pt x="32" y="342"/>
                      </a:lnTo>
                      <a:lnTo>
                        <a:pt x="27" y="350"/>
                      </a:lnTo>
                      <a:lnTo>
                        <a:pt x="26" y="363"/>
                      </a:lnTo>
                      <a:lnTo>
                        <a:pt x="31" y="375"/>
                      </a:lnTo>
                      <a:lnTo>
                        <a:pt x="33" y="390"/>
                      </a:lnTo>
                      <a:lnTo>
                        <a:pt x="31" y="394"/>
                      </a:lnTo>
                      <a:lnTo>
                        <a:pt x="19" y="394"/>
                      </a:lnTo>
                      <a:lnTo>
                        <a:pt x="8" y="397"/>
                      </a:lnTo>
                      <a:lnTo>
                        <a:pt x="2" y="404"/>
                      </a:lnTo>
                      <a:lnTo>
                        <a:pt x="0" y="419"/>
                      </a:lnTo>
                      <a:lnTo>
                        <a:pt x="13" y="425"/>
                      </a:lnTo>
                      <a:lnTo>
                        <a:pt x="19" y="434"/>
                      </a:lnTo>
                      <a:lnTo>
                        <a:pt x="33" y="449"/>
                      </a:lnTo>
                      <a:lnTo>
                        <a:pt x="40" y="456"/>
                      </a:lnTo>
                      <a:lnTo>
                        <a:pt x="49" y="479"/>
                      </a:lnTo>
                      <a:lnTo>
                        <a:pt x="63" y="469"/>
                      </a:lnTo>
                      <a:lnTo>
                        <a:pt x="73" y="463"/>
                      </a:lnTo>
                      <a:lnTo>
                        <a:pt x="80" y="449"/>
                      </a:lnTo>
                      <a:lnTo>
                        <a:pt x="90" y="444"/>
                      </a:lnTo>
                      <a:lnTo>
                        <a:pt x="100" y="447"/>
                      </a:lnTo>
                      <a:lnTo>
                        <a:pt x="105" y="458"/>
                      </a:lnTo>
                      <a:lnTo>
                        <a:pt x="121" y="468"/>
                      </a:lnTo>
                      <a:lnTo>
                        <a:pt x="133" y="465"/>
                      </a:lnTo>
                      <a:lnTo>
                        <a:pt x="140" y="452"/>
                      </a:lnTo>
                      <a:lnTo>
                        <a:pt x="148" y="446"/>
                      </a:lnTo>
                      <a:lnTo>
                        <a:pt x="161" y="444"/>
                      </a:lnTo>
                      <a:lnTo>
                        <a:pt x="175" y="440"/>
                      </a:lnTo>
                      <a:lnTo>
                        <a:pt x="177" y="445"/>
                      </a:lnTo>
                      <a:lnTo>
                        <a:pt x="178" y="463"/>
                      </a:lnTo>
                      <a:lnTo>
                        <a:pt x="188" y="466"/>
                      </a:lnTo>
                      <a:lnTo>
                        <a:pt x="209" y="458"/>
                      </a:lnTo>
                      <a:lnTo>
                        <a:pt x="232" y="437"/>
                      </a:lnTo>
                      <a:lnTo>
                        <a:pt x="246" y="430"/>
                      </a:lnTo>
                      <a:lnTo>
                        <a:pt x="261" y="415"/>
                      </a:lnTo>
                      <a:lnTo>
                        <a:pt x="274" y="394"/>
                      </a:lnTo>
                      <a:lnTo>
                        <a:pt x="278" y="376"/>
                      </a:lnTo>
                      <a:lnTo>
                        <a:pt x="278" y="358"/>
                      </a:lnTo>
                      <a:lnTo>
                        <a:pt x="282" y="337"/>
                      </a:lnTo>
                      <a:lnTo>
                        <a:pt x="289" y="316"/>
                      </a:lnTo>
                      <a:lnTo>
                        <a:pt x="312" y="280"/>
                      </a:lnTo>
                      <a:lnTo>
                        <a:pt x="329" y="264"/>
                      </a:lnTo>
                      <a:lnTo>
                        <a:pt x="348" y="254"/>
                      </a:lnTo>
                      <a:lnTo>
                        <a:pt x="363" y="241"/>
                      </a:lnTo>
                      <a:lnTo>
                        <a:pt x="364" y="237"/>
                      </a:lnTo>
                      <a:lnTo>
                        <a:pt x="371" y="207"/>
                      </a:lnTo>
                      <a:lnTo>
                        <a:pt x="372" y="141"/>
                      </a:lnTo>
                      <a:lnTo>
                        <a:pt x="381" y="97"/>
                      </a:lnTo>
                      <a:lnTo>
                        <a:pt x="391" y="73"/>
                      </a:lnTo>
                      <a:lnTo>
                        <a:pt x="412" y="36"/>
                      </a:lnTo>
                      <a:lnTo>
                        <a:pt x="417" y="17"/>
                      </a:lnTo>
                      <a:lnTo>
                        <a:pt x="414"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4" name="Freeform 42"/>
                <p:cNvSpPr>
                  <a:spLocks noChangeAspect="1"/>
                </p:cNvSpPr>
                <p:nvPr/>
              </p:nvSpPr>
              <p:spPr bwMode="gray">
                <a:xfrm>
                  <a:off x="4922043" y="3653184"/>
                  <a:ext cx="33338" cy="22225"/>
                </a:xfrm>
                <a:custGeom>
                  <a:avLst/>
                  <a:gdLst/>
                  <a:ahLst/>
                  <a:cxnLst>
                    <a:cxn ang="0">
                      <a:pos x="107" y="0"/>
                    </a:cxn>
                    <a:cxn ang="0">
                      <a:pos x="67" y="0"/>
                    </a:cxn>
                    <a:cxn ang="0">
                      <a:pos x="25" y="3"/>
                    </a:cxn>
                    <a:cxn ang="0">
                      <a:pos x="21" y="4"/>
                    </a:cxn>
                    <a:cxn ang="0">
                      <a:pos x="21" y="14"/>
                    </a:cxn>
                    <a:cxn ang="0">
                      <a:pos x="14" y="26"/>
                    </a:cxn>
                    <a:cxn ang="0">
                      <a:pos x="11" y="37"/>
                    </a:cxn>
                    <a:cxn ang="0">
                      <a:pos x="0" y="56"/>
                    </a:cxn>
                    <a:cxn ang="0">
                      <a:pos x="15" y="63"/>
                    </a:cxn>
                    <a:cxn ang="0">
                      <a:pos x="15" y="65"/>
                    </a:cxn>
                    <a:cxn ang="0">
                      <a:pos x="13" y="69"/>
                    </a:cxn>
                    <a:cxn ang="0">
                      <a:pos x="13" y="68"/>
                    </a:cxn>
                    <a:cxn ang="0">
                      <a:pos x="36" y="63"/>
                    </a:cxn>
                    <a:cxn ang="0">
                      <a:pos x="107" y="60"/>
                    </a:cxn>
                    <a:cxn ang="0">
                      <a:pos x="105" y="58"/>
                    </a:cxn>
                    <a:cxn ang="0">
                      <a:pos x="102" y="38"/>
                    </a:cxn>
                    <a:cxn ang="0">
                      <a:pos x="101" y="15"/>
                    </a:cxn>
                    <a:cxn ang="0">
                      <a:pos x="107" y="0"/>
                    </a:cxn>
                  </a:cxnLst>
                  <a:rect l="0" t="0" r="r" b="b"/>
                  <a:pathLst>
                    <a:path w="107" h="69">
                      <a:moveTo>
                        <a:pt x="107" y="0"/>
                      </a:moveTo>
                      <a:lnTo>
                        <a:pt x="67" y="0"/>
                      </a:lnTo>
                      <a:lnTo>
                        <a:pt x="25" y="3"/>
                      </a:lnTo>
                      <a:lnTo>
                        <a:pt x="21" y="4"/>
                      </a:lnTo>
                      <a:lnTo>
                        <a:pt x="21" y="14"/>
                      </a:lnTo>
                      <a:lnTo>
                        <a:pt x="14" y="26"/>
                      </a:lnTo>
                      <a:lnTo>
                        <a:pt x="11" y="37"/>
                      </a:lnTo>
                      <a:lnTo>
                        <a:pt x="0" y="56"/>
                      </a:lnTo>
                      <a:lnTo>
                        <a:pt x="15" y="63"/>
                      </a:lnTo>
                      <a:lnTo>
                        <a:pt x="15" y="65"/>
                      </a:lnTo>
                      <a:lnTo>
                        <a:pt x="13" y="69"/>
                      </a:lnTo>
                      <a:lnTo>
                        <a:pt x="13" y="68"/>
                      </a:lnTo>
                      <a:lnTo>
                        <a:pt x="36" y="63"/>
                      </a:lnTo>
                      <a:lnTo>
                        <a:pt x="107" y="60"/>
                      </a:lnTo>
                      <a:lnTo>
                        <a:pt x="105" y="58"/>
                      </a:lnTo>
                      <a:lnTo>
                        <a:pt x="102" y="38"/>
                      </a:lnTo>
                      <a:lnTo>
                        <a:pt x="101" y="15"/>
                      </a:lnTo>
                      <a:lnTo>
                        <a:pt x="107"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5" name="Freeform 43"/>
                <p:cNvSpPr>
                  <a:spLocks noChangeAspect="1"/>
                </p:cNvSpPr>
                <p:nvPr/>
              </p:nvSpPr>
              <p:spPr bwMode="gray">
                <a:xfrm>
                  <a:off x="5268117" y="3732559"/>
                  <a:ext cx="28575" cy="34925"/>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6" name="Freeform 44"/>
                <p:cNvSpPr>
                  <a:spLocks noChangeAspect="1"/>
                </p:cNvSpPr>
                <p:nvPr/>
              </p:nvSpPr>
              <p:spPr bwMode="gray">
                <a:xfrm>
                  <a:off x="5277642" y="3619847"/>
                  <a:ext cx="92075" cy="96838"/>
                </a:xfrm>
                <a:custGeom>
                  <a:avLst/>
                  <a:gdLst/>
                  <a:ahLst/>
                  <a:cxnLst>
                    <a:cxn ang="0">
                      <a:pos x="232" y="0"/>
                    </a:cxn>
                    <a:cxn ang="0">
                      <a:pos x="205" y="21"/>
                    </a:cxn>
                    <a:cxn ang="0">
                      <a:pos x="170" y="19"/>
                    </a:cxn>
                    <a:cxn ang="0">
                      <a:pos x="143" y="25"/>
                    </a:cxn>
                    <a:cxn ang="0">
                      <a:pos x="120" y="22"/>
                    </a:cxn>
                    <a:cxn ang="0">
                      <a:pos x="98" y="25"/>
                    </a:cxn>
                    <a:cxn ang="0">
                      <a:pos x="73" y="23"/>
                    </a:cxn>
                    <a:cxn ang="0">
                      <a:pos x="66" y="32"/>
                    </a:cxn>
                    <a:cxn ang="0">
                      <a:pos x="60" y="59"/>
                    </a:cxn>
                    <a:cxn ang="0">
                      <a:pos x="63" y="89"/>
                    </a:cxn>
                    <a:cxn ang="0">
                      <a:pos x="73" y="98"/>
                    </a:cxn>
                    <a:cxn ang="0">
                      <a:pos x="84" y="105"/>
                    </a:cxn>
                    <a:cxn ang="0">
                      <a:pos x="82" y="121"/>
                    </a:cxn>
                    <a:cxn ang="0">
                      <a:pos x="67" y="135"/>
                    </a:cxn>
                    <a:cxn ang="0">
                      <a:pos x="52" y="147"/>
                    </a:cxn>
                    <a:cxn ang="0">
                      <a:pos x="44" y="159"/>
                    </a:cxn>
                    <a:cxn ang="0">
                      <a:pos x="20" y="186"/>
                    </a:cxn>
                    <a:cxn ang="0">
                      <a:pos x="11" y="202"/>
                    </a:cxn>
                    <a:cxn ang="0">
                      <a:pos x="3" y="247"/>
                    </a:cxn>
                    <a:cxn ang="0">
                      <a:pos x="0" y="296"/>
                    </a:cxn>
                    <a:cxn ang="0">
                      <a:pos x="11" y="302"/>
                    </a:cxn>
                    <a:cxn ang="0">
                      <a:pos x="25" y="290"/>
                    </a:cxn>
                    <a:cxn ang="0">
                      <a:pos x="36" y="285"/>
                    </a:cxn>
                    <a:cxn ang="0">
                      <a:pos x="63" y="283"/>
                    </a:cxn>
                    <a:cxn ang="0">
                      <a:pos x="70" y="278"/>
                    </a:cxn>
                    <a:cxn ang="0">
                      <a:pos x="110" y="274"/>
                    </a:cxn>
                    <a:cxn ang="0">
                      <a:pos x="120" y="240"/>
                    </a:cxn>
                    <a:cxn ang="0">
                      <a:pos x="132" y="232"/>
                    </a:cxn>
                    <a:cxn ang="0">
                      <a:pos x="147" y="221"/>
                    </a:cxn>
                    <a:cxn ang="0">
                      <a:pos x="157" y="222"/>
                    </a:cxn>
                    <a:cxn ang="0">
                      <a:pos x="164" y="218"/>
                    </a:cxn>
                    <a:cxn ang="0">
                      <a:pos x="183" y="223"/>
                    </a:cxn>
                    <a:cxn ang="0">
                      <a:pos x="201" y="211"/>
                    </a:cxn>
                    <a:cxn ang="0">
                      <a:pos x="223" y="213"/>
                    </a:cxn>
                    <a:cxn ang="0">
                      <a:pos x="234" y="213"/>
                    </a:cxn>
                    <a:cxn ang="0">
                      <a:pos x="258" y="181"/>
                    </a:cxn>
                    <a:cxn ang="0">
                      <a:pos x="270" y="167"/>
                    </a:cxn>
                    <a:cxn ang="0">
                      <a:pos x="286" y="143"/>
                    </a:cxn>
                    <a:cxn ang="0">
                      <a:pos x="289" y="110"/>
                    </a:cxn>
                    <a:cxn ang="0">
                      <a:pos x="287" y="82"/>
                    </a:cxn>
                    <a:cxn ang="0">
                      <a:pos x="278" y="67"/>
                    </a:cxn>
                    <a:cxn ang="0">
                      <a:pos x="267" y="61"/>
                    </a:cxn>
                    <a:cxn ang="0">
                      <a:pos x="260" y="50"/>
                    </a:cxn>
                    <a:cxn ang="0">
                      <a:pos x="253" y="21"/>
                    </a:cxn>
                    <a:cxn ang="0">
                      <a:pos x="251" y="11"/>
                    </a:cxn>
                    <a:cxn ang="0">
                      <a:pos x="237" y="7"/>
                    </a:cxn>
                    <a:cxn ang="0">
                      <a:pos x="232" y="3"/>
                    </a:cxn>
                  </a:cxnLst>
                  <a:rect l="0" t="0" r="r" b="b"/>
                  <a:pathLst>
                    <a:path w="289" h="302">
                      <a:moveTo>
                        <a:pt x="232" y="3"/>
                      </a:moveTo>
                      <a:lnTo>
                        <a:pt x="232" y="0"/>
                      </a:lnTo>
                      <a:lnTo>
                        <a:pt x="232" y="3"/>
                      </a:lnTo>
                      <a:lnTo>
                        <a:pt x="205" y="21"/>
                      </a:lnTo>
                      <a:lnTo>
                        <a:pt x="186" y="21"/>
                      </a:lnTo>
                      <a:lnTo>
                        <a:pt x="170" y="19"/>
                      </a:lnTo>
                      <a:lnTo>
                        <a:pt x="157" y="24"/>
                      </a:lnTo>
                      <a:lnTo>
                        <a:pt x="143" y="25"/>
                      </a:lnTo>
                      <a:lnTo>
                        <a:pt x="126" y="29"/>
                      </a:lnTo>
                      <a:lnTo>
                        <a:pt x="120" y="22"/>
                      </a:lnTo>
                      <a:lnTo>
                        <a:pt x="108" y="23"/>
                      </a:lnTo>
                      <a:lnTo>
                        <a:pt x="98" y="25"/>
                      </a:lnTo>
                      <a:lnTo>
                        <a:pt x="87" y="22"/>
                      </a:lnTo>
                      <a:lnTo>
                        <a:pt x="73" y="23"/>
                      </a:lnTo>
                      <a:lnTo>
                        <a:pt x="66" y="28"/>
                      </a:lnTo>
                      <a:lnTo>
                        <a:pt x="66" y="32"/>
                      </a:lnTo>
                      <a:lnTo>
                        <a:pt x="63" y="41"/>
                      </a:lnTo>
                      <a:lnTo>
                        <a:pt x="60" y="59"/>
                      </a:lnTo>
                      <a:lnTo>
                        <a:pt x="61" y="81"/>
                      </a:lnTo>
                      <a:lnTo>
                        <a:pt x="63" y="89"/>
                      </a:lnTo>
                      <a:lnTo>
                        <a:pt x="68" y="94"/>
                      </a:lnTo>
                      <a:lnTo>
                        <a:pt x="73" y="98"/>
                      </a:lnTo>
                      <a:lnTo>
                        <a:pt x="82" y="100"/>
                      </a:lnTo>
                      <a:lnTo>
                        <a:pt x="84" y="105"/>
                      </a:lnTo>
                      <a:lnTo>
                        <a:pt x="86" y="113"/>
                      </a:lnTo>
                      <a:lnTo>
                        <a:pt x="82" y="121"/>
                      </a:lnTo>
                      <a:lnTo>
                        <a:pt x="73" y="130"/>
                      </a:lnTo>
                      <a:lnTo>
                        <a:pt x="67" y="135"/>
                      </a:lnTo>
                      <a:lnTo>
                        <a:pt x="56" y="140"/>
                      </a:lnTo>
                      <a:lnTo>
                        <a:pt x="52" y="147"/>
                      </a:lnTo>
                      <a:lnTo>
                        <a:pt x="50" y="153"/>
                      </a:lnTo>
                      <a:lnTo>
                        <a:pt x="44" y="159"/>
                      </a:lnTo>
                      <a:lnTo>
                        <a:pt x="33" y="172"/>
                      </a:lnTo>
                      <a:lnTo>
                        <a:pt x="20" y="186"/>
                      </a:lnTo>
                      <a:lnTo>
                        <a:pt x="17" y="191"/>
                      </a:lnTo>
                      <a:lnTo>
                        <a:pt x="11" y="202"/>
                      </a:lnTo>
                      <a:lnTo>
                        <a:pt x="3" y="233"/>
                      </a:lnTo>
                      <a:lnTo>
                        <a:pt x="3" y="247"/>
                      </a:lnTo>
                      <a:lnTo>
                        <a:pt x="1" y="275"/>
                      </a:lnTo>
                      <a:lnTo>
                        <a:pt x="0" y="296"/>
                      </a:lnTo>
                      <a:lnTo>
                        <a:pt x="4" y="299"/>
                      </a:lnTo>
                      <a:lnTo>
                        <a:pt x="11" y="302"/>
                      </a:lnTo>
                      <a:lnTo>
                        <a:pt x="19" y="301"/>
                      </a:lnTo>
                      <a:lnTo>
                        <a:pt x="25" y="290"/>
                      </a:lnTo>
                      <a:lnTo>
                        <a:pt x="29" y="286"/>
                      </a:lnTo>
                      <a:lnTo>
                        <a:pt x="36" y="285"/>
                      </a:lnTo>
                      <a:lnTo>
                        <a:pt x="41" y="281"/>
                      </a:lnTo>
                      <a:lnTo>
                        <a:pt x="63" y="283"/>
                      </a:lnTo>
                      <a:lnTo>
                        <a:pt x="70" y="280"/>
                      </a:lnTo>
                      <a:lnTo>
                        <a:pt x="70" y="278"/>
                      </a:lnTo>
                      <a:lnTo>
                        <a:pt x="115" y="278"/>
                      </a:lnTo>
                      <a:lnTo>
                        <a:pt x="110" y="274"/>
                      </a:lnTo>
                      <a:lnTo>
                        <a:pt x="122" y="247"/>
                      </a:lnTo>
                      <a:lnTo>
                        <a:pt x="120" y="240"/>
                      </a:lnTo>
                      <a:lnTo>
                        <a:pt x="121" y="234"/>
                      </a:lnTo>
                      <a:lnTo>
                        <a:pt x="132" y="232"/>
                      </a:lnTo>
                      <a:lnTo>
                        <a:pt x="142" y="228"/>
                      </a:lnTo>
                      <a:lnTo>
                        <a:pt x="147" y="221"/>
                      </a:lnTo>
                      <a:lnTo>
                        <a:pt x="153" y="223"/>
                      </a:lnTo>
                      <a:lnTo>
                        <a:pt x="157" y="222"/>
                      </a:lnTo>
                      <a:lnTo>
                        <a:pt x="159" y="216"/>
                      </a:lnTo>
                      <a:lnTo>
                        <a:pt x="164" y="218"/>
                      </a:lnTo>
                      <a:lnTo>
                        <a:pt x="175" y="220"/>
                      </a:lnTo>
                      <a:lnTo>
                        <a:pt x="183" y="223"/>
                      </a:lnTo>
                      <a:lnTo>
                        <a:pt x="195" y="207"/>
                      </a:lnTo>
                      <a:lnTo>
                        <a:pt x="201" y="211"/>
                      </a:lnTo>
                      <a:lnTo>
                        <a:pt x="215" y="216"/>
                      </a:lnTo>
                      <a:lnTo>
                        <a:pt x="223" y="213"/>
                      </a:lnTo>
                      <a:lnTo>
                        <a:pt x="232" y="216"/>
                      </a:lnTo>
                      <a:lnTo>
                        <a:pt x="234" y="213"/>
                      </a:lnTo>
                      <a:lnTo>
                        <a:pt x="240" y="208"/>
                      </a:lnTo>
                      <a:lnTo>
                        <a:pt x="258" y="181"/>
                      </a:lnTo>
                      <a:lnTo>
                        <a:pt x="267" y="170"/>
                      </a:lnTo>
                      <a:lnTo>
                        <a:pt x="270" y="167"/>
                      </a:lnTo>
                      <a:lnTo>
                        <a:pt x="278" y="156"/>
                      </a:lnTo>
                      <a:lnTo>
                        <a:pt x="286" y="143"/>
                      </a:lnTo>
                      <a:lnTo>
                        <a:pt x="288" y="130"/>
                      </a:lnTo>
                      <a:lnTo>
                        <a:pt x="289" y="110"/>
                      </a:lnTo>
                      <a:lnTo>
                        <a:pt x="287" y="100"/>
                      </a:lnTo>
                      <a:lnTo>
                        <a:pt x="287" y="82"/>
                      </a:lnTo>
                      <a:lnTo>
                        <a:pt x="286" y="76"/>
                      </a:lnTo>
                      <a:lnTo>
                        <a:pt x="278" y="67"/>
                      </a:lnTo>
                      <a:lnTo>
                        <a:pt x="274" y="65"/>
                      </a:lnTo>
                      <a:lnTo>
                        <a:pt x="267" y="61"/>
                      </a:lnTo>
                      <a:lnTo>
                        <a:pt x="262" y="56"/>
                      </a:lnTo>
                      <a:lnTo>
                        <a:pt x="260" y="50"/>
                      </a:lnTo>
                      <a:lnTo>
                        <a:pt x="255" y="23"/>
                      </a:lnTo>
                      <a:lnTo>
                        <a:pt x="253" y="21"/>
                      </a:lnTo>
                      <a:lnTo>
                        <a:pt x="251" y="18"/>
                      </a:lnTo>
                      <a:lnTo>
                        <a:pt x="251" y="11"/>
                      </a:lnTo>
                      <a:lnTo>
                        <a:pt x="249" y="9"/>
                      </a:lnTo>
                      <a:lnTo>
                        <a:pt x="237" y="7"/>
                      </a:lnTo>
                      <a:lnTo>
                        <a:pt x="234" y="5"/>
                      </a:lnTo>
                      <a:lnTo>
                        <a:pt x="232" y="3"/>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7" name="Freeform 45"/>
                <p:cNvSpPr>
                  <a:spLocks noChangeAspect="1"/>
                </p:cNvSpPr>
                <p:nvPr/>
              </p:nvSpPr>
              <p:spPr bwMode="gray">
                <a:xfrm>
                  <a:off x="5264942" y="3710334"/>
                  <a:ext cx="33338" cy="30163"/>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8" name="Freeform 46"/>
                <p:cNvSpPr>
                  <a:spLocks noChangeAspect="1"/>
                </p:cNvSpPr>
                <p:nvPr/>
              </p:nvSpPr>
              <p:spPr bwMode="gray">
                <a:xfrm>
                  <a:off x="5350667" y="3611909"/>
                  <a:ext cx="138113" cy="160338"/>
                </a:xfrm>
                <a:custGeom>
                  <a:avLst/>
                  <a:gdLst/>
                  <a:ahLst/>
                  <a:cxnLst>
                    <a:cxn ang="0">
                      <a:pos x="387" y="204"/>
                    </a:cxn>
                    <a:cxn ang="0">
                      <a:pos x="387" y="98"/>
                    </a:cxn>
                    <a:cxn ang="0">
                      <a:pos x="412" y="74"/>
                    </a:cxn>
                    <a:cxn ang="0">
                      <a:pos x="435" y="37"/>
                    </a:cxn>
                    <a:cxn ang="0">
                      <a:pos x="421" y="37"/>
                    </a:cxn>
                    <a:cxn ang="0">
                      <a:pos x="374" y="22"/>
                    </a:cxn>
                    <a:cxn ang="0">
                      <a:pos x="336" y="32"/>
                    </a:cxn>
                    <a:cxn ang="0">
                      <a:pos x="297" y="60"/>
                    </a:cxn>
                    <a:cxn ang="0">
                      <a:pos x="250" y="53"/>
                    </a:cxn>
                    <a:cxn ang="0">
                      <a:pos x="213" y="47"/>
                    </a:cxn>
                    <a:cxn ang="0">
                      <a:pos x="164" y="12"/>
                    </a:cxn>
                    <a:cxn ang="0">
                      <a:pos x="132" y="3"/>
                    </a:cxn>
                    <a:cxn ang="0">
                      <a:pos x="103" y="0"/>
                    </a:cxn>
                    <a:cxn ang="0">
                      <a:pos x="69" y="3"/>
                    </a:cxn>
                    <a:cxn ang="0">
                      <a:pos x="28" y="1"/>
                    </a:cxn>
                    <a:cxn ang="0">
                      <a:pos x="0" y="28"/>
                    </a:cxn>
                    <a:cxn ang="0">
                      <a:pos x="5" y="32"/>
                    </a:cxn>
                    <a:cxn ang="0">
                      <a:pos x="19" y="36"/>
                    </a:cxn>
                    <a:cxn ang="0">
                      <a:pos x="21" y="46"/>
                    </a:cxn>
                    <a:cxn ang="0">
                      <a:pos x="28" y="75"/>
                    </a:cxn>
                    <a:cxn ang="0">
                      <a:pos x="35" y="86"/>
                    </a:cxn>
                    <a:cxn ang="0">
                      <a:pos x="46" y="92"/>
                    </a:cxn>
                    <a:cxn ang="0">
                      <a:pos x="55" y="107"/>
                    </a:cxn>
                    <a:cxn ang="0">
                      <a:pos x="57" y="135"/>
                    </a:cxn>
                    <a:cxn ang="0">
                      <a:pos x="54" y="168"/>
                    </a:cxn>
                    <a:cxn ang="0">
                      <a:pos x="38" y="192"/>
                    </a:cxn>
                    <a:cxn ang="0">
                      <a:pos x="26" y="206"/>
                    </a:cxn>
                    <a:cxn ang="0">
                      <a:pos x="2" y="238"/>
                    </a:cxn>
                    <a:cxn ang="0">
                      <a:pos x="8" y="263"/>
                    </a:cxn>
                    <a:cxn ang="0">
                      <a:pos x="18" y="270"/>
                    </a:cxn>
                    <a:cxn ang="0">
                      <a:pos x="35" y="265"/>
                    </a:cxn>
                    <a:cxn ang="0">
                      <a:pos x="45" y="270"/>
                    </a:cxn>
                    <a:cxn ang="0">
                      <a:pos x="26" y="281"/>
                    </a:cxn>
                    <a:cxn ang="0">
                      <a:pos x="7" y="295"/>
                    </a:cxn>
                    <a:cxn ang="0">
                      <a:pos x="207" y="415"/>
                    </a:cxn>
                    <a:cxn ang="0">
                      <a:pos x="210" y="428"/>
                    </a:cxn>
                    <a:cxn ang="0">
                      <a:pos x="218" y="458"/>
                    </a:cxn>
                    <a:cxn ang="0">
                      <a:pos x="306" y="499"/>
                    </a:cxn>
                    <a:cxn ang="0">
                      <a:pos x="314" y="488"/>
                    </a:cxn>
                    <a:cxn ang="0">
                      <a:pos x="324" y="463"/>
                    </a:cxn>
                    <a:cxn ang="0">
                      <a:pos x="342" y="429"/>
                    </a:cxn>
                    <a:cxn ang="0">
                      <a:pos x="352" y="399"/>
                    </a:cxn>
                    <a:cxn ang="0">
                      <a:pos x="360" y="391"/>
                    </a:cxn>
                    <a:cxn ang="0">
                      <a:pos x="379" y="376"/>
                    </a:cxn>
                    <a:cxn ang="0">
                      <a:pos x="388" y="361"/>
                    </a:cxn>
                    <a:cxn ang="0">
                      <a:pos x="403" y="358"/>
                    </a:cxn>
                    <a:cxn ang="0">
                      <a:pos x="417" y="340"/>
                    </a:cxn>
                    <a:cxn ang="0">
                      <a:pos x="393" y="308"/>
                    </a:cxn>
                    <a:cxn ang="0">
                      <a:pos x="387" y="257"/>
                    </a:cxn>
                  </a:cxnLst>
                  <a:rect l="0" t="0" r="r" b="b"/>
                  <a:pathLst>
                    <a:path w="435" h="504">
                      <a:moveTo>
                        <a:pt x="387" y="257"/>
                      </a:moveTo>
                      <a:lnTo>
                        <a:pt x="387" y="204"/>
                      </a:lnTo>
                      <a:lnTo>
                        <a:pt x="387" y="151"/>
                      </a:lnTo>
                      <a:lnTo>
                        <a:pt x="387" y="98"/>
                      </a:lnTo>
                      <a:lnTo>
                        <a:pt x="390" y="96"/>
                      </a:lnTo>
                      <a:lnTo>
                        <a:pt x="412" y="74"/>
                      </a:lnTo>
                      <a:lnTo>
                        <a:pt x="433" y="42"/>
                      </a:lnTo>
                      <a:lnTo>
                        <a:pt x="435" y="37"/>
                      </a:lnTo>
                      <a:lnTo>
                        <a:pt x="430" y="38"/>
                      </a:lnTo>
                      <a:lnTo>
                        <a:pt x="421" y="37"/>
                      </a:lnTo>
                      <a:lnTo>
                        <a:pt x="408" y="38"/>
                      </a:lnTo>
                      <a:lnTo>
                        <a:pt x="374" y="22"/>
                      </a:lnTo>
                      <a:lnTo>
                        <a:pt x="355" y="26"/>
                      </a:lnTo>
                      <a:lnTo>
                        <a:pt x="336" y="32"/>
                      </a:lnTo>
                      <a:lnTo>
                        <a:pt x="320" y="48"/>
                      </a:lnTo>
                      <a:lnTo>
                        <a:pt x="297" y="60"/>
                      </a:lnTo>
                      <a:lnTo>
                        <a:pt x="272" y="59"/>
                      </a:lnTo>
                      <a:lnTo>
                        <a:pt x="250" y="53"/>
                      </a:lnTo>
                      <a:lnTo>
                        <a:pt x="233" y="53"/>
                      </a:lnTo>
                      <a:lnTo>
                        <a:pt x="213" y="47"/>
                      </a:lnTo>
                      <a:lnTo>
                        <a:pt x="202" y="34"/>
                      </a:lnTo>
                      <a:lnTo>
                        <a:pt x="164" y="12"/>
                      </a:lnTo>
                      <a:lnTo>
                        <a:pt x="147" y="4"/>
                      </a:lnTo>
                      <a:lnTo>
                        <a:pt x="132" y="3"/>
                      </a:lnTo>
                      <a:lnTo>
                        <a:pt x="116" y="5"/>
                      </a:lnTo>
                      <a:lnTo>
                        <a:pt x="103" y="0"/>
                      </a:lnTo>
                      <a:lnTo>
                        <a:pt x="82" y="3"/>
                      </a:lnTo>
                      <a:lnTo>
                        <a:pt x="69" y="3"/>
                      </a:lnTo>
                      <a:lnTo>
                        <a:pt x="39" y="0"/>
                      </a:lnTo>
                      <a:lnTo>
                        <a:pt x="28" y="1"/>
                      </a:lnTo>
                      <a:lnTo>
                        <a:pt x="16" y="9"/>
                      </a:lnTo>
                      <a:lnTo>
                        <a:pt x="0" y="28"/>
                      </a:lnTo>
                      <a:lnTo>
                        <a:pt x="2" y="30"/>
                      </a:lnTo>
                      <a:lnTo>
                        <a:pt x="5" y="32"/>
                      </a:lnTo>
                      <a:lnTo>
                        <a:pt x="17" y="34"/>
                      </a:lnTo>
                      <a:lnTo>
                        <a:pt x="19" y="36"/>
                      </a:lnTo>
                      <a:lnTo>
                        <a:pt x="19" y="43"/>
                      </a:lnTo>
                      <a:lnTo>
                        <a:pt x="21" y="46"/>
                      </a:lnTo>
                      <a:lnTo>
                        <a:pt x="23" y="48"/>
                      </a:lnTo>
                      <a:lnTo>
                        <a:pt x="28" y="75"/>
                      </a:lnTo>
                      <a:lnTo>
                        <a:pt x="30" y="81"/>
                      </a:lnTo>
                      <a:lnTo>
                        <a:pt x="35" y="86"/>
                      </a:lnTo>
                      <a:lnTo>
                        <a:pt x="42" y="90"/>
                      </a:lnTo>
                      <a:lnTo>
                        <a:pt x="46" y="92"/>
                      </a:lnTo>
                      <a:lnTo>
                        <a:pt x="54" y="101"/>
                      </a:lnTo>
                      <a:lnTo>
                        <a:pt x="55" y="107"/>
                      </a:lnTo>
                      <a:lnTo>
                        <a:pt x="55" y="125"/>
                      </a:lnTo>
                      <a:lnTo>
                        <a:pt x="57" y="135"/>
                      </a:lnTo>
                      <a:lnTo>
                        <a:pt x="56" y="155"/>
                      </a:lnTo>
                      <a:lnTo>
                        <a:pt x="54" y="168"/>
                      </a:lnTo>
                      <a:lnTo>
                        <a:pt x="46" y="181"/>
                      </a:lnTo>
                      <a:lnTo>
                        <a:pt x="38" y="192"/>
                      </a:lnTo>
                      <a:lnTo>
                        <a:pt x="35" y="195"/>
                      </a:lnTo>
                      <a:lnTo>
                        <a:pt x="26" y="206"/>
                      </a:lnTo>
                      <a:lnTo>
                        <a:pt x="8" y="233"/>
                      </a:lnTo>
                      <a:lnTo>
                        <a:pt x="2" y="238"/>
                      </a:lnTo>
                      <a:lnTo>
                        <a:pt x="1" y="253"/>
                      </a:lnTo>
                      <a:lnTo>
                        <a:pt x="8" y="263"/>
                      </a:lnTo>
                      <a:lnTo>
                        <a:pt x="12" y="272"/>
                      </a:lnTo>
                      <a:lnTo>
                        <a:pt x="18" y="270"/>
                      </a:lnTo>
                      <a:lnTo>
                        <a:pt x="26" y="267"/>
                      </a:lnTo>
                      <a:lnTo>
                        <a:pt x="35" y="265"/>
                      </a:lnTo>
                      <a:lnTo>
                        <a:pt x="45" y="265"/>
                      </a:lnTo>
                      <a:lnTo>
                        <a:pt x="45" y="270"/>
                      </a:lnTo>
                      <a:lnTo>
                        <a:pt x="34" y="274"/>
                      </a:lnTo>
                      <a:lnTo>
                        <a:pt x="26" y="281"/>
                      </a:lnTo>
                      <a:lnTo>
                        <a:pt x="14" y="281"/>
                      </a:lnTo>
                      <a:lnTo>
                        <a:pt x="7" y="295"/>
                      </a:lnTo>
                      <a:lnTo>
                        <a:pt x="16" y="303"/>
                      </a:lnTo>
                      <a:lnTo>
                        <a:pt x="207" y="415"/>
                      </a:lnTo>
                      <a:lnTo>
                        <a:pt x="210" y="420"/>
                      </a:lnTo>
                      <a:lnTo>
                        <a:pt x="210" y="428"/>
                      </a:lnTo>
                      <a:lnTo>
                        <a:pt x="215" y="447"/>
                      </a:lnTo>
                      <a:lnTo>
                        <a:pt x="218" y="458"/>
                      </a:lnTo>
                      <a:lnTo>
                        <a:pt x="296" y="504"/>
                      </a:lnTo>
                      <a:lnTo>
                        <a:pt x="306" y="499"/>
                      </a:lnTo>
                      <a:lnTo>
                        <a:pt x="309" y="495"/>
                      </a:lnTo>
                      <a:lnTo>
                        <a:pt x="314" y="488"/>
                      </a:lnTo>
                      <a:lnTo>
                        <a:pt x="318" y="479"/>
                      </a:lnTo>
                      <a:lnTo>
                        <a:pt x="324" y="463"/>
                      </a:lnTo>
                      <a:lnTo>
                        <a:pt x="333" y="450"/>
                      </a:lnTo>
                      <a:lnTo>
                        <a:pt x="342" y="429"/>
                      </a:lnTo>
                      <a:lnTo>
                        <a:pt x="346" y="413"/>
                      </a:lnTo>
                      <a:lnTo>
                        <a:pt x="352" y="399"/>
                      </a:lnTo>
                      <a:lnTo>
                        <a:pt x="357" y="392"/>
                      </a:lnTo>
                      <a:lnTo>
                        <a:pt x="360" y="391"/>
                      </a:lnTo>
                      <a:lnTo>
                        <a:pt x="378" y="382"/>
                      </a:lnTo>
                      <a:lnTo>
                        <a:pt x="379" y="376"/>
                      </a:lnTo>
                      <a:lnTo>
                        <a:pt x="382" y="370"/>
                      </a:lnTo>
                      <a:lnTo>
                        <a:pt x="388" y="361"/>
                      </a:lnTo>
                      <a:lnTo>
                        <a:pt x="394" y="358"/>
                      </a:lnTo>
                      <a:lnTo>
                        <a:pt x="403" y="358"/>
                      </a:lnTo>
                      <a:lnTo>
                        <a:pt x="414" y="346"/>
                      </a:lnTo>
                      <a:lnTo>
                        <a:pt x="417" y="340"/>
                      </a:lnTo>
                      <a:lnTo>
                        <a:pt x="416" y="337"/>
                      </a:lnTo>
                      <a:lnTo>
                        <a:pt x="393" y="308"/>
                      </a:lnTo>
                      <a:lnTo>
                        <a:pt x="387" y="300"/>
                      </a:lnTo>
                      <a:lnTo>
                        <a:pt x="387" y="257"/>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9" name="Freeform 47"/>
                <p:cNvSpPr>
                  <a:spLocks noChangeAspect="1"/>
                </p:cNvSpPr>
                <p:nvPr/>
              </p:nvSpPr>
              <p:spPr bwMode="gray">
                <a:xfrm>
                  <a:off x="4455318" y="3399184"/>
                  <a:ext cx="107950" cy="77788"/>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0" name="Freeform 48"/>
                <p:cNvSpPr>
                  <a:spLocks noChangeAspect="1"/>
                </p:cNvSpPr>
                <p:nvPr/>
              </p:nvSpPr>
              <p:spPr bwMode="gray">
                <a:xfrm>
                  <a:off x="5276055" y="3708747"/>
                  <a:ext cx="190500" cy="187325"/>
                </a:xfrm>
                <a:custGeom>
                  <a:avLst/>
                  <a:gdLst/>
                  <a:ahLst/>
                  <a:cxnLst>
                    <a:cxn ang="0">
                      <a:pos x="450" y="144"/>
                    </a:cxn>
                    <a:cxn ang="0">
                      <a:pos x="521" y="238"/>
                    </a:cxn>
                    <a:cxn ang="0">
                      <a:pos x="505" y="292"/>
                    </a:cxn>
                    <a:cxn ang="0">
                      <a:pos x="538" y="325"/>
                    </a:cxn>
                    <a:cxn ang="0">
                      <a:pos x="537" y="349"/>
                    </a:cxn>
                    <a:cxn ang="0">
                      <a:pos x="536" y="380"/>
                    </a:cxn>
                    <a:cxn ang="0">
                      <a:pos x="528" y="402"/>
                    </a:cxn>
                    <a:cxn ang="0">
                      <a:pos x="542" y="432"/>
                    </a:cxn>
                    <a:cxn ang="0">
                      <a:pos x="550" y="467"/>
                    </a:cxn>
                    <a:cxn ang="0">
                      <a:pos x="561" y="488"/>
                    </a:cxn>
                    <a:cxn ang="0">
                      <a:pos x="587" y="514"/>
                    </a:cxn>
                    <a:cxn ang="0">
                      <a:pos x="593" y="526"/>
                    </a:cxn>
                    <a:cxn ang="0">
                      <a:pos x="541" y="557"/>
                    </a:cxn>
                    <a:cxn ang="0">
                      <a:pos x="476" y="564"/>
                    </a:cxn>
                    <a:cxn ang="0">
                      <a:pos x="436" y="583"/>
                    </a:cxn>
                    <a:cxn ang="0">
                      <a:pos x="378" y="589"/>
                    </a:cxn>
                    <a:cxn ang="0">
                      <a:pos x="355" y="580"/>
                    </a:cxn>
                    <a:cxn ang="0">
                      <a:pos x="331" y="584"/>
                    </a:cxn>
                    <a:cxn ang="0">
                      <a:pos x="280" y="567"/>
                    </a:cxn>
                    <a:cxn ang="0">
                      <a:pos x="270" y="531"/>
                    </a:cxn>
                    <a:cxn ang="0">
                      <a:pos x="249" y="476"/>
                    </a:cxn>
                    <a:cxn ang="0">
                      <a:pos x="229" y="473"/>
                    </a:cxn>
                    <a:cxn ang="0">
                      <a:pos x="208" y="475"/>
                    </a:cxn>
                    <a:cxn ang="0">
                      <a:pos x="178" y="459"/>
                    </a:cxn>
                    <a:cxn ang="0">
                      <a:pos x="125" y="440"/>
                    </a:cxn>
                    <a:cxn ang="0">
                      <a:pos x="95" y="418"/>
                    </a:cxn>
                    <a:cxn ang="0">
                      <a:pos x="65" y="386"/>
                    </a:cxn>
                    <a:cxn ang="0">
                      <a:pos x="49" y="328"/>
                    </a:cxn>
                    <a:cxn ang="0">
                      <a:pos x="11" y="278"/>
                    </a:cxn>
                    <a:cxn ang="0">
                      <a:pos x="9" y="231"/>
                    </a:cxn>
                    <a:cxn ang="0">
                      <a:pos x="0" y="187"/>
                    </a:cxn>
                    <a:cxn ang="0">
                      <a:pos x="39" y="159"/>
                    </a:cxn>
                    <a:cxn ang="0">
                      <a:pos x="64" y="121"/>
                    </a:cxn>
                    <a:cxn ang="0">
                      <a:pos x="52" y="102"/>
                    </a:cxn>
                    <a:cxn ang="0">
                      <a:pos x="49" y="83"/>
                    </a:cxn>
                    <a:cxn ang="0">
                      <a:pos x="66" y="46"/>
                    </a:cxn>
                    <a:cxn ang="0">
                      <a:pos x="66" y="5"/>
                    </a:cxn>
                    <a:cxn ang="0">
                      <a:pos x="119" y="7"/>
                    </a:cxn>
                    <a:cxn ang="0">
                      <a:pos x="118" y="83"/>
                    </a:cxn>
                    <a:cxn ang="0">
                      <a:pos x="133" y="88"/>
                    </a:cxn>
                    <a:cxn ang="0">
                      <a:pos x="148" y="75"/>
                    </a:cxn>
                    <a:cxn ang="0">
                      <a:pos x="173" y="86"/>
                    </a:cxn>
                    <a:cxn ang="0">
                      <a:pos x="186" y="84"/>
                    </a:cxn>
                    <a:cxn ang="0">
                      <a:pos x="214" y="79"/>
                    </a:cxn>
                    <a:cxn ang="0">
                      <a:pos x="209" y="66"/>
                    </a:cxn>
                    <a:cxn ang="0">
                      <a:pos x="209" y="48"/>
                    </a:cxn>
                    <a:cxn ang="0">
                      <a:pos x="225" y="35"/>
                    </a:cxn>
                    <a:cxn ang="0">
                      <a:pos x="238" y="21"/>
                    </a:cxn>
                    <a:cxn ang="0">
                      <a:pos x="251" y="0"/>
                    </a:cxn>
                  </a:cxnLst>
                  <a:rect l="0" t="0" r="r" b="b"/>
                  <a:pathLst>
                    <a:path w="596" h="591">
                      <a:moveTo>
                        <a:pt x="442" y="112"/>
                      </a:moveTo>
                      <a:lnTo>
                        <a:pt x="445" y="117"/>
                      </a:lnTo>
                      <a:lnTo>
                        <a:pt x="445" y="125"/>
                      </a:lnTo>
                      <a:lnTo>
                        <a:pt x="450" y="144"/>
                      </a:lnTo>
                      <a:lnTo>
                        <a:pt x="453" y="155"/>
                      </a:lnTo>
                      <a:lnTo>
                        <a:pt x="531" y="201"/>
                      </a:lnTo>
                      <a:lnTo>
                        <a:pt x="528" y="207"/>
                      </a:lnTo>
                      <a:lnTo>
                        <a:pt x="521" y="238"/>
                      </a:lnTo>
                      <a:lnTo>
                        <a:pt x="517" y="244"/>
                      </a:lnTo>
                      <a:lnTo>
                        <a:pt x="514" y="256"/>
                      </a:lnTo>
                      <a:lnTo>
                        <a:pt x="504" y="281"/>
                      </a:lnTo>
                      <a:lnTo>
                        <a:pt x="505" y="292"/>
                      </a:lnTo>
                      <a:lnTo>
                        <a:pt x="507" y="298"/>
                      </a:lnTo>
                      <a:lnTo>
                        <a:pt x="523" y="309"/>
                      </a:lnTo>
                      <a:lnTo>
                        <a:pt x="530" y="317"/>
                      </a:lnTo>
                      <a:lnTo>
                        <a:pt x="538" y="325"/>
                      </a:lnTo>
                      <a:lnTo>
                        <a:pt x="544" y="336"/>
                      </a:lnTo>
                      <a:lnTo>
                        <a:pt x="544" y="341"/>
                      </a:lnTo>
                      <a:lnTo>
                        <a:pt x="542" y="342"/>
                      </a:lnTo>
                      <a:lnTo>
                        <a:pt x="537" y="349"/>
                      </a:lnTo>
                      <a:lnTo>
                        <a:pt x="536" y="362"/>
                      </a:lnTo>
                      <a:lnTo>
                        <a:pt x="533" y="368"/>
                      </a:lnTo>
                      <a:lnTo>
                        <a:pt x="537" y="374"/>
                      </a:lnTo>
                      <a:lnTo>
                        <a:pt x="536" y="380"/>
                      </a:lnTo>
                      <a:lnTo>
                        <a:pt x="538" y="385"/>
                      </a:lnTo>
                      <a:lnTo>
                        <a:pt x="537" y="395"/>
                      </a:lnTo>
                      <a:lnTo>
                        <a:pt x="531" y="395"/>
                      </a:lnTo>
                      <a:lnTo>
                        <a:pt x="528" y="402"/>
                      </a:lnTo>
                      <a:lnTo>
                        <a:pt x="531" y="412"/>
                      </a:lnTo>
                      <a:lnTo>
                        <a:pt x="537" y="425"/>
                      </a:lnTo>
                      <a:lnTo>
                        <a:pt x="542" y="429"/>
                      </a:lnTo>
                      <a:lnTo>
                        <a:pt x="542" y="432"/>
                      </a:lnTo>
                      <a:lnTo>
                        <a:pt x="538" y="435"/>
                      </a:lnTo>
                      <a:lnTo>
                        <a:pt x="550" y="455"/>
                      </a:lnTo>
                      <a:lnTo>
                        <a:pt x="552" y="460"/>
                      </a:lnTo>
                      <a:lnTo>
                        <a:pt x="550" y="467"/>
                      </a:lnTo>
                      <a:lnTo>
                        <a:pt x="555" y="472"/>
                      </a:lnTo>
                      <a:lnTo>
                        <a:pt x="558" y="478"/>
                      </a:lnTo>
                      <a:lnTo>
                        <a:pt x="558" y="484"/>
                      </a:lnTo>
                      <a:lnTo>
                        <a:pt x="561" y="488"/>
                      </a:lnTo>
                      <a:lnTo>
                        <a:pt x="561" y="497"/>
                      </a:lnTo>
                      <a:lnTo>
                        <a:pt x="573" y="503"/>
                      </a:lnTo>
                      <a:lnTo>
                        <a:pt x="577" y="513"/>
                      </a:lnTo>
                      <a:lnTo>
                        <a:pt x="587" y="514"/>
                      </a:lnTo>
                      <a:lnTo>
                        <a:pt x="592" y="518"/>
                      </a:lnTo>
                      <a:lnTo>
                        <a:pt x="595" y="519"/>
                      </a:lnTo>
                      <a:lnTo>
                        <a:pt x="596" y="525"/>
                      </a:lnTo>
                      <a:lnTo>
                        <a:pt x="593" y="526"/>
                      </a:lnTo>
                      <a:lnTo>
                        <a:pt x="579" y="536"/>
                      </a:lnTo>
                      <a:lnTo>
                        <a:pt x="564" y="550"/>
                      </a:lnTo>
                      <a:lnTo>
                        <a:pt x="560" y="552"/>
                      </a:lnTo>
                      <a:lnTo>
                        <a:pt x="541" y="557"/>
                      </a:lnTo>
                      <a:lnTo>
                        <a:pt x="507" y="569"/>
                      </a:lnTo>
                      <a:lnTo>
                        <a:pt x="499" y="570"/>
                      </a:lnTo>
                      <a:lnTo>
                        <a:pt x="489" y="570"/>
                      </a:lnTo>
                      <a:lnTo>
                        <a:pt x="476" y="564"/>
                      </a:lnTo>
                      <a:lnTo>
                        <a:pt x="467" y="567"/>
                      </a:lnTo>
                      <a:lnTo>
                        <a:pt x="453" y="568"/>
                      </a:lnTo>
                      <a:lnTo>
                        <a:pt x="440" y="581"/>
                      </a:lnTo>
                      <a:lnTo>
                        <a:pt x="436" y="583"/>
                      </a:lnTo>
                      <a:lnTo>
                        <a:pt x="429" y="583"/>
                      </a:lnTo>
                      <a:lnTo>
                        <a:pt x="398" y="581"/>
                      </a:lnTo>
                      <a:lnTo>
                        <a:pt x="387" y="589"/>
                      </a:lnTo>
                      <a:lnTo>
                        <a:pt x="378" y="589"/>
                      </a:lnTo>
                      <a:lnTo>
                        <a:pt x="371" y="591"/>
                      </a:lnTo>
                      <a:lnTo>
                        <a:pt x="366" y="590"/>
                      </a:lnTo>
                      <a:lnTo>
                        <a:pt x="361" y="588"/>
                      </a:lnTo>
                      <a:lnTo>
                        <a:pt x="355" y="580"/>
                      </a:lnTo>
                      <a:lnTo>
                        <a:pt x="348" y="578"/>
                      </a:lnTo>
                      <a:lnTo>
                        <a:pt x="340" y="578"/>
                      </a:lnTo>
                      <a:lnTo>
                        <a:pt x="334" y="583"/>
                      </a:lnTo>
                      <a:lnTo>
                        <a:pt x="331" y="584"/>
                      </a:lnTo>
                      <a:lnTo>
                        <a:pt x="290" y="583"/>
                      </a:lnTo>
                      <a:lnTo>
                        <a:pt x="290" y="579"/>
                      </a:lnTo>
                      <a:lnTo>
                        <a:pt x="285" y="570"/>
                      </a:lnTo>
                      <a:lnTo>
                        <a:pt x="280" y="567"/>
                      </a:lnTo>
                      <a:lnTo>
                        <a:pt x="275" y="559"/>
                      </a:lnTo>
                      <a:lnTo>
                        <a:pt x="274" y="557"/>
                      </a:lnTo>
                      <a:lnTo>
                        <a:pt x="275" y="538"/>
                      </a:lnTo>
                      <a:lnTo>
                        <a:pt x="270" y="531"/>
                      </a:lnTo>
                      <a:lnTo>
                        <a:pt x="269" y="513"/>
                      </a:lnTo>
                      <a:lnTo>
                        <a:pt x="264" y="494"/>
                      </a:lnTo>
                      <a:lnTo>
                        <a:pt x="261" y="487"/>
                      </a:lnTo>
                      <a:lnTo>
                        <a:pt x="249" y="476"/>
                      </a:lnTo>
                      <a:lnTo>
                        <a:pt x="237" y="472"/>
                      </a:lnTo>
                      <a:lnTo>
                        <a:pt x="232" y="480"/>
                      </a:lnTo>
                      <a:lnTo>
                        <a:pt x="230" y="476"/>
                      </a:lnTo>
                      <a:lnTo>
                        <a:pt x="229" y="473"/>
                      </a:lnTo>
                      <a:lnTo>
                        <a:pt x="226" y="472"/>
                      </a:lnTo>
                      <a:lnTo>
                        <a:pt x="221" y="472"/>
                      </a:lnTo>
                      <a:lnTo>
                        <a:pt x="210" y="476"/>
                      </a:lnTo>
                      <a:lnTo>
                        <a:pt x="208" y="475"/>
                      </a:lnTo>
                      <a:lnTo>
                        <a:pt x="203" y="468"/>
                      </a:lnTo>
                      <a:lnTo>
                        <a:pt x="193" y="470"/>
                      </a:lnTo>
                      <a:lnTo>
                        <a:pt x="182" y="462"/>
                      </a:lnTo>
                      <a:lnTo>
                        <a:pt x="178" y="459"/>
                      </a:lnTo>
                      <a:lnTo>
                        <a:pt x="176" y="456"/>
                      </a:lnTo>
                      <a:lnTo>
                        <a:pt x="165" y="456"/>
                      </a:lnTo>
                      <a:lnTo>
                        <a:pt x="154" y="452"/>
                      </a:lnTo>
                      <a:lnTo>
                        <a:pt x="125" y="440"/>
                      </a:lnTo>
                      <a:lnTo>
                        <a:pt x="117" y="438"/>
                      </a:lnTo>
                      <a:lnTo>
                        <a:pt x="109" y="434"/>
                      </a:lnTo>
                      <a:lnTo>
                        <a:pt x="105" y="427"/>
                      </a:lnTo>
                      <a:lnTo>
                        <a:pt x="95" y="418"/>
                      </a:lnTo>
                      <a:lnTo>
                        <a:pt x="87" y="416"/>
                      </a:lnTo>
                      <a:lnTo>
                        <a:pt x="81" y="417"/>
                      </a:lnTo>
                      <a:lnTo>
                        <a:pt x="70" y="398"/>
                      </a:lnTo>
                      <a:lnTo>
                        <a:pt x="65" y="386"/>
                      </a:lnTo>
                      <a:lnTo>
                        <a:pt x="58" y="374"/>
                      </a:lnTo>
                      <a:lnTo>
                        <a:pt x="49" y="352"/>
                      </a:lnTo>
                      <a:lnTo>
                        <a:pt x="50" y="338"/>
                      </a:lnTo>
                      <a:lnTo>
                        <a:pt x="49" y="328"/>
                      </a:lnTo>
                      <a:lnTo>
                        <a:pt x="31" y="310"/>
                      </a:lnTo>
                      <a:lnTo>
                        <a:pt x="9" y="298"/>
                      </a:lnTo>
                      <a:lnTo>
                        <a:pt x="6" y="284"/>
                      </a:lnTo>
                      <a:lnTo>
                        <a:pt x="11" y="278"/>
                      </a:lnTo>
                      <a:lnTo>
                        <a:pt x="15" y="272"/>
                      </a:lnTo>
                      <a:lnTo>
                        <a:pt x="11" y="258"/>
                      </a:lnTo>
                      <a:lnTo>
                        <a:pt x="9" y="246"/>
                      </a:lnTo>
                      <a:lnTo>
                        <a:pt x="9" y="231"/>
                      </a:lnTo>
                      <a:lnTo>
                        <a:pt x="5" y="225"/>
                      </a:lnTo>
                      <a:lnTo>
                        <a:pt x="1" y="222"/>
                      </a:lnTo>
                      <a:lnTo>
                        <a:pt x="0" y="206"/>
                      </a:lnTo>
                      <a:lnTo>
                        <a:pt x="0" y="187"/>
                      </a:lnTo>
                      <a:lnTo>
                        <a:pt x="3" y="186"/>
                      </a:lnTo>
                      <a:lnTo>
                        <a:pt x="14" y="183"/>
                      </a:lnTo>
                      <a:lnTo>
                        <a:pt x="28" y="179"/>
                      </a:lnTo>
                      <a:lnTo>
                        <a:pt x="39" y="159"/>
                      </a:lnTo>
                      <a:lnTo>
                        <a:pt x="44" y="153"/>
                      </a:lnTo>
                      <a:lnTo>
                        <a:pt x="50" y="139"/>
                      </a:lnTo>
                      <a:lnTo>
                        <a:pt x="60" y="127"/>
                      </a:lnTo>
                      <a:lnTo>
                        <a:pt x="64" y="121"/>
                      </a:lnTo>
                      <a:lnTo>
                        <a:pt x="64" y="113"/>
                      </a:lnTo>
                      <a:lnTo>
                        <a:pt x="62" y="107"/>
                      </a:lnTo>
                      <a:lnTo>
                        <a:pt x="58" y="104"/>
                      </a:lnTo>
                      <a:lnTo>
                        <a:pt x="52" y="102"/>
                      </a:lnTo>
                      <a:lnTo>
                        <a:pt x="48" y="99"/>
                      </a:lnTo>
                      <a:lnTo>
                        <a:pt x="48" y="95"/>
                      </a:lnTo>
                      <a:lnTo>
                        <a:pt x="48" y="89"/>
                      </a:lnTo>
                      <a:lnTo>
                        <a:pt x="49" y="83"/>
                      </a:lnTo>
                      <a:lnTo>
                        <a:pt x="54" y="78"/>
                      </a:lnTo>
                      <a:lnTo>
                        <a:pt x="65" y="63"/>
                      </a:lnTo>
                      <a:lnTo>
                        <a:pt x="68" y="53"/>
                      </a:lnTo>
                      <a:lnTo>
                        <a:pt x="66" y="46"/>
                      </a:lnTo>
                      <a:lnTo>
                        <a:pt x="62" y="31"/>
                      </a:lnTo>
                      <a:lnTo>
                        <a:pt x="49" y="10"/>
                      </a:lnTo>
                      <a:lnTo>
                        <a:pt x="44" y="3"/>
                      </a:lnTo>
                      <a:lnTo>
                        <a:pt x="66" y="5"/>
                      </a:lnTo>
                      <a:lnTo>
                        <a:pt x="73" y="2"/>
                      </a:lnTo>
                      <a:lnTo>
                        <a:pt x="73" y="0"/>
                      </a:lnTo>
                      <a:lnTo>
                        <a:pt x="118" y="0"/>
                      </a:lnTo>
                      <a:lnTo>
                        <a:pt x="119" y="7"/>
                      </a:lnTo>
                      <a:lnTo>
                        <a:pt x="118" y="26"/>
                      </a:lnTo>
                      <a:lnTo>
                        <a:pt x="114" y="40"/>
                      </a:lnTo>
                      <a:lnTo>
                        <a:pt x="113" y="61"/>
                      </a:lnTo>
                      <a:lnTo>
                        <a:pt x="118" y="83"/>
                      </a:lnTo>
                      <a:lnTo>
                        <a:pt x="117" y="90"/>
                      </a:lnTo>
                      <a:lnTo>
                        <a:pt x="122" y="99"/>
                      </a:lnTo>
                      <a:lnTo>
                        <a:pt x="129" y="95"/>
                      </a:lnTo>
                      <a:lnTo>
                        <a:pt x="133" y="88"/>
                      </a:lnTo>
                      <a:lnTo>
                        <a:pt x="139" y="86"/>
                      </a:lnTo>
                      <a:lnTo>
                        <a:pt x="138" y="78"/>
                      </a:lnTo>
                      <a:lnTo>
                        <a:pt x="143" y="72"/>
                      </a:lnTo>
                      <a:lnTo>
                        <a:pt x="148" y="75"/>
                      </a:lnTo>
                      <a:lnTo>
                        <a:pt x="157" y="85"/>
                      </a:lnTo>
                      <a:lnTo>
                        <a:pt x="163" y="90"/>
                      </a:lnTo>
                      <a:lnTo>
                        <a:pt x="170" y="86"/>
                      </a:lnTo>
                      <a:lnTo>
                        <a:pt x="173" y="86"/>
                      </a:lnTo>
                      <a:lnTo>
                        <a:pt x="176" y="107"/>
                      </a:lnTo>
                      <a:lnTo>
                        <a:pt x="183" y="101"/>
                      </a:lnTo>
                      <a:lnTo>
                        <a:pt x="182" y="94"/>
                      </a:lnTo>
                      <a:lnTo>
                        <a:pt x="186" y="84"/>
                      </a:lnTo>
                      <a:lnTo>
                        <a:pt x="189" y="83"/>
                      </a:lnTo>
                      <a:lnTo>
                        <a:pt x="200" y="83"/>
                      </a:lnTo>
                      <a:lnTo>
                        <a:pt x="205" y="83"/>
                      </a:lnTo>
                      <a:lnTo>
                        <a:pt x="214" y="79"/>
                      </a:lnTo>
                      <a:lnTo>
                        <a:pt x="225" y="72"/>
                      </a:lnTo>
                      <a:lnTo>
                        <a:pt x="226" y="69"/>
                      </a:lnTo>
                      <a:lnTo>
                        <a:pt x="224" y="64"/>
                      </a:lnTo>
                      <a:lnTo>
                        <a:pt x="209" y="66"/>
                      </a:lnTo>
                      <a:lnTo>
                        <a:pt x="200" y="62"/>
                      </a:lnTo>
                      <a:lnTo>
                        <a:pt x="202" y="58"/>
                      </a:lnTo>
                      <a:lnTo>
                        <a:pt x="211" y="52"/>
                      </a:lnTo>
                      <a:lnTo>
                        <a:pt x="209" y="48"/>
                      </a:lnTo>
                      <a:lnTo>
                        <a:pt x="211" y="46"/>
                      </a:lnTo>
                      <a:lnTo>
                        <a:pt x="219" y="46"/>
                      </a:lnTo>
                      <a:lnTo>
                        <a:pt x="220" y="42"/>
                      </a:lnTo>
                      <a:lnTo>
                        <a:pt x="225" y="35"/>
                      </a:lnTo>
                      <a:lnTo>
                        <a:pt x="226" y="30"/>
                      </a:lnTo>
                      <a:lnTo>
                        <a:pt x="231" y="29"/>
                      </a:lnTo>
                      <a:lnTo>
                        <a:pt x="234" y="20"/>
                      </a:lnTo>
                      <a:lnTo>
                        <a:pt x="238" y="21"/>
                      </a:lnTo>
                      <a:lnTo>
                        <a:pt x="240" y="18"/>
                      </a:lnTo>
                      <a:lnTo>
                        <a:pt x="236" y="12"/>
                      </a:lnTo>
                      <a:lnTo>
                        <a:pt x="240" y="5"/>
                      </a:lnTo>
                      <a:lnTo>
                        <a:pt x="251" y="0"/>
                      </a:lnTo>
                      <a:lnTo>
                        <a:pt x="442" y="11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1" name="Freeform 49"/>
                <p:cNvSpPr>
                  <a:spLocks noChangeAspect="1"/>
                </p:cNvSpPr>
                <p:nvPr/>
              </p:nvSpPr>
              <p:spPr bwMode="gray">
                <a:xfrm>
                  <a:off x="4528343" y="3518247"/>
                  <a:ext cx="52388" cy="52388"/>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2" name="Freeform 50"/>
                <p:cNvSpPr>
                  <a:spLocks noChangeAspect="1"/>
                </p:cNvSpPr>
                <p:nvPr/>
              </p:nvSpPr>
              <p:spPr bwMode="gray">
                <a:xfrm>
                  <a:off x="4610893" y="3505547"/>
                  <a:ext cx="106363" cy="111125"/>
                </a:xfrm>
                <a:custGeom>
                  <a:avLst/>
                  <a:gdLst/>
                  <a:ahLst/>
                  <a:cxnLst>
                    <a:cxn ang="0">
                      <a:pos x="97" y="342"/>
                    </a:cxn>
                    <a:cxn ang="0">
                      <a:pos x="173" y="317"/>
                    </a:cxn>
                    <a:cxn ang="0">
                      <a:pos x="258" y="307"/>
                    </a:cxn>
                    <a:cxn ang="0">
                      <a:pos x="301" y="315"/>
                    </a:cxn>
                    <a:cxn ang="0">
                      <a:pos x="317" y="310"/>
                    </a:cxn>
                    <a:cxn ang="0">
                      <a:pos x="318" y="280"/>
                    </a:cxn>
                    <a:cxn ang="0">
                      <a:pos x="296" y="238"/>
                    </a:cxn>
                    <a:cxn ang="0">
                      <a:pos x="307" y="199"/>
                    </a:cxn>
                    <a:cxn ang="0">
                      <a:pos x="318" y="161"/>
                    </a:cxn>
                    <a:cxn ang="0">
                      <a:pos x="332" y="144"/>
                    </a:cxn>
                    <a:cxn ang="0">
                      <a:pos x="327" y="95"/>
                    </a:cxn>
                    <a:cxn ang="0">
                      <a:pos x="326" y="82"/>
                    </a:cxn>
                    <a:cxn ang="0">
                      <a:pos x="322" y="70"/>
                    </a:cxn>
                    <a:cxn ang="0">
                      <a:pos x="307" y="54"/>
                    </a:cxn>
                    <a:cxn ang="0">
                      <a:pos x="290" y="48"/>
                    </a:cxn>
                    <a:cxn ang="0">
                      <a:pos x="250" y="49"/>
                    </a:cxn>
                    <a:cxn ang="0">
                      <a:pos x="230" y="61"/>
                    </a:cxn>
                    <a:cxn ang="0">
                      <a:pos x="218" y="57"/>
                    </a:cxn>
                    <a:cxn ang="0">
                      <a:pos x="205" y="50"/>
                    </a:cxn>
                    <a:cxn ang="0">
                      <a:pos x="197" y="39"/>
                    </a:cxn>
                    <a:cxn ang="0">
                      <a:pos x="188" y="30"/>
                    </a:cxn>
                    <a:cxn ang="0">
                      <a:pos x="173" y="25"/>
                    </a:cxn>
                    <a:cxn ang="0">
                      <a:pos x="154" y="16"/>
                    </a:cxn>
                    <a:cxn ang="0">
                      <a:pos x="140" y="27"/>
                    </a:cxn>
                    <a:cxn ang="0">
                      <a:pos x="129" y="10"/>
                    </a:cxn>
                    <a:cxn ang="0">
                      <a:pos x="124" y="1"/>
                    </a:cxn>
                    <a:cxn ang="0">
                      <a:pos x="108" y="5"/>
                    </a:cxn>
                    <a:cxn ang="0">
                      <a:pos x="105" y="18"/>
                    </a:cxn>
                    <a:cxn ang="0">
                      <a:pos x="86" y="27"/>
                    </a:cxn>
                    <a:cxn ang="0">
                      <a:pos x="73" y="25"/>
                    </a:cxn>
                    <a:cxn ang="0">
                      <a:pos x="65" y="27"/>
                    </a:cxn>
                    <a:cxn ang="0">
                      <a:pos x="53" y="18"/>
                    </a:cxn>
                    <a:cxn ang="0">
                      <a:pos x="42" y="25"/>
                    </a:cxn>
                    <a:cxn ang="0">
                      <a:pos x="26" y="39"/>
                    </a:cxn>
                    <a:cxn ang="0">
                      <a:pos x="24" y="70"/>
                    </a:cxn>
                    <a:cxn ang="0">
                      <a:pos x="37" y="90"/>
                    </a:cxn>
                    <a:cxn ang="0">
                      <a:pos x="42" y="97"/>
                    </a:cxn>
                    <a:cxn ang="0">
                      <a:pos x="41" y="111"/>
                    </a:cxn>
                    <a:cxn ang="0">
                      <a:pos x="47" y="125"/>
                    </a:cxn>
                    <a:cxn ang="0">
                      <a:pos x="41" y="129"/>
                    </a:cxn>
                    <a:cxn ang="0">
                      <a:pos x="17" y="128"/>
                    </a:cxn>
                    <a:cxn ang="0">
                      <a:pos x="17" y="139"/>
                    </a:cxn>
                    <a:cxn ang="0">
                      <a:pos x="31" y="145"/>
                    </a:cxn>
                    <a:cxn ang="0">
                      <a:pos x="28" y="152"/>
                    </a:cxn>
                    <a:cxn ang="0">
                      <a:pos x="22" y="177"/>
                    </a:cxn>
                    <a:cxn ang="0">
                      <a:pos x="8" y="192"/>
                    </a:cxn>
                    <a:cxn ang="0">
                      <a:pos x="17" y="202"/>
                    </a:cxn>
                    <a:cxn ang="0">
                      <a:pos x="0" y="233"/>
                    </a:cxn>
                    <a:cxn ang="0">
                      <a:pos x="8" y="236"/>
                    </a:cxn>
                    <a:cxn ang="0">
                      <a:pos x="22" y="245"/>
                    </a:cxn>
                    <a:cxn ang="0">
                      <a:pos x="38" y="256"/>
                    </a:cxn>
                    <a:cxn ang="0">
                      <a:pos x="52" y="267"/>
                    </a:cxn>
                    <a:cxn ang="0">
                      <a:pos x="65" y="280"/>
                    </a:cxn>
                    <a:cxn ang="0">
                      <a:pos x="66" y="300"/>
                    </a:cxn>
                    <a:cxn ang="0">
                      <a:pos x="57" y="311"/>
                    </a:cxn>
                    <a:cxn ang="0">
                      <a:pos x="57" y="350"/>
                    </a:cxn>
                  </a:cxnLst>
                  <a:rect l="0" t="0" r="r" b="b"/>
                  <a:pathLst>
                    <a:path w="337" h="354">
                      <a:moveTo>
                        <a:pt x="57" y="350"/>
                      </a:moveTo>
                      <a:lnTo>
                        <a:pt x="58" y="353"/>
                      </a:lnTo>
                      <a:lnTo>
                        <a:pt x="74" y="354"/>
                      </a:lnTo>
                      <a:lnTo>
                        <a:pt x="97" y="342"/>
                      </a:lnTo>
                      <a:lnTo>
                        <a:pt x="121" y="332"/>
                      </a:lnTo>
                      <a:lnTo>
                        <a:pt x="135" y="326"/>
                      </a:lnTo>
                      <a:lnTo>
                        <a:pt x="160" y="318"/>
                      </a:lnTo>
                      <a:lnTo>
                        <a:pt x="173" y="317"/>
                      </a:lnTo>
                      <a:lnTo>
                        <a:pt x="208" y="311"/>
                      </a:lnTo>
                      <a:lnTo>
                        <a:pt x="219" y="310"/>
                      </a:lnTo>
                      <a:lnTo>
                        <a:pt x="240" y="307"/>
                      </a:lnTo>
                      <a:lnTo>
                        <a:pt x="258" y="307"/>
                      </a:lnTo>
                      <a:lnTo>
                        <a:pt x="274" y="312"/>
                      </a:lnTo>
                      <a:lnTo>
                        <a:pt x="295" y="316"/>
                      </a:lnTo>
                      <a:lnTo>
                        <a:pt x="299" y="316"/>
                      </a:lnTo>
                      <a:lnTo>
                        <a:pt x="301" y="315"/>
                      </a:lnTo>
                      <a:lnTo>
                        <a:pt x="305" y="308"/>
                      </a:lnTo>
                      <a:lnTo>
                        <a:pt x="307" y="307"/>
                      </a:lnTo>
                      <a:lnTo>
                        <a:pt x="313" y="307"/>
                      </a:lnTo>
                      <a:lnTo>
                        <a:pt x="317" y="310"/>
                      </a:lnTo>
                      <a:lnTo>
                        <a:pt x="323" y="308"/>
                      </a:lnTo>
                      <a:lnTo>
                        <a:pt x="323" y="294"/>
                      </a:lnTo>
                      <a:lnTo>
                        <a:pt x="321" y="281"/>
                      </a:lnTo>
                      <a:lnTo>
                        <a:pt x="318" y="280"/>
                      </a:lnTo>
                      <a:lnTo>
                        <a:pt x="311" y="279"/>
                      </a:lnTo>
                      <a:lnTo>
                        <a:pt x="307" y="274"/>
                      </a:lnTo>
                      <a:lnTo>
                        <a:pt x="304" y="258"/>
                      </a:lnTo>
                      <a:lnTo>
                        <a:pt x="296" y="238"/>
                      </a:lnTo>
                      <a:lnTo>
                        <a:pt x="296" y="230"/>
                      </a:lnTo>
                      <a:lnTo>
                        <a:pt x="297" y="213"/>
                      </a:lnTo>
                      <a:lnTo>
                        <a:pt x="301" y="206"/>
                      </a:lnTo>
                      <a:lnTo>
                        <a:pt x="307" y="199"/>
                      </a:lnTo>
                      <a:lnTo>
                        <a:pt x="310" y="194"/>
                      </a:lnTo>
                      <a:lnTo>
                        <a:pt x="310" y="183"/>
                      </a:lnTo>
                      <a:lnTo>
                        <a:pt x="312" y="174"/>
                      </a:lnTo>
                      <a:lnTo>
                        <a:pt x="318" y="161"/>
                      </a:lnTo>
                      <a:lnTo>
                        <a:pt x="322" y="152"/>
                      </a:lnTo>
                      <a:lnTo>
                        <a:pt x="324" y="150"/>
                      </a:lnTo>
                      <a:lnTo>
                        <a:pt x="328" y="145"/>
                      </a:lnTo>
                      <a:lnTo>
                        <a:pt x="332" y="144"/>
                      </a:lnTo>
                      <a:lnTo>
                        <a:pt x="332" y="139"/>
                      </a:lnTo>
                      <a:lnTo>
                        <a:pt x="337" y="138"/>
                      </a:lnTo>
                      <a:lnTo>
                        <a:pt x="334" y="122"/>
                      </a:lnTo>
                      <a:lnTo>
                        <a:pt x="327" y="95"/>
                      </a:lnTo>
                      <a:lnTo>
                        <a:pt x="324" y="91"/>
                      </a:lnTo>
                      <a:lnTo>
                        <a:pt x="321" y="90"/>
                      </a:lnTo>
                      <a:lnTo>
                        <a:pt x="321" y="87"/>
                      </a:lnTo>
                      <a:lnTo>
                        <a:pt x="326" y="82"/>
                      </a:lnTo>
                      <a:lnTo>
                        <a:pt x="323" y="77"/>
                      </a:lnTo>
                      <a:lnTo>
                        <a:pt x="324" y="74"/>
                      </a:lnTo>
                      <a:lnTo>
                        <a:pt x="324" y="68"/>
                      </a:lnTo>
                      <a:lnTo>
                        <a:pt x="322" y="70"/>
                      </a:lnTo>
                      <a:lnTo>
                        <a:pt x="316" y="70"/>
                      </a:lnTo>
                      <a:lnTo>
                        <a:pt x="313" y="69"/>
                      </a:lnTo>
                      <a:lnTo>
                        <a:pt x="308" y="59"/>
                      </a:lnTo>
                      <a:lnTo>
                        <a:pt x="307" y="54"/>
                      </a:lnTo>
                      <a:lnTo>
                        <a:pt x="302" y="53"/>
                      </a:lnTo>
                      <a:lnTo>
                        <a:pt x="296" y="43"/>
                      </a:lnTo>
                      <a:lnTo>
                        <a:pt x="295" y="43"/>
                      </a:lnTo>
                      <a:lnTo>
                        <a:pt x="290" y="48"/>
                      </a:lnTo>
                      <a:lnTo>
                        <a:pt x="279" y="43"/>
                      </a:lnTo>
                      <a:lnTo>
                        <a:pt x="272" y="43"/>
                      </a:lnTo>
                      <a:lnTo>
                        <a:pt x="262" y="46"/>
                      </a:lnTo>
                      <a:lnTo>
                        <a:pt x="250" y="49"/>
                      </a:lnTo>
                      <a:lnTo>
                        <a:pt x="242" y="52"/>
                      </a:lnTo>
                      <a:lnTo>
                        <a:pt x="236" y="53"/>
                      </a:lnTo>
                      <a:lnTo>
                        <a:pt x="234" y="59"/>
                      </a:lnTo>
                      <a:lnTo>
                        <a:pt x="230" y="61"/>
                      </a:lnTo>
                      <a:lnTo>
                        <a:pt x="223" y="58"/>
                      </a:lnTo>
                      <a:lnTo>
                        <a:pt x="221" y="54"/>
                      </a:lnTo>
                      <a:lnTo>
                        <a:pt x="220" y="54"/>
                      </a:lnTo>
                      <a:lnTo>
                        <a:pt x="218" y="57"/>
                      </a:lnTo>
                      <a:lnTo>
                        <a:pt x="214" y="57"/>
                      </a:lnTo>
                      <a:lnTo>
                        <a:pt x="214" y="58"/>
                      </a:lnTo>
                      <a:lnTo>
                        <a:pt x="207" y="54"/>
                      </a:lnTo>
                      <a:lnTo>
                        <a:pt x="205" y="50"/>
                      </a:lnTo>
                      <a:lnTo>
                        <a:pt x="202" y="47"/>
                      </a:lnTo>
                      <a:lnTo>
                        <a:pt x="198" y="47"/>
                      </a:lnTo>
                      <a:lnTo>
                        <a:pt x="198" y="42"/>
                      </a:lnTo>
                      <a:lnTo>
                        <a:pt x="197" y="39"/>
                      </a:lnTo>
                      <a:lnTo>
                        <a:pt x="194" y="38"/>
                      </a:lnTo>
                      <a:lnTo>
                        <a:pt x="191" y="32"/>
                      </a:lnTo>
                      <a:lnTo>
                        <a:pt x="189" y="31"/>
                      </a:lnTo>
                      <a:lnTo>
                        <a:pt x="188" y="30"/>
                      </a:lnTo>
                      <a:lnTo>
                        <a:pt x="187" y="25"/>
                      </a:lnTo>
                      <a:lnTo>
                        <a:pt x="187" y="23"/>
                      </a:lnTo>
                      <a:lnTo>
                        <a:pt x="184" y="22"/>
                      </a:lnTo>
                      <a:lnTo>
                        <a:pt x="173" y="25"/>
                      </a:lnTo>
                      <a:lnTo>
                        <a:pt x="171" y="23"/>
                      </a:lnTo>
                      <a:lnTo>
                        <a:pt x="167" y="17"/>
                      </a:lnTo>
                      <a:lnTo>
                        <a:pt x="165" y="16"/>
                      </a:lnTo>
                      <a:lnTo>
                        <a:pt x="154" y="16"/>
                      </a:lnTo>
                      <a:lnTo>
                        <a:pt x="150" y="16"/>
                      </a:lnTo>
                      <a:lnTo>
                        <a:pt x="148" y="23"/>
                      </a:lnTo>
                      <a:lnTo>
                        <a:pt x="144" y="23"/>
                      </a:lnTo>
                      <a:lnTo>
                        <a:pt x="140" y="27"/>
                      </a:lnTo>
                      <a:lnTo>
                        <a:pt x="130" y="27"/>
                      </a:lnTo>
                      <a:lnTo>
                        <a:pt x="132" y="25"/>
                      </a:lnTo>
                      <a:lnTo>
                        <a:pt x="130" y="14"/>
                      </a:lnTo>
                      <a:lnTo>
                        <a:pt x="129" y="10"/>
                      </a:lnTo>
                      <a:lnTo>
                        <a:pt x="129" y="9"/>
                      </a:lnTo>
                      <a:lnTo>
                        <a:pt x="129" y="4"/>
                      </a:lnTo>
                      <a:lnTo>
                        <a:pt x="127" y="0"/>
                      </a:lnTo>
                      <a:lnTo>
                        <a:pt x="124" y="1"/>
                      </a:lnTo>
                      <a:lnTo>
                        <a:pt x="118" y="1"/>
                      </a:lnTo>
                      <a:lnTo>
                        <a:pt x="116" y="9"/>
                      </a:lnTo>
                      <a:lnTo>
                        <a:pt x="114" y="9"/>
                      </a:lnTo>
                      <a:lnTo>
                        <a:pt x="108" y="5"/>
                      </a:lnTo>
                      <a:lnTo>
                        <a:pt x="106" y="5"/>
                      </a:lnTo>
                      <a:lnTo>
                        <a:pt x="103" y="9"/>
                      </a:lnTo>
                      <a:lnTo>
                        <a:pt x="103" y="12"/>
                      </a:lnTo>
                      <a:lnTo>
                        <a:pt x="105" y="18"/>
                      </a:lnTo>
                      <a:lnTo>
                        <a:pt x="103" y="21"/>
                      </a:lnTo>
                      <a:lnTo>
                        <a:pt x="92" y="21"/>
                      </a:lnTo>
                      <a:lnTo>
                        <a:pt x="86" y="23"/>
                      </a:lnTo>
                      <a:lnTo>
                        <a:pt x="86" y="27"/>
                      </a:lnTo>
                      <a:lnTo>
                        <a:pt x="84" y="32"/>
                      </a:lnTo>
                      <a:lnTo>
                        <a:pt x="80" y="32"/>
                      </a:lnTo>
                      <a:lnTo>
                        <a:pt x="76" y="30"/>
                      </a:lnTo>
                      <a:lnTo>
                        <a:pt x="73" y="25"/>
                      </a:lnTo>
                      <a:lnTo>
                        <a:pt x="70" y="25"/>
                      </a:lnTo>
                      <a:lnTo>
                        <a:pt x="68" y="26"/>
                      </a:lnTo>
                      <a:lnTo>
                        <a:pt x="66" y="27"/>
                      </a:lnTo>
                      <a:lnTo>
                        <a:pt x="65" y="27"/>
                      </a:lnTo>
                      <a:lnTo>
                        <a:pt x="64" y="21"/>
                      </a:lnTo>
                      <a:lnTo>
                        <a:pt x="60" y="16"/>
                      </a:lnTo>
                      <a:lnTo>
                        <a:pt x="57" y="15"/>
                      </a:lnTo>
                      <a:lnTo>
                        <a:pt x="53" y="18"/>
                      </a:lnTo>
                      <a:lnTo>
                        <a:pt x="48" y="17"/>
                      </a:lnTo>
                      <a:lnTo>
                        <a:pt x="46" y="18"/>
                      </a:lnTo>
                      <a:lnTo>
                        <a:pt x="43" y="21"/>
                      </a:lnTo>
                      <a:lnTo>
                        <a:pt x="42" y="25"/>
                      </a:lnTo>
                      <a:lnTo>
                        <a:pt x="39" y="28"/>
                      </a:lnTo>
                      <a:lnTo>
                        <a:pt x="33" y="30"/>
                      </a:lnTo>
                      <a:lnTo>
                        <a:pt x="32" y="32"/>
                      </a:lnTo>
                      <a:lnTo>
                        <a:pt x="26" y="39"/>
                      </a:lnTo>
                      <a:lnTo>
                        <a:pt x="25" y="42"/>
                      </a:lnTo>
                      <a:lnTo>
                        <a:pt x="22" y="44"/>
                      </a:lnTo>
                      <a:lnTo>
                        <a:pt x="24" y="53"/>
                      </a:lnTo>
                      <a:lnTo>
                        <a:pt x="24" y="70"/>
                      </a:lnTo>
                      <a:lnTo>
                        <a:pt x="24" y="73"/>
                      </a:lnTo>
                      <a:lnTo>
                        <a:pt x="31" y="76"/>
                      </a:lnTo>
                      <a:lnTo>
                        <a:pt x="38" y="76"/>
                      </a:lnTo>
                      <a:lnTo>
                        <a:pt x="37" y="90"/>
                      </a:lnTo>
                      <a:lnTo>
                        <a:pt x="41" y="89"/>
                      </a:lnTo>
                      <a:lnTo>
                        <a:pt x="44" y="93"/>
                      </a:lnTo>
                      <a:lnTo>
                        <a:pt x="44" y="96"/>
                      </a:lnTo>
                      <a:lnTo>
                        <a:pt x="42" y="97"/>
                      </a:lnTo>
                      <a:lnTo>
                        <a:pt x="38" y="101"/>
                      </a:lnTo>
                      <a:lnTo>
                        <a:pt x="35" y="109"/>
                      </a:lnTo>
                      <a:lnTo>
                        <a:pt x="37" y="109"/>
                      </a:lnTo>
                      <a:lnTo>
                        <a:pt x="41" y="111"/>
                      </a:lnTo>
                      <a:lnTo>
                        <a:pt x="44" y="111"/>
                      </a:lnTo>
                      <a:lnTo>
                        <a:pt x="44" y="117"/>
                      </a:lnTo>
                      <a:lnTo>
                        <a:pt x="47" y="120"/>
                      </a:lnTo>
                      <a:lnTo>
                        <a:pt x="47" y="125"/>
                      </a:lnTo>
                      <a:lnTo>
                        <a:pt x="48" y="134"/>
                      </a:lnTo>
                      <a:lnTo>
                        <a:pt x="47" y="134"/>
                      </a:lnTo>
                      <a:lnTo>
                        <a:pt x="44" y="128"/>
                      </a:lnTo>
                      <a:lnTo>
                        <a:pt x="41" y="129"/>
                      </a:lnTo>
                      <a:lnTo>
                        <a:pt x="38" y="129"/>
                      </a:lnTo>
                      <a:lnTo>
                        <a:pt x="35" y="125"/>
                      </a:lnTo>
                      <a:lnTo>
                        <a:pt x="26" y="124"/>
                      </a:lnTo>
                      <a:lnTo>
                        <a:pt x="17" y="128"/>
                      </a:lnTo>
                      <a:lnTo>
                        <a:pt x="17" y="129"/>
                      </a:lnTo>
                      <a:lnTo>
                        <a:pt x="19" y="129"/>
                      </a:lnTo>
                      <a:lnTo>
                        <a:pt x="20" y="134"/>
                      </a:lnTo>
                      <a:lnTo>
                        <a:pt x="17" y="139"/>
                      </a:lnTo>
                      <a:lnTo>
                        <a:pt x="20" y="141"/>
                      </a:lnTo>
                      <a:lnTo>
                        <a:pt x="26" y="141"/>
                      </a:lnTo>
                      <a:lnTo>
                        <a:pt x="30" y="141"/>
                      </a:lnTo>
                      <a:lnTo>
                        <a:pt x="31" y="145"/>
                      </a:lnTo>
                      <a:lnTo>
                        <a:pt x="30" y="147"/>
                      </a:lnTo>
                      <a:lnTo>
                        <a:pt x="32" y="147"/>
                      </a:lnTo>
                      <a:lnTo>
                        <a:pt x="33" y="150"/>
                      </a:lnTo>
                      <a:lnTo>
                        <a:pt x="28" y="152"/>
                      </a:lnTo>
                      <a:lnTo>
                        <a:pt x="27" y="157"/>
                      </a:lnTo>
                      <a:lnTo>
                        <a:pt x="27" y="166"/>
                      </a:lnTo>
                      <a:lnTo>
                        <a:pt x="22" y="172"/>
                      </a:lnTo>
                      <a:lnTo>
                        <a:pt x="22" y="177"/>
                      </a:lnTo>
                      <a:lnTo>
                        <a:pt x="9" y="176"/>
                      </a:lnTo>
                      <a:lnTo>
                        <a:pt x="5" y="178"/>
                      </a:lnTo>
                      <a:lnTo>
                        <a:pt x="6" y="183"/>
                      </a:lnTo>
                      <a:lnTo>
                        <a:pt x="8" y="192"/>
                      </a:lnTo>
                      <a:lnTo>
                        <a:pt x="10" y="193"/>
                      </a:lnTo>
                      <a:lnTo>
                        <a:pt x="12" y="197"/>
                      </a:lnTo>
                      <a:lnTo>
                        <a:pt x="12" y="198"/>
                      </a:lnTo>
                      <a:lnTo>
                        <a:pt x="17" y="202"/>
                      </a:lnTo>
                      <a:lnTo>
                        <a:pt x="14" y="217"/>
                      </a:lnTo>
                      <a:lnTo>
                        <a:pt x="12" y="220"/>
                      </a:lnTo>
                      <a:lnTo>
                        <a:pt x="4" y="227"/>
                      </a:lnTo>
                      <a:lnTo>
                        <a:pt x="0" y="233"/>
                      </a:lnTo>
                      <a:lnTo>
                        <a:pt x="0" y="235"/>
                      </a:lnTo>
                      <a:lnTo>
                        <a:pt x="3" y="235"/>
                      </a:lnTo>
                      <a:lnTo>
                        <a:pt x="4" y="237"/>
                      </a:lnTo>
                      <a:lnTo>
                        <a:pt x="8" y="236"/>
                      </a:lnTo>
                      <a:lnTo>
                        <a:pt x="9" y="238"/>
                      </a:lnTo>
                      <a:lnTo>
                        <a:pt x="11" y="240"/>
                      </a:lnTo>
                      <a:lnTo>
                        <a:pt x="15" y="240"/>
                      </a:lnTo>
                      <a:lnTo>
                        <a:pt x="22" y="245"/>
                      </a:lnTo>
                      <a:lnTo>
                        <a:pt x="32" y="245"/>
                      </a:lnTo>
                      <a:lnTo>
                        <a:pt x="35" y="245"/>
                      </a:lnTo>
                      <a:lnTo>
                        <a:pt x="38" y="252"/>
                      </a:lnTo>
                      <a:lnTo>
                        <a:pt x="38" y="256"/>
                      </a:lnTo>
                      <a:lnTo>
                        <a:pt x="41" y="257"/>
                      </a:lnTo>
                      <a:lnTo>
                        <a:pt x="44" y="262"/>
                      </a:lnTo>
                      <a:lnTo>
                        <a:pt x="46" y="265"/>
                      </a:lnTo>
                      <a:lnTo>
                        <a:pt x="52" y="267"/>
                      </a:lnTo>
                      <a:lnTo>
                        <a:pt x="57" y="272"/>
                      </a:lnTo>
                      <a:lnTo>
                        <a:pt x="63" y="270"/>
                      </a:lnTo>
                      <a:lnTo>
                        <a:pt x="63" y="275"/>
                      </a:lnTo>
                      <a:lnTo>
                        <a:pt x="65" y="280"/>
                      </a:lnTo>
                      <a:lnTo>
                        <a:pt x="66" y="286"/>
                      </a:lnTo>
                      <a:lnTo>
                        <a:pt x="64" y="294"/>
                      </a:lnTo>
                      <a:lnTo>
                        <a:pt x="66" y="299"/>
                      </a:lnTo>
                      <a:lnTo>
                        <a:pt x="66" y="300"/>
                      </a:lnTo>
                      <a:lnTo>
                        <a:pt x="62" y="300"/>
                      </a:lnTo>
                      <a:lnTo>
                        <a:pt x="60" y="303"/>
                      </a:lnTo>
                      <a:lnTo>
                        <a:pt x="60" y="311"/>
                      </a:lnTo>
                      <a:lnTo>
                        <a:pt x="57" y="311"/>
                      </a:lnTo>
                      <a:lnTo>
                        <a:pt x="57" y="313"/>
                      </a:lnTo>
                      <a:lnTo>
                        <a:pt x="57" y="318"/>
                      </a:lnTo>
                      <a:lnTo>
                        <a:pt x="55" y="323"/>
                      </a:lnTo>
                      <a:lnTo>
                        <a:pt x="57" y="35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3" name="Freeform 51"/>
                <p:cNvSpPr>
                  <a:spLocks noChangeAspect="1"/>
                </p:cNvSpPr>
                <p:nvPr/>
              </p:nvSpPr>
              <p:spPr bwMode="gray">
                <a:xfrm>
                  <a:off x="4756943" y="3497609"/>
                  <a:ext cx="38100" cy="90488"/>
                </a:xfrm>
                <a:custGeom>
                  <a:avLst/>
                  <a:gdLst/>
                  <a:ahLst/>
                  <a:cxnLst>
                    <a:cxn ang="0">
                      <a:pos x="80" y="281"/>
                    </a:cxn>
                    <a:cxn ang="0">
                      <a:pos x="77" y="279"/>
                    </a:cxn>
                    <a:cxn ang="0">
                      <a:pos x="61" y="262"/>
                    </a:cxn>
                    <a:cxn ang="0">
                      <a:pos x="53" y="252"/>
                    </a:cxn>
                    <a:cxn ang="0">
                      <a:pos x="48" y="241"/>
                    </a:cxn>
                    <a:cxn ang="0">
                      <a:pos x="47" y="231"/>
                    </a:cxn>
                    <a:cxn ang="0">
                      <a:pos x="46" y="209"/>
                    </a:cxn>
                    <a:cxn ang="0">
                      <a:pos x="47" y="188"/>
                    </a:cxn>
                    <a:cxn ang="0">
                      <a:pos x="43" y="148"/>
                    </a:cxn>
                    <a:cxn ang="0">
                      <a:pos x="42" y="114"/>
                    </a:cxn>
                    <a:cxn ang="0">
                      <a:pos x="41" y="101"/>
                    </a:cxn>
                    <a:cxn ang="0">
                      <a:pos x="38" y="95"/>
                    </a:cxn>
                    <a:cxn ang="0">
                      <a:pos x="34" y="89"/>
                    </a:cxn>
                    <a:cxn ang="0">
                      <a:pos x="32" y="68"/>
                    </a:cxn>
                    <a:cxn ang="0">
                      <a:pos x="29" y="53"/>
                    </a:cxn>
                    <a:cxn ang="0">
                      <a:pos x="25" y="48"/>
                    </a:cxn>
                    <a:cxn ang="0">
                      <a:pos x="18" y="41"/>
                    </a:cxn>
                    <a:cxn ang="0">
                      <a:pos x="14" y="33"/>
                    </a:cxn>
                    <a:cxn ang="0">
                      <a:pos x="5" y="27"/>
                    </a:cxn>
                    <a:cxn ang="0">
                      <a:pos x="4" y="21"/>
                    </a:cxn>
                    <a:cxn ang="0">
                      <a:pos x="8" y="16"/>
                    </a:cxn>
                    <a:cxn ang="0">
                      <a:pos x="8" y="11"/>
                    </a:cxn>
                    <a:cxn ang="0">
                      <a:pos x="11" y="6"/>
                    </a:cxn>
                    <a:cxn ang="0">
                      <a:pos x="10" y="5"/>
                    </a:cxn>
                    <a:cxn ang="0">
                      <a:pos x="2" y="4"/>
                    </a:cxn>
                    <a:cxn ang="0">
                      <a:pos x="0" y="3"/>
                    </a:cxn>
                    <a:cxn ang="0">
                      <a:pos x="0" y="0"/>
                    </a:cxn>
                    <a:cxn ang="0">
                      <a:pos x="0" y="1"/>
                    </a:cxn>
                    <a:cxn ang="0">
                      <a:pos x="35" y="6"/>
                    </a:cxn>
                    <a:cxn ang="0">
                      <a:pos x="38" y="11"/>
                    </a:cxn>
                    <a:cxn ang="0">
                      <a:pos x="42" y="11"/>
                    </a:cxn>
                    <a:cxn ang="0">
                      <a:pos x="45" y="8"/>
                    </a:cxn>
                    <a:cxn ang="0">
                      <a:pos x="59" y="9"/>
                    </a:cxn>
                    <a:cxn ang="0">
                      <a:pos x="61" y="8"/>
                    </a:cxn>
                    <a:cxn ang="0">
                      <a:pos x="58" y="10"/>
                    </a:cxn>
                    <a:cxn ang="0">
                      <a:pos x="57" y="17"/>
                    </a:cxn>
                    <a:cxn ang="0">
                      <a:pos x="53" y="25"/>
                    </a:cxn>
                    <a:cxn ang="0">
                      <a:pos x="52" y="35"/>
                    </a:cxn>
                    <a:cxn ang="0">
                      <a:pos x="52" y="43"/>
                    </a:cxn>
                    <a:cxn ang="0">
                      <a:pos x="57" y="47"/>
                    </a:cxn>
                    <a:cxn ang="0">
                      <a:pos x="63" y="51"/>
                    </a:cxn>
                    <a:cxn ang="0">
                      <a:pos x="67" y="51"/>
                    </a:cxn>
                    <a:cxn ang="0">
                      <a:pos x="72" y="53"/>
                    </a:cxn>
                    <a:cxn ang="0">
                      <a:pos x="84" y="69"/>
                    </a:cxn>
                    <a:cxn ang="0">
                      <a:pos x="93" y="89"/>
                    </a:cxn>
                    <a:cxn ang="0">
                      <a:pos x="99" y="110"/>
                    </a:cxn>
                    <a:cxn ang="0">
                      <a:pos x="102" y="119"/>
                    </a:cxn>
                    <a:cxn ang="0">
                      <a:pos x="104" y="125"/>
                    </a:cxn>
                    <a:cxn ang="0">
                      <a:pos x="106" y="134"/>
                    </a:cxn>
                    <a:cxn ang="0">
                      <a:pos x="108" y="145"/>
                    </a:cxn>
                    <a:cxn ang="0">
                      <a:pos x="110" y="164"/>
                    </a:cxn>
                    <a:cxn ang="0">
                      <a:pos x="110" y="215"/>
                    </a:cxn>
                    <a:cxn ang="0">
                      <a:pos x="106" y="238"/>
                    </a:cxn>
                    <a:cxn ang="0">
                      <a:pos x="106" y="248"/>
                    </a:cxn>
                    <a:cxn ang="0">
                      <a:pos x="110" y="261"/>
                    </a:cxn>
                    <a:cxn ang="0">
                      <a:pos x="112" y="268"/>
                    </a:cxn>
                    <a:cxn ang="0">
                      <a:pos x="113" y="269"/>
                    </a:cxn>
                    <a:cxn ang="0">
                      <a:pos x="120" y="270"/>
                    </a:cxn>
                    <a:cxn ang="0">
                      <a:pos x="99" y="275"/>
                    </a:cxn>
                    <a:cxn ang="0">
                      <a:pos x="80" y="281"/>
                    </a:cxn>
                  </a:cxnLst>
                  <a:rect l="0" t="0" r="r" b="b"/>
                  <a:pathLst>
                    <a:path w="120" h="281">
                      <a:moveTo>
                        <a:pt x="80" y="281"/>
                      </a:moveTo>
                      <a:lnTo>
                        <a:pt x="77" y="279"/>
                      </a:lnTo>
                      <a:lnTo>
                        <a:pt x="61" y="262"/>
                      </a:lnTo>
                      <a:lnTo>
                        <a:pt x="53" y="252"/>
                      </a:lnTo>
                      <a:lnTo>
                        <a:pt x="48" y="241"/>
                      </a:lnTo>
                      <a:lnTo>
                        <a:pt x="47" y="231"/>
                      </a:lnTo>
                      <a:lnTo>
                        <a:pt x="46" y="209"/>
                      </a:lnTo>
                      <a:lnTo>
                        <a:pt x="47" y="188"/>
                      </a:lnTo>
                      <a:lnTo>
                        <a:pt x="43" y="148"/>
                      </a:lnTo>
                      <a:lnTo>
                        <a:pt x="42" y="114"/>
                      </a:lnTo>
                      <a:lnTo>
                        <a:pt x="41" y="101"/>
                      </a:lnTo>
                      <a:lnTo>
                        <a:pt x="38" y="95"/>
                      </a:lnTo>
                      <a:lnTo>
                        <a:pt x="34" y="89"/>
                      </a:lnTo>
                      <a:lnTo>
                        <a:pt x="32" y="68"/>
                      </a:lnTo>
                      <a:lnTo>
                        <a:pt x="29" y="53"/>
                      </a:lnTo>
                      <a:lnTo>
                        <a:pt x="25" y="48"/>
                      </a:lnTo>
                      <a:lnTo>
                        <a:pt x="18" y="41"/>
                      </a:lnTo>
                      <a:lnTo>
                        <a:pt x="14" y="33"/>
                      </a:lnTo>
                      <a:lnTo>
                        <a:pt x="5" y="27"/>
                      </a:lnTo>
                      <a:lnTo>
                        <a:pt x="4" y="21"/>
                      </a:lnTo>
                      <a:lnTo>
                        <a:pt x="8" y="16"/>
                      </a:lnTo>
                      <a:lnTo>
                        <a:pt x="8" y="11"/>
                      </a:lnTo>
                      <a:lnTo>
                        <a:pt x="11" y="6"/>
                      </a:lnTo>
                      <a:lnTo>
                        <a:pt x="10" y="5"/>
                      </a:lnTo>
                      <a:lnTo>
                        <a:pt x="2" y="4"/>
                      </a:lnTo>
                      <a:lnTo>
                        <a:pt x="0" y="3"/>
                      </a:lnTo>
                      <a:lnTo>
                        <a:pt x="0" y="0"/>
                      </a:lnTo>
                      <a:lnTo>
                        <a:pt x="0" y="1"/>
                      </a:lnTo>
                      <a:lnTo>
                        <a:pt x="35" y="6"/>
                      </a:lnTo>
                      <a:lnTo>
                        <a:pt x="38" y="11"/>
                      </a:lnTo>
                      <a:lnTo>
                        <a:pt x="42" y="11"/>
                      </a:lnTo>
                      <a:lnTo>
                        <a:pt x="45" y="8"/>
                      </a:lnTo>
                      <a:lnTo>
                        <a:pt x="59" y="9"/>
                      </a:lnTo>
                      <a:lnTo>
                        <a:pt x="61" y="8"/>
                      </a:lnTo>
                      <a:lnTo>
                        <a:pt x="58" y="10"/>
                      </a:lnTo>
                      <a:lnTo>
                        <a:pt x="57" y="17"/>
                      </a:lnTo>
                      <a:lnTo>
                        <a:pt x="53" y="25"/>
                      </a:lnTo>
                      <a:lnTo>
                        <a:pt x="52" y="35"/>
                      </a:lnTo>
                      <a:lnTo>
                        <a:pt x="52" y="43"/>
                      </a:lnTo>
                      <a:lnTo>
                        <a:pt x="57" y="47"/>
                      </a:lnTo>
                      <a:lnTo>
                        <a:pt x="63" y="51"/>
                      </a:lnTo>
                      <a:lnTo>
                        <a:pt x="67" y="51"/>
                      </a:lnTo>
                      <a:lnTo>
                        <a:pt x="72" y="53"/>
                      </a:lnTo>
                      <a:lnTo>
                        <a:pt x="84" y="69"/>
                      </a:lnTo>
                      <a:lnTo>
                        <a:pt x="93" y="89"/>
                      </a:lnTo>
                      <a:lnTo>
                        <a:pt x="99" y="110"/>
                      </a:lnTo>
                      <a:lnTo>
                        <a:pt x="102" y="119"/>
                      </a:lnTo>
                      <a:lnTo>
                        <a:pt x="104" y="125"/>
                      </a:lnTo>
                      <a:lnTo>
                        <a:pt x="106" y="134"/>
                      </a:lnTo>
                      <a:lnTo>
                        <a:pt x="108" y="145"/>
                      </a:lnTo>
                      <a:lnTo>
                        <a:pt x="110" y="164"/>
                      </a:lnTo>
                      <a:lnTo>
                        <a:pt x="110" y="215"/>
                      </a:lnTo>
                      <a:lnTo>
                        <a:pt x="106" y="238"/>
                      </a:lnTo>
                      <a:lnTo>
                        <a:pt x="106" y="248"/>
                      </a:lnTo>
                      <a:lnTo>
                        <a:pt x="110" y="261"/>
                      </a:lnTo>
                      <a:lnTo>
                        <a:pt x="112" y="268"/>
                      </a:lnTo>
                      <a:lnTo>
                        <a:pt x="113" y="269"/>
                      </a:lnTo>
                      <a:lnTo>
                        <a:pt x="120" y="270"/>
                      </a:lnTo>
                      <a:lnTo>
                        <a:pt x="99" y="275"/>
                      </a:lnTo>
                      <a:lnTo>
                        <a:pt x="80" y="281"/>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4" name="Freeform 52"/>
                <p:cNvSpPr>
                  <a:spLocks noChangeAspect="1"/>
                </p:cNvSpPr>
                <p:nvPr/>
              </p:nvSpPr>
              <p:spPr bwMode="gray">
                <a:xfrm>
                  <a:off x="4972842" y="3600797"/>
                  <a:ext cx="331788" cy="323850"/>
                </a:xfrm>
                <a:custGeom>
                  <a:avLst/>
                  <a:gdLst/>
                  <a:ahLst/>
                  <a:cxnLst>
                    <a:cxn ang="0">
                      <a:pos x="960" y="671"/>
                    </a:cxn>
                    <a:cxn ang="0">
                      <a:pos x="939" y="609"/>
                    </a:cxn>
                    <a:cxn ang="0">
                      <a:pos x="933" y="528"/>
                    </a:cxn>
                    <a:cxn ang="0">
                      <a:pos x="933" y="488"/>
                    </a:cxn>
                    <a:cxn ang="0">
                      <a:pos x="927" y="435"/>
                    </a:cxn>
                    <a:cxn ang="0">
                      <a:pos x="934" y="392"/>
                    </a:cxn>
                    <a:cxn ang="0">
                      <a:pos x="960" y="337"/>
                    </a:cxn>
                    <a:cxn ang="0">
                      <a:pos x="979" y="248"/>
                    </a:cxn>
                    <a:cxn ang="0">
                      <a:pos x="1015" y="202"/>
                    </a:cxn>
                    <a:cxn ang="0">
                      <a:pos x="1043" y="167"/>
                    </a:cxn>
                    <a:cxn ang="0">
                      <a:pos x="1020" y="143"/>
                    </a:cxn>
                    <a:cxn ang="0">
                      <a:pos x="1019" y="90"/>
                    </a:cxn>
                    <a:cxn ang="0">
                      <a:pos x="955" y="36"/>
                    </a:cxn>
                    <a:cxn ang="0">
                      <a:pos x="892" y="52"/>
                    </a:cxn>
                    <a:cxn ang="0">
                      <a:pos x="839" y="5"/>
                    </a:cxn>
                    <a:cxn ang="0">
                      <a:pos x="771" y="0"/>
                    </a:cxn>
                    <a:cxn ang="0">
                      <a:pos x="697" y="16"/>
                    </a:cxn>
                    <a:cxn ang="0">
                      <a:pos x="676" y="10"/>
                    </a:cxn>
                    <a:cxn ang="0">
                      <a:pos x="601" y="27"/>
                    </a:cxn>
                    <a:cxn ang="0">
                      <a:pos x="509" y="53"/>
                    </a:cxn>
                    <a:cxn ang="0">
                      <a:pos x="436" y="25"/>
                    </a:cxn>
                    <a:cxn ang="0">
                      <a:pos x="384" y="16"/>
                    </a:cxn>
                    <a:cxn ang="0">
                      <a:pos x="359" y="75"/>
                    </a:cxn>
                    <a:cxn ang="0">
                      <a:pos x="326" y="159"/>
                    </a:cxn>
                    <a:cxn ang="0">
                      <a:pos x="298" y="327"/>
                    </a:cxn>
                    <a:cxn ang="0">
                      <a:pos x="217" y="423"/>
                    </a:cxn>
                    <a:cxn ang="0">
                      <a:pos x="181" y="516"/>
                    </a:cxn>
                    <a:cxn ang="0">
                      <a:pos x="112" y="531"/>
                    </a:cxn>
                    <a:cxn ang="0">
                      <a:pos x="68" y="551"/>
                    </a:cxn>
                    <a:cxn ang="0">
                      <a:pos x="18" y="560"/>
                    </a:cxn>
                    <a:cxn ang="0">
                      <a:pos x="3" y="612"/>
                    </a:cxn>
                    <a:cxn ang="0">
                      <a:pos x="9" y="624"/>
                    </a:cxn>
                    <a:cxn ang="0">
                      <a:pos x="70" y="606"/>
                    </a:cxn>
                    <a:cxn ang="0">
                      <a:pos x="155" y="606"/>
                    </a:cxn>
                    <a:cxn ang="0">
                      <a:pos x="225" y="613"/>
                    </a:cxn>
                    <a:cxn ang="0">
                      <a:pos x="244" y="654"/>
                    </a:cxn>
                    <a:cxn ang="0">
                      <a:pos x="289" y="727"/>
                    </a:cxn>
                    <a:cxn ang="0">
                      <a:pos x="366" y="725"/>
                    </a:cxn>
                    <a:cxn ang="0">
                      <a:pos x="393" y="694"/>
                    </a:cxn>
                    <a:cxn ang="0">
                      <a:pos x="444" y="664"/>
                    </a:cxn>
                    <a:cxn ang="0">
                      <a:pos x="520" y="699"/>
                    </a:cxn>
                    <a:cxn ang="0">
                      <a:pos x="527" y="781"/>
                    </a:cxn>
                    <a:cxn ang="0">
                      <a:pos x="541" y="850"/>
                    </a:cxn>
                    <a:cxn ang="0">
                      <a:pos x="531" y="894"/>
                    </a:cxn>
                    <a:cxn ang="0">
                      <a:pos x="549" y="908"/>
                    </a:cxn>
                    <a:cxn ang="0">
                      <a:pos x="613" y="891"/>
                    </a:cxn>
                    <a:cxn ang="0">
                      <a:pos x="645" y="882"/>
                    </a:cxn>
                    <a:cxn ang="0">
                      <a:pos x="667" y="903"/>
                    </a:cxn>
                    <a:cxn ang="0">
                      <a:pos x="697" y="901"/>
                    </a:cxn>
                    <a:cxn ang="0">
                      <a:pos x="736" y="925"/>
                    </a:cxn>
                    <a:cxn ang="0">
                      <a:pos x="799" y="934"/>
                    </a:cxn>
                    <a:cxn ang="0">
                      <a:pos x="858" y="961"/>
                    </a:cxn>
                    <a:cxn ang="0">
                      <a:pos x="898" y="999"/>
                    </a:cxn>
                    <a:cxn ang="0">
                      <a:pos x="941" y="1010"/>
                    </a:cxn>
                    <a:cxn ang="0">
                      <a:pos x="959" y="1018"/>
                    </a:cxn>
                    <a:cxn ang="0">
                      <a:pos x="956" y="958"/>
                    </a:cxn>
                    <a:cxn ang="0">
                      <a:pos x="911" y="955"/>
                    </a:cxn>
                    <a:cxn ang="0">
                      <a:pos x="895" y="917"/>
                    </a:cxn>
                    <a:cxn ang="0">
                      <a:pos x="912" y="820"/>
                    </a:cxn>
                    <a:cxn ang="0">
                      <a:pos x="914" y="772"/>
                    </a:cxn>
                    <a:cxn ang="0">
                      <a:pos x="941" y="748"/>
                    </a:cxn>
                  </a:cxnLst>
                  <a:rect l="0" t="0" r="r" b="b"/>
                  <a:pathLst>
                    <a:path w="1045" h="1018">
                      <a:moveTo>
                        <a:pt x="1003" y="735"/>
                      </a:moveTo>
                      <a:lnTo>
                        <a:pt x="995" y="700"/>
                      </a:lnTo>
                      <a:lnTo>
                        <a:pt x="986" y="688"/>
                      </a:lnTo>
                      <a:lnTo>
                        <a:pt x="972" y="684"/>
                      </a:lnTo>
                      <a:lnTo>
                        <a:pt x="960" y="671"/>
                      </a:lnTo>
                      <a:lnTo>
                        <a:pt x="952" y="662"/>
                      </a:lnTo>
                      <a:lnTo>
                        <a:pt x="945" y="646"/>
                      </a:lnTo>
                      <a:lnTo>
                        <a:pt x="940" y="639"/>
                      </a:lnTo>
                      <a:lnTo>
                        <a:pt x="936" y="622"/>
                      </a:lnTo>
                      <a:lnTo>
                        <a:pt x="939" y="609"/>
                      </a:lnTo>
                      <a:lnTo>
                        <a:pt x="939" y="597"/>
                      </a:lnTo>
                      <a:lnTo>
                        <a:pt x="933" y="585"/>
                      </a:lnTo>
                      <a:lnTo>
                        <a:pt x="927" y="566"/>
                      </a:lnTo>
                      <a:lnTo>
                        <a:pt x="928" y="551"/>
                      </a:lnTo>
                      <a:lnTo>
                        <a:pt x="933" y="528"/>
                      </a:lnTo>
                      <a:lnTo>
                        <a:pt x="932" y="517"/>
                      </a:lnTo>
                      <a:lnTo>
                        <a:pt x="928" y="520"/>
                      </a:lnTo>
                      <a:lnTo>
                        <a:pt x="927" y="515"/>
                      </a:lnTo>
                      <a:lnTo>
                        <a:pt x="928" y="503"/>
                      </a:lnTo>
                      <a:lnTo>
                        <a:pt x="933" y="488"/>
                      </a:lnTo>
                      <a:lnTo>
                        <a:pt x="934" y="478"/>
                      </a:lnTo>
                      <a:lnTo>
                        <a:pt x="938" y="471"/>
                      </a:lnTo>
                      <a:lnTo>
                        <a:pt x="935" y="447"/>
                      </a:lnTo>
                      <a:lnTo>
                        <a:pt x="933" y="441"/>
                      </a:lnTo>
                      <a:lnTo>
                        <a:pt x="927" y="435"/>
                      </a:lnTo>
                      <a:lnTo>
                        <a:pt x="922" y="428"/>
                      </a:lnTo>
                      <a:lnTo>
                        <a:pt x="920" y="424"/>
                      </a:lnTo>
                      <a:lnTo>
                        <a:pt x="920" y="417"/>
                      </a:lnTo>
                      <a:lnTo>
                        <a:pt x="930" y="403"/>
                      </a:lnTo>
                      <a:lnTo>
                        <a:pt x="934" y="392"/>
                      </a:lnTo>
                      <a:lnTo>
                        <a:pt x="941" y="379"/>
                      </a:lnTo>
                      <a:lnTo>
                        <a:pt x="949" y="367"/>
                      </a:lnTo>
                      <a:lnTo>
                        <a:pt x="956" y="360"/>
                      </a:lnTo>
                      <a:lnTo>
                        <a:pt x="959" y="358"/>
                      </a:lnTo>
                      <a:lnTo>
                        <a:pt x="960" y="337"/>
                      </a:lnTo>
                      <a:lnTo>
                        <a:pt x="962" y="309"/>
                      </a:lnTo>
                      <a:lnTo>
                        <a:pt x="962" y="295"/>
                      </a:lnTo>
                      <a:lnTo>
                        <a:pt x="970" y="264"/>
                      </a:lnTo>
                      <a:lnTo>
                        <a:pt x="976" y="253"/>
                      </a:lnTo>
                      <a:lnTo>
                        <a:pt x="979" y="248"/>
                      </a:lnTo>
                      <a:lnTo>
                        <a:pt x="992" y="234"/>
                      </a:lnTo>
                      <a:lnTo>
                        <a:pt x="1003" y="221"/>
                      </a:lnTo>
                      <a:lnTo>
                        <a:pt x="1009" y="215"/>
                      </a:lnTo>
                      <a:lnTo>
                        <a:pt x="1011" y="209"/>
                      </a:lnTo>
                      <a:lnTo>
                        <a:pt x="1015" y="202"/>
                      </a:lnTo>
                      <a:lnTo>
                        <a:pt x="1026" y="197"/>
                      </a:lnTo>
                      <a:lnTo>
                        <a:pt x="1032" y="192"/>
                      </a:lnTo>
                      <a:lnTo>
                        <a:pt x="1041" y="183"/>
                      </a:lnTo>
                      <a:lnTo>
                        <a:pt x="1045" y="175"/>
                      </a:lnTo>
                      <a:lnTo>
                        <a:pt x="1043" y="167"/>
                      </a:lnTo>
                      <a:lnTo>
                        <a:pt x="1041" y="162"/>
                      </a:lnTo>
                      <a:lnTo>
                        <a:pt x="1032" y="160"/>
                      </a:lnTo>
                      <a:lnTo>
                        <a:pt x="1027" y="156"/>
                      </a:lnTo>
                      <a:lnTo>
                        <a:pt x="1022" y="151"/>
                      </a:lnTo>
                      <a:lnTo>
                        <a:pt x="1020" y="143"/>
                      </a:lnTo>
                      <a:lnTo>
                        <a:pt x="1019" y="121"/>
                      </a:lnTo>
                      <a:lnTo>
                        <a:pt x="1022" y="103"/>
                      </a:lnTo>
                      <a:lnTo>
                        <a:pt x="1025" y="94"/>
                      </a:lnTo>
                      <a:lnTo>
                        <a:pt x="1025" y="90"/>
                      </a:lnTo>
                      <a:lnTo>
                        <a:pt x="1019" y="90"/>
                      </a:lnTo>
                      <a:lnTo>
                        <a:pt x="1013" y="85"/>
                      </a:lnTo>
                      <a:lnTo>
                        <a:pt x="1004" y="76"/>
                      </a:lnTo>
                      <a:lnTo>
                        <a:pt x="990" y="68"/>
                      </a:lnTo>
                      <a:lnTo>
                        <a:pt x="966" y="42"/>
                      </a:lnTo>
                      <a:lnTo>
                        <a:pt x="955" y="36"/>
                      </a:lnTo>
                      <a:lnTo>
                        <a:pt x="943" y="46"/>
                      </a:lnTo>
                      <a:lnTo>
                        <a:pt x="932" y="47"/>
                      </a:lnTo>
                      <a:lnTo>
                        <a:pt x="905" y="41"/>
                      </a:lnTo>
                      <a:lnTo>
                        <a:pt x="898" y="49"/>
                      </a:lnTo>
                      <a:lnTo>
                        <a:pt x="892" y="52"/>
                      </a:lnTo>
                      <a:lnTo>
                        <a:pt x="869" y="43"/>
                      </a:lnTo>
                      <a:lnTo>
                        <a:pt x="864" y="33"/>
                      </a:lnTo>
                      <a:lnTo>
                        <a:pt x="858" y="25"/>
                      </a:lnTo>
                      <a:lnTo>
                        <a:pt x="846" y="16"/>
                      </a:lnTo>
                      <a:lnTo>
                        <a:pt x="839" y="5"/>
                      </a:lnTo>
                      <a:lnTo>
                        <a:pt x="811" y="5"/>
                      </a:lnTo>
                      <a:lnTo>
                        <a:pt x="803" y="16"/>
                      </a:lnTo>
                      <a:lnTo>
                        <a:pt x="791" y="9"/>
                      </a:lnTo>
                      <a:lnTo>
                        <a:pt x="784" y="16"/>
                      </a:lnTo>
                      <a:lnTo>
                        <a:pt x="771" y="0"/>
                      </a:lnTo>
                      <a:lnTo>
                        <a:pt x="756" y="5"/>
                      </a:lnTo>
                      <a:lnTo>
                        <a:pt x="733" y="9"/>
                      </a:lnTo>
                      <a:lnTo>
                        <a:pt x="713" y="4"/>
                      </a:lnTo>
                      <a:lnTo>
                        <a:pt x="709" y="16"/>
                      </a:lnTo>
                      <a:lnTo>
                        <a:pt x="697" y="16"/>
                      </a:lnTo>
                      <a:lnTo>
                        <a:pt x="690" y="19"/>
                      </a:lnTo>
                      <a:lnTo>
                        <a:pt x="682" y="16"/>
                      </a:lnTo>
                      <a:lnTo>
                        <a:pt x="683" y="16"/>
                      </a:lnTo>
                      <a:lnTo>
                        <a:pt x="682" y="10"/>
                      </a:lnTo>
                      <a:lnTo>
                        <a:pt x="676" y="10"/>
                      </a:lnTo>
                      <a:lnTo>
                        <a:pt x="665" y="16"/>
                      </a:lnTo>
                      <a:lnTo>
                        <a:pt x="639" y="21"/>
                      </a:lnTo>
                      <a:lnTo>
                        <a:pt x="628" y="27"/>
                      </a:lnTo>
                      <a:lnTo>
                        <a:pt x="610" y="32"/>
                      </a:lnTo>
                      <a:lnTo>
                        <a:pt x="601" y="27"/>
                      </a:lnTo>
                      <a:lnTo>
                        <a:pt x="583" y="24"/>
                      </a:lnTo>
                      <a:lnTo>
                        <a:pt x="569" y="32"/>
                      </a:lnTo>
                      <a:lnTo>
                        <a:pt x="567" y="49"/>
                      </a:lnTo>
                      <a:lnTo>
                        <a:pt x="559" y="53"/>
                      </a:lnTo>
                      <a:lnTo>
                        <a:pt x="509" y="53"/>
                      </a:lnTo>
                      <a:lnTo>
                        <a:pt x="486" y="47"/>
                      </a:lnTo>
                      <a:lnTo>
                        <a:pt x="472" y="37"/>
                      </a:lnTo>
                      <a:lnTo>
                        <a:pt x="465" y="46"/>
                      </a:lnTo>
                      <a:lnTo>
                        <a:pt x="457" y="43"/>
                      </a:lnTo>
                      <a:lnTo>
                        <a:pt x="436" y="25"/>
                      </a:lnTo>
                      <a:lnTo>
                        <a:pt x="434" y="16"/>
                      </a:lnTo>
                      <a:lnTo>
                        <a:pt x="427" y="6"/>
                      </a:lnTo>
                      <a:lnTo>
                        <a:pt x="411" y="5"/>
                      </a:lnTo>
                      <a:lnTo>
                        <a:pt x="397" y="5"/>
                      </a:lnTo>
                      <a:lnTo>
                        <a:pt x="384" y="16"/>
                      </a:lnTo>
                      <a:lnTo>
                        <a:pt x="378" y="22"/>
                      </a:lnTo>
                      <a:lnTo>
                        <a:pt x="371" y="37"/>
                      </a:lnTo>
                      <a:lnTo>
                        <a:pt x="363" y="42"/>
                      </a:lnTo>
                      <a:lnTo>
                        <a:pt x="360" y="56"/>
                      </a:lnTo>
                      <a:lnTo>
                        <a:pt x="359" y="75"/>
                      </a:lnTo>
                      <a:lnTo>
                        <a:pt x="362" y="84"/>
                      </a:lnTo>
                      <a:lnTo>
                        <a:pt x="349" y="86"/>
                      </a:lnTo>
                      <a:lnTo>
                        <a:pt x="352" y="103"/>
                      </a:lnTo>
                      <a:lnTo>
                        <a:pt x="347" y="122"/>
                      </a:lnTo>
                      <a:lnTo>
                        <a:pt x="326" y="159"/>
                      </a:lnTo>
                      <a:lnTo>
                        <a:pt x="316" y="183"/>
                      </a:lnTo>
                      <a:lnTo>
                        <a:pt x="307" y="227"/>
                      </a:lnTo>
                      <a:lnTo>
                        <a:pt x="306" y="293"/>
                      </a:lnTo>
                      <a:lnTo>
                        <a:pt x="299" y="323"/>
                      </a:lnTo>
                      <a:lnTo>
                        <a:pt x="298" y="327"/>
                      </a:lnTo>
                      <a:lnTo>
                        <a:pt x="283" y="340"/>
                      </a:lnTo>
                      <a:lnTo>
                        <a:pt x="264" y="350"/>
                      </a:lnTo>
                      <a:lnTo>
                        <a:pt x="247" y="366"/>
                      </a:lnTo>
                      <a:lnTo>
                        <a:pt x="224" y="402"/>
                      </a:lnTo>
                      <a:lnTo>
                        <a:pt x="217" y="423"/>
                      </a:lnTo>
                      <a:lnTo>
                        <a:pt x="213" y="444"/>
                      </a:lnTo>
                      <a:lnTo>
                        <a:pt x="213" y="462"/>
                      </a:lnTo>
                      <a:lnTo>
                        <a:pt x="209" y="480"/>
                      </a:lnTo>
                      <a:lnTo>
                        <a:pt x="196" y="501"/>
                      </a:lnTo>
                      <a:lnTo>
                        <a:pt x="181" y="516"/>
                      </a:lnTo>
                      <a:lnTo>
                        <a:pt x="167" y="523"/>
                      </a:lnTo>
                      <a:lnTo>
                        <a:pt x="144" y="544"/>
                      </a:lnTo>
                      <a:lnTo>
                        <a:pt x="123" y="552"/>
                      </a:lnTo>
                      <a:lnTo>
                        <a:pt x="113" y="549"/>
                      </a:lnTo>
                      <a:lnTo>
                        <a:pt x="112" y="531"/>
                      </a:lnTo>
                      <a:lnTo>
                        <a:pt x="110" y="526"/>
                      </a:lnTo>
                      <a:lnTo>
                        <a:pt x="96" y="530"/>
                      </a:lnTo>
                      <a:lnTo>
                        <a:pt x="83" y="532"/>
                      </a:lnTo>
                      <a:lnTo>
                        <a:pt x="75" y="538"/>
                      </a:lnTo>
                      <a:lnTo>
                        <a:pt x="68" y="551"/>
                      </a:lnTo>
                      <a:lnTo>
                        <a:pt x="56" y="554"/>
                      </a:lnTo>
                      <a:lnTo>
                        <a:pt x="40" y="544"/>
                      </a:lnTo>
                      <a:lnTo>
                        <a:pt x="36" y="546"/>
                      </a:lnTo>
                      <a:lnTo>
                        <a:pt x="27" y="552"/>
                      </a:lnTo>
                      <a:lnTo>
                        <a:pt x="18" y="560"/>
                      </a:lnTo>
                      <a:lnTo>
                        <a:pt x="14" y="576"/>
                      </a:lnTo>
                      <a:lnTo>
                        <a:pt x="11" y="591"/>
                      </a:lnTo>
                      <a:lnTo>
                        <a:pt x="10" y="603"/>
                      </a:lnTo>
                      <a:lnTo>
                        <a:pt x="2" y="608"/>
                      </a:lnTo>
                      <a:lnTo>
                        <a:pt x="3" y="612"/>
                      </a:lnTo>
                      <a:lnTo>
                        <a:pt x="3" y="619"/>
                      </a:lnTo>
                      <a:lnTo>
                        <a:pt x="0" y="625"/>
                      </a:lnTo>
                      <a:lnTo>
                        <a:pt x="2" y="629"/>
                      </a:lnTo>
                      <a:lnTo>
                        <a:pt x="3" y="627"/>
                      </a:lnTo>
                      <a:lnTo>
                        <a:pt x="9" y="624"/>
                      </a:lnTo>
                      <a:lnTo>
                        <a:pt x="27" y="619"/>
                      </a:lnTo>
                      <a:lnTo>
                        <a:pt x="41" y="612"/>
                      </a:lnTo>
                      <a:lnTo>
                        <a:pt x="54" y="607"/>
                      </a:lnTo>
                      <a:lnTo>
                        <a:pt x="63" y="607"/>
                      </a:lnTo>
                      <a:lnTo>
                        <a:pt x="70" y="606"/>
                      </a:lnTo>
                      <a:lnTo>
                        <a:pt x="94" y="607"/>
                      </a:lnTo>
                      <a:lnTo>
                        <a:pt x="116" y="605"/>
                      </a:lnTo>
                      <a:lnTo>
                        <a:pt x="123" y="607"/>
                      </a:lnTo>
                      <a:lnTo>
                        <a:pt x="142" y="608"/>
                      </a:lnTo>
                      <a:lnTo>
                        <a:pt x="155" y="606"/>
                      </a:lnTo>
                      <a:lnTo>
                        <a:pt x="169" y="606"/>
                      </a:lnTo>
                      <a:lnTo>
                        <a:pt x="202" y="603"/>
                      </a:lnTo>
                      <a:lnTo>
                        <a:pt x="218" y="605"/>
                      </a:lnTo>
                      <a:lnTo>
                        <a:pt x="220" y="606"/>
                      </a:lnTo>
                      <a:lnTo>
                        <a:pt x="225" y="613"/>
                      </a:lnTo>
                      <a:lnTo>
                        <a:pt x="229" y="614"/>
                      </a:lnTo>
                      <a:lnTo>
                        <a:pt x="233" y="613"/>
                      </a:lnTo>
                      <a:lnTo>
                        <a:pt x="237" y="622"/>
                      </a:lnTo>
                      <a:lnTo>
                        <a:pt x="242" y="640"/>
                      </a:lnTo>
                      <a:lnTo>
                        <a:pt x="244" y="654"/>
                      </a:lnTo>
                      <a:lnTo>
                        <a:pt x="245" y="659"/>
                      </a:lnTo>
                      <a:lnTo>
                        <a:pt x="252" y="671"/>
                      </a:lnTo>
                      <a:lnTo>
                        <a:pt x="256" y="687"/>
                      </a:lnTo>
                      <a:lnTo>
                        <a:pt x="268" y="700"/>
                      </a:lnTo>
                      <a:lnTo>
                        <a:pt x="289" y="727"/>
                      </a:lnTo>
                      <a:lnTo>
                        <a:pt x="301" y="732"/>
                      </a:lnTo>
                      <a:lnTo>
                        <a:pt x="315" y="732"/>
                      </a:lnTo>
                      <a:lnTo>
                        <a:pt x="336" y="725"/>
                      </a:lnTo>
                      <a:lnTo>
                        <a:pt x="349" y="722"/>
                      </a:lnTo>
                      <a:lnTo>
                        <a:pt x="366" y="725"/>
                      </a:lnTo>
                      <a:lnTo>
                        <a:pt x="386" y="725"/>
                      </a:lnTo>
                      <a:lnTo>
                        <a:pt x="389" y="710"/>
                      </a:lnTo>
                      <a:lnTo>
                        <a:pt x="390" y="703"/>
                      </a:lnTo>
                      <a:lnTo>
                        <a:pt x="392" y="698"/>
                      </a:lnTo>
                      <a:lnTo>
                        <a:pt x="393" y="694"/>
                      </a:lnTo>
                      <a:lnTo>
                        <a:pt x="395" y="689"/>
                      </a:lnTo>
                      <a:lnTo>
                        <a:pt x="396" y="678"/>
                      </a:lnTo>
                      <a:lnTo>
                        <a:pt x="398" y="670"/>
                      </a:lnTo>
                      <a:lnTo>
                        <a:pt x="441" y="670"/>
                      </a:lnTo>
                      <a:lnTo>
                        <a:pt x="444" y="664"/>
                      </a:lnTo>
                      <a:lnTo>
                        <a:pt x="467" y="664"/>
                      </a:lnTo>
                      <a:lnTo>
                        <a:pt x="466" y="686"/>
                      </a:lnTo>
                      <a:lnTo>
                        <a:pt x="514" y="687"/>
                      </a:lnTo>
                      <a:lnTo>
                        <a:pt x="518" y="691"/>
                      </a:lnTo>
                      <a:lnTo>
                        <a:pt x="520" y="699"/>
                      </a:lnTo>
                      <a:lnTo>
                        <a:pt x="522" y="731"/>
                      </a:lnTo>
                      <a:lnTo>
                        <a:pt x="525" y="743"/>
                      </a:lnTo>
                      <a:lnTo>
                        <a:pt x="525" y="759"/>
                      </a:lnTo>
                      <a:lnTo>
                        <a:pt x="527" y="775"/>
                      </a:lnTo>
                      <a:lnTo>
                        <a:pt x="527" y="781"/>
                      </a:lnTo>
                      <a:lnTo>
                        <a:pt x="524" y="792"/>
                      </a:lnTo>
                      <a:lnTo>
                        <a:pt x="524" y="806"/>
                      </a:lnTo>
                      <a:lnTo>
                        <a:pt x="526" y="815"/>
                      </a:lnTo>
                      <a:lnTo>
                        <a:pt x="535" y="829"/>
                      </a:lnTo>
                      <a:lnTo>
                        <a:pt x="541" y="850"/>
                      </a:lnTo>
                      <a:lnTo>
                        <a:pt x="547" y="866"/>
                      </a:lnTo>
                      <a:lnTo>
                        <a:pt x="547" y="874"/>
                      </a:lnTo>
                      <a:lnTo>
                        <a:pt x="542" y="881"/>
                      </a:lnTo>
                      <a:lnTo>
                        <a:pt x="531" y="892"/>
                      </a:lnTo>
                      <a:lnTo>
                        <a:pt x="531" y="894"/>
                      </a:lnTo>
                      <a:lnTo>
                        <a:pt x="532" y="897"/>
                      </a:lnTo>
                      <a:lnTo>
                        <a:pt x="534" y="898"/>
                      </a:lnTo>
                      <a:lnTo>
                        <a:pt x="537" y="899"/>
                      </a:lnTo>
                      <a:lnTo>
                        <a:pt x="543" y="907"/>
                      </a:lnTo>
                      <a:lnTo>
                        <a:pt x="549" y="908"/>
                      </a:lnTo>
                      <a:lnTo>
                        <a:pt x="552" y="907"/>
                      </a:lnTo>
                      <a:lnTo>
                        <a:pt x="554" y="901"/>
                      </a:lnTo>
                      <a:lnTo>
                        <a:pt x="557" y="893"/>
                      </a:lnTo>
                      <a:lnTo>
                        <a:pt x="562" y="891"/>
                      </a:lnTo>
                      <a:lnTo>
                        <a:pt x="613" y="891"/>
                      </a:lnTo>
                      <a:lnTo>
                        <a:pt x="623" y="887"/>
                      </a:lnTo>
                      <a:lnTo>
                        <a:pt x="632" y="890"/>
                      </a:lnTo>
                      <a:lnTo>
                        <a:pt x="634" y="890"/>
                      </a:lnTo>
                      <a:lnTo>
                        <a:pt x="644" y="882"/>
                      </a:lnTo>
                      <a:lnTo>
                        <a:pt x="645" y="882"/>
                      </a:lnTo>
                      <a:lnTo>
                        <a:pt x="655" y="880"/>
                      </a:lnTo>
                      <a:lnTo>
                        <a:pt x="659" y="880"/>
                      </a:lnTo>
                      <a:lnTo>
                        <a:pt x="661" y="881"/>
                      </a:lnTo>
                      <a:lnTo>
                        <a:pt x="667" y="891"/>
                      </a:lnTo>
                      <a:lnTo>
                        <a:pt x="667" y="903"/>
                      </a:lnTo>
                      <a:lnTo>
                        <a:pt x="669" y="908"/>
                      </a:lnTo>
                      <a:lnTo>
                        <a:pt x="672" y="908"/>
                      </a:lnTo>
                      <a:lnTo>
                        <a:pt x="686" y="902"/>
                      </a:lnTo>
                      <a:lnTo>
                        <a:pt x="691" y="901"/>
                      </a:lnTo>
                      <a:lnTo>
                        <a:pt x="697" y="901"/>
                      </a:lnTo>
                      <a:lnTo>
                        <a:pt x="708" y="896"/>
                      </a:lnTo>
                      <a:lnTo>
                        <a:pt x="714" y="904"/>
                      </a:lnTo>
                      <a:lnTo>
                        <a:pt x="718" y="913"/>
                      </a:lnTo>
                      <a:lnTo>
                        <a:pt x="723" y="919"/>
                      </a:lnTo>
                      <a:lnTo>
                        <a:pt x="736" y="925"/>
                      </a:lnTo>
                      <a:lnTo>
                        <a:pt x="748" y="933"/>
                      </a:lnTo>
                      <a:lnTo>
                        <a:pt x="766" y="940"/>
                      </a:lnTo>
                      <a:lnTo>
                        <a:pt x="778" y="941"/>
                      </a:lnTo>
                      <a:lnTo>
                        <a:pt x="787" y="939"/>
                      </a:lnTo>
                      <a:lnTo>
                        <a:pt x="799" y="934"/>
                      </a:lnTo>
                      <a:lnTo>
                        <a:pt x="809" y="931"/>
                      </a:lnTo>
                      <a:lnTo>
                        <a:pt x="814" y="933"/>
                      </a:lnTo>
                      <a:lnTo>
                        <a:pt x="833" y="951"/>
                      </a:lnTo>
                      <a:lnTo>
                        <a:pt x="847" y="957"/>
                      </a:lnTo>
                      <a:lnTo>
                        <a:pt x="858" y="961"/>
                      </a:lnTo>
                      <a:lnTo>
                        <a:pt x="869" y="962"/>
                      </a:lnTo>
                      <a:lnTo>
                        <a:pt x="876" y="968"/>
                      </a:lnTo>
                      <a:lnTo>
                        <a:pt x="881" y="980"/>
                      </a:lnTo>
                      <a:lnTo>
                        <a:pt x="885" y="987"/>
                      </a:lnTo>
                      <a:lnTo>
                        <a:pt x="898" y="999"/>
                      </a:lnTo>
                      <a:lnTo>
                        <a:pt x="912" y="1007"/>
                      </a:lnTo>
                      <a:lnTo>
                        <a:pt x="922" y="1011"/>
                      </a:lnTo>
                      <a:lnTo>
                        <a:pt x="932" y="1012"/>
                      </a:lnTo>
                      <a:lnTo>
                        <a:pt x="935" y="1012"/>
                      </a:lnTo>
                      <a:lnTo>
                        <a:pt x="941" y="1010"/>
                      </a:lnTo>
                      <a:lnTo>
                        <a:pt x="945" y="1009"/>
                      </a:lnTo>
                      <a:lnTo>
                        <a:pt x="946" y="1010"/>
                      </a:lnTo>
                      <a:lnTo>
                        <a:pt x="951" y="1017"/>
                      </a:lnTo>
                      <a:lnTo>
                        <a:pt x="955" y="1018"/>
                      </a:lnTo>
                      <a:lnTo>
                        <a:pt x="959" y="1018"/>
                      </a:lnTo>
                      <a:lnTo>
                        <a:pt x="961" y="1016"/>
                      </a:lnTo>
                      <a:lnTo>
                        <a:pt x="961" y="1009"/>
                      </a:lnTo>
                      <a:lnTo>
                        <a:pt x="960" y="1001"/>
                      </a:lnTo>
                      <a:lnTo>
                        <a:pt x="959" y="966"/>
                      </a:lnTo>
                      <a:lnTo>
                        <a:pt x="956" y="958"/>
                      </a:lnTo>
                      <a:lnTo>
                        <a:pt x="950" y="957"/>
                      </a:lnTo>
                      <a:lnTo>
                        <a:pt x="941" y="962"/>
                      </a:lnTo>
                      <a:lnTo>
                        <a:pt x="930" y="960"/>
                      </a:lnTo>
                      <a:lnTo>
                        <a:pt x="918" y="960"/>
                      </a:lnTo>
                      <a:lnTo>
                        <a:pt x="911" y="955"/>
                      </a:lnTo>
                      <a:lnTo>
                        <a:pt x="901" y="942"/>
                      </a:lnTo>
                      <a:lnTo>
                        <a:pt x="895" y="936"/>
                      </a:lnTo>
                      <a:lnTo>
                        <a:pt x="893" y="934"/>
                      </a:lnTo>
                      <a:lnTo>
                        <a:pt x="892" y="924"/>
                      </a:lnTo>
                      <a:lnTo>
                        <a:pt x="895" y="917"/>
                      </a:lnTo>
                      <a:lnTo>
                        <a:pt x="897" y="905"/>
                      </a:lnTo>
                      <a:lnTo>
                        <a:pt x="912" y="866"/>
                      </a:lnTo>
                      <a:lnTo>
                        <a:pt x="913" y="859"/>
                      </a:lnTo>
                      <a:lnTo>
                        <a:pt x="914" y="834"/>
                      </a:lnTo>
                      <a:lnTo>
                        <a:pt x="912" y="820"/>
                      </a:lnTo>
                      <a:lnTo>
                        <a:pt x="905" y="801"/>
                      </a:lnTo>
                      <a:lnTo>
                        <a:pt x="905" y="791"/>
                      </a:lnTo>
                      <a:lnTo>
                        <a:pt x="907" y="788"/>
                      </a:lnTo>
                      <a:lnTo>
                        <a:pt x="909" y="779"/>
                      </a:lnTo>
                      <a:lnTo>
                        <a:pt x="914" y="772"/>
                      </a:lnTo>
                      <a:lnTo>
                        <a:pt x="922" y="758"/>
                      </a:lnTo>
                      <a:lnTo>
                        <a:pt x="924" y="756"/>
                      </a:lnTo>
                      <a:lnTo>
                        <a:pt x="929" y="752"/>
                      </a:lnTo>
                      <a:lnTo>
                        <a:pt x="932" y="752"/>
                      </a:lnTo>
                      <a:lnTo>
                        <a:pt x="941" y="748"/>
                      </a:lnTo>
                      <a:lnTo>
                        <a:pt x="1003" y="735"/>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5" name="Freeform 134"/>
                <p:cNvSpPr>
                  <a:spLocks noChangeAspect="1"/>
                </p:cNvSpPr>
                <p:nvPr/>
              </p:nvSpPr>
              <p:spPr bwMode="gray">
                <a:xfrm>
                  <a:off x="5488780" y="3469034"/>
                  <a:ext cx="25400" cy="33338"/>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26" name="Group 364"/>
                <p:cNvGrpSpPr>
                  <a:grpSpLocks noChangeAspect="1"/>
                </p:cNvGrpSpPr>
                <p:nvPr/>
              </p:nvGrpSpPr>
              <p:grpSpPr bwMode="gray">
                <a:xfrm>
                  <a:off x="5141117" y="3280172"/>
                  <a:ext cx="289379" cy="349200"/>
                  <a:chOff x="3548063" y="12700"/>
                  <a:chExt cx="5667375" cy="6838950"/>
                </a:xfrm>
                <a:grpFill/>
              </p:grpSpPr>
              <p:sp>
                <p:nvSpPr>
                  <p:cNvPr id="227" name="Freeform 6"/>
                  <p:cNvSpPr/>
                  <p:nvPr/>
                </p:nvSpPr>
                <p:spPr bwMode="gray">
                  <a:xfrm>
                    <a:off x="4084638" y="3873500"/>
                    <a:ext cx="4257675" cy="2978150"/>
                  </a:xfrm>
                  <a:custGeom>
                    <a:avLst/>
                    <a:gdLst/>
                    <a:ahLst/>
                    <a:cxnLst>
                      <a:cxn ang="0">
                        <a:pos x="48" y="773"/>
                      </a:cxn>
                      <a:cxn ang="0">
                        <a:pos x="161" y="852"/>
                      </a:cxn>
                      <a:cxn ang="0">
                        <a:pos x="327" y="893"/>
                      </a:cxn>
                      <a:cxn ang="0">
                        <a:pos x="367" y="981"/>
                      </a:cxn>
                      <a:cxn ang="0">
                        <a:pos x="535" y="1117"/>
                      </a:cxn>
                      <a:cxn ang="0">
                        <a:pos x="626" y="1220"/>
                      </a:cxn>
                      <a:cxn ang="0">
                        <a:pos x="678" y="1341"/>
                      </a:cxn>
                      <a:cxn ang="0">
                        <a:pos x="854" y="1468"/>
                      </a:cxn>
                      <a:cxn ang="0">
                        <a:pos x="909" y="1581"/>
                      </a:cxn>
                      <a:cxn ang="0">
                        <a:pos x="1000" y="1688"/>
                      </a:cxn>
                      <a:cxn ang="0">
                        <a:pos x="1141" y="1680"/>
                      </a:cxn>
                      <a:cxn ang="0">
                        <a:pos x="1339" y="1660"/>
                      </a:cxn>
                      <a:cxn ang="0">
                        <a:pos x="1531" y="1816"/>
                      </a:cxn>
                      <a:cxn ang="0">
                        <a:pos x="1614" y="1872"/>
                      </a:cxn>
                      <a:cxn ang="0">
                        <a:pos x="1741" y="1860"/>
                      </a:cxn>
                      <a:cxn ang="0">
                        <a:pos x="1850" y="1876"/>
                      </a:cxn>
                      <a:cxn ang="0">
                        <a:pos x="2024" y="1836"/>
                      </a:cxn>
                      <a:cxn ang="0">
                        <a:pos x="2268" y="1775"/>
                      </a:cxn>
                      <a:cxn ang="0">
                        <a:pos x="2420" y="1664"/>
                      </a:cxn>
                      <a:cxn ang="0">
                        <a:pos x="2674" y="1664"/>
                      </a:cxn>
                      <a:cxn ang="0">
                        <a:pos x="2678" y="1511"/>
                      </a:cxn>
                      <a:cxn ang="0">
                        <a:pos x="2523" y="1448"/>
                      </a:cxn>
                      <a:cxn ang="0">
                        <a:pos x="2444" y="1260"/>
                      </a:cxn>
                      <a:cxn ang="0">
                        <a:pos x="2311" y="1137"/>
                      </a:cxn>
                      <a:cxn ang="0">
                        <a:pos x="2248" y="1028"/>
                      </a:cxn>
                      <a:cxn ang="0">
                        <a:pos x="2137" y="1000"/>
                      </a:cxn>
                      <a:cxn ang="0">
                        <a:pos x="2060" y="957"/>
                      </a:cxn>
                      <a:cxn ang="0">
                        <a:pos x="2101" y="852"/>
                      </a:cxn>
                      <a:cxn ang="0">
                        <a:pos x="2272" y="824"/>
                      </a:cxn>
                      <a:cxn ang="0">
                        <a:pos x="2307" y="608"/>
                      </a:cxn>
                      <a:cxn ang="0">
                        <a:pos x="2284" y="481"/>
                      </a:cxn>
                      <a:cxn ang="0">
                        <a:pos x="2115" y="123"/>
                      </a:cxn>
                      <a:cxn ang="0">
                        <a:pos x="2020" y="60"/>
                      </a:cxn>
                      <a:cxn ang="0">
                        <a:pos x="1947" y="254"/>
                      </a:cxn>
                      <a:cxn ang="0">
                        <a:pos x="1713" y="551"/>
                      </a:cxn>
                      <a:cxn ang="0">
                        <a:pos x="1412" y="428"/>
                      </a:cxn>
                      <a:cxn ang="0">
                        <a:pos x="1222" y="561"/>
                      </a:cxn>
                      <a:cxn ang="0">
                        <a:pos x="965" y="586"/>
                      </a:cxn>
                      <a:cxn ang="0">
                        <a:pos x="632" y="598"/>
                      </a:cxn>
                      <a:cxn ang="0">
                        <a:pos x="521" y="408"/>
                      </a:cxn>
                      <a:cxn ang="0">
                        <a:pos x="299" y="555"/>
                      </a:cxn>
                      <a:cxn ang="0">
                        <a:pos x="18" y="583"/>
                      </a:cxn>
                    </a:cxnLst>
                    <a:rect l="0" t="0" r="r" b="b"/>
                    <a:pathLst>
                      <a:path w="2682" h="1876">
                        <a:moveTo>
                          <a:pt x="0" y="682"/>
                        </a:moveTo>
                        <a:lnTo>
                          <a:pt x="8" y="733"/>
                        </a:lnTo>
                        <a:lnTo>
                          <a:pt x="48" y="773"/>
                        </a:lnTo>
                        <a:lnTo>
                          <a:pt x="92" y="777"/>
                        </a:lnTo>
                        <a:lnTo>
                          <a:pt x="143" y="792"/>
                        </a:lnTo>
                        <a:lnTo>
                          <a:pt x="161" y="852"/>
                        </a:lnTo>
                        <a:lnTo>
                          <a:pt x="204" y="866"/>
                        </a:lnTo>
                        <a:lnTo>
                          <a:pt x="296" y="866"/>
                        </a:lnTo>
                        <a:lnTo>
                          <a:pt x="327" y="893"/>
                        </a:lnTo>
                        <a:lnTo>
                          <a:pt x="367" y="921"/>
                        </a:lnTo>
                        <a:lnTo>
                          <a:pt x="371" y="941"/>
                        </a:lnTo>
                        <a:lnTo>
                          <a:pt x="367" y="981"/>
                        </a:lnTo>
                        <a:lnTo>
                          <a:pt x="391" y="1024"/>
                        </a:lnTo>
                        <a:lnTo>
                          <a:pt x="466" y="1072"/>
                        </a:lnTo>
                        <a:lnTo>
                          <a:pt x="535" y="1117"/>
                        </a:lnTo>
                        <a:lnTo>
                          <a:pt x="563" y="1157"/>
                        </a:lnTo>
                        <a:lnTo>
                          <a:pt x="606" y="1181"/>
                        </a:lnTo>
                        <a:lnTo>
                          <a:pt x="626" y="1220"/>
                        </a:lnTo>
                        <a:lnTo>
                          <a:pt x="642" y="1264"/>
                        </a:lnTo>
                        <a:lnTo>
                          <a:pt x="670" y="1300"/>
                        </a:lnTo>
                        <a:lnTo>
                          <a:pt x="678" y="1341"/>
                        </a:lnTo>
                        <a:lnTo>
                          <a:pt x="713" y="1353"/>
                        </a:lnTo>
                        <a:lnTo>
                          <a:pt x="830" y="1432"/>
                        </a:lnTo>
                        <a:lnTo>
                          <a:pt x="854" y="1468"/>
                        </a:lnTo>
                        <a:lnTo>
                          <a:pt x="858" y="1511"/>
                        </a:lnTo>
                        <a:lnTo>
                          <a:pt x="882" y="1539"/>
                        </a:lnTo>
                        <a:lnTo>
                          <a:pt x="909" y="1581"/>
                        </a:lnTo>
                        <a:lnTo>
                          <a:pt x="957" y="1616"/>
                        </a:lnTo>
                        <a:lnTo>
                          <a:pt x="981" y="1648"/>
                        </a:lnTo>
                        <a:lnTo>
                          <a:pt x="1000" y="1688"/>
                        </a:lnTo>
                        <a:lnTo>
                          <a:pt x="1092" y="1723"/>
                        </a:lnTo>
                        <a:lnTo>
                          <a:pt x="1115" y="1712"/>
                        </a:lnTo>
                        <a:lnTo>
                          <a:pt x="1141" y="1680"/>
                        </a:lnTo>
                        <a:lnTo>
                          <a:pt x="1248" y="1704"/>
                        </a:lnTo>
                        <a:lnTo>
                          <a:pt x="1292" y="1700"/>
                        </a:lnTo>
                        <a:lnTo>
                          <a:pt x="1339" y="1660"/>
                        </a:lnTo>
                        <a:lnTo>
                          <a:pt x="1383" y="1684"/>
                        </a:lnTo>
                        <a:lnTo>
                          <a:pt x="1476" y="1787"/>
                        </a:lnTo>
                        <a:lnTo>
                          <a:pt x="1531" y="1816"/>
                        </a:lnTo>
                        <a:lnTo>
                          <a:pt x="1567" y="1852"/>
                        </a:lnTo>
                        <a:lnTo>
                          <a:pt x="1591" y="1872"/>
                        </a:lnTo>
                        <a:lnTo>
                          <a:pt x="1614" y="1872"/>
                        </a:lnTo>
                        <a:lnTo>
                          <a:pt x="1642" y="1852"/>
                        </a:lnTo>
                        <a:lnTo>
                          <a:pt x="1697" y="1848"/>
                        </a:lnTo>
                        <a:lnTo>
                          <a:pt x="1741" y="1860"/>
                        </a:lnTo>
                        <a:lnTo>
                          <a:pt x="1779" y="1852"/>
                        </a:lnTo>
                        <a:lnTo>
                          <a:pt x="1826" y="1848"/>
                        </a:lnTo>
                        <a:lnTo>
                          <a:pt x="1850" y="1876"/>
                        </a:lnTo>
                        <a:lnTo>
                          <a:pt x="1917" y="1860"/>
                        </a:lnTo>
                        <a:lnTo>
                          <a:pt x="1973" y="1856"/>
                        </a:lnTo>
                        <a:lnTo>
                          <a:pt x="2024" y="1836"/>
                        </a:lnTo>
                        <a:lnTo>
                          <a:pt x="2086" y="1844"/>
                        </a:lnTo>
                        <a:lnTo>
                          <a:pt x="2161" y="1844"/>
                        </a:lnTo>
                        <a:lnTo>
                          <a:pt x="2268" y="1775"/>
                        </a:lnTo>
                        <a:lnTo>
                          <a:pt x="2331" y="1700"/>
                        </a:lnTo>
                        <a:lnTo>
                          <a:pt x="2379" y="1668"/>
                        </a:lnTo>
                        <a:lnTo>
                          <a:pt x="2420" y="1664"/>
                        </a:lnTo>
                        <a:lnTo>
                          <a:pt x="2539" y="1676"/>
                        </a:lnTo>
                        <a:lnTo>
                          <a:pt x="2591" y="1676"/>
                        </a:lnTo>
                        <a:lnTo>
                          <a:pt x="2674" y="1664"/>
                        </a:lnTo>
                        <a:lnTo>
                          <a:pt x="2678" y="1577"/>
                        </a:lnTo>
                        <a:lnTo>
                          <a:pt x="2682" y="1539"/>
                        </a:lnTo>
                        <a:lnTo>
                          <a:pt x="2678" y="1511"/>
                        </a:lnTo>
                        <a:lnTo>
                          <a:pt x="2650" y="1492"/>
                        </a:lnTo>
                        <a:lnTo>
                          <a:pt x="2555" y="1472"/>
                        </a:lnTo>
                        <a:lnTo>
                          <a:pt x="2523" y="1448"/>
                        </a:lnTo>
                        <a:lnTo>
                          <a:pt x="2503" y="1412"/>
                        </a:lnTo>
                        <a:lnTo>
                          <a:pt x="2464" y="1307"/>
                        </a:lnTo>
                        <a:lnTo>
                          <a:pt x="2444" y="1260"/>
                        </a:lnTo>
                        <a:lnTo>
                          <a:pt x="2424" y="1220"/>
                        </a:lnTo>
                        <a:lnTo>
                          <a:pt x="2339" y="1169"/>
                        </a:lnTo>
                        <a:lnTo>
                          <a:pt x="2311" y="1137"/>
                        </a:lnTo>
                        <a:lnTo>
                          <a:pt x="2288" y="1105"/>
                        </a:lnTo>
                        <a:lnTo>
                          <a:pt x="2280" y="1068"/>
                        </a:lnTo>
                        <a:lnTo>
                          <a:pt x="2248" y="1028"/>
                        </a:lnTo>
                        <a:lnTo>
                          <a:pt x="2212" y="1008"/>
                        </a:lnTo>
                        <a:lnTo>
                          <a:pt x="2169" y="993"/>
                        </a:lnTo>
                        <a:lnTo>
                          <a:pt x="2137" y="1000"/>
                        </a:lnTo>
                        <a:lnTo>
                          <a:pt x="2105" y="973"/>
                        </a:lnTo>
                        <a:lnTo>
                          <a:pt x="2082" y="973"/>
                        </a:lnTo>
                        <a:lnTo>
                          <a:pt x="2060" y="957"/>
                        </a:lnTo>
                        <a:lnTo>
                          <a:pt x="2078" y="925"/>
                        </a:lnTo>
                        <a:lnTo>
                          <a:pt x="2101" y="905"/>
                        </a:lnTo>
                        <a:lnTo>
                          <a:pt x="2101" y="852"/>
                        </a:lnTo>
                        <a:lnTo>
                          <a:pt x="2141" y="836"/>
                        </a:lnTo>
                        <a:lnTo>
                          <a:pt x="2228" y="844"/>
                        </a:lnTo>
                        <a:lnTo>
                          <a:pt x="2272" y="824"/>
                        </a:lnTo>
                        <a:lnTo>
                          <a:pt x="2299" y="800"/>
                        </a:lnTo>
                        <a:lnTo>
                          <a:pt x="2307" y="741"/>
                        </a:lnTo>
                        <a:lnTo>
                          <a:pt x="2307" y="608"/>
                        </a:lnTo>
                        <a:lnTo>
                          <a:pt x="2295" y="608"/>
                        </a:lnTo>
                        <a:lnTo>
                          <a:pt x="2264" y="608"/>
                        </a:lnTo>
                        <a:lnTo>
                          <a:pt x="2284" y="481"/>
                        </a:lnTo>
                        <a:lnTo>
                          <a:pt x="2204" y="371"/>
                        </a:lnTo>
                        <a:lnTo>
                          <a:pt x="2131" y="329"/>
                        </a:lnTo>
                        <a:lnTo>
                          <a:pt x="2115" y="123"/>
                        </a:lnTo>
                        <a:lnTo>
                          <a:pt x="2137" y="16"/>
                        </a:lnTo>
                        <a:lnTo>
                          <a:pt x="2026" y="0"/>
                        </a:lnTo>
                        <a:lnTo>
                          <a:pt x="2020" y="60"/>
                        </a:lnTo>
                        <a:lnTo>
                          <a:pt x="1899" y="79"/>
                        </a:lnTo>
                        <a:lnTo>
                          <a:pt x="1947" y="139"/>
                        </a:lnTo>
                        <a:lnTo>
                          <a:pt x="1947" y="254"/>
                        </a:lnTo>
                        <a:lnTo>
                          <a:pt x="1957" y="285"/>
                        </a:lnTo>
                        <a:lnTo>
                          <a:pt x="1862" y="345"/>
                        </a:lnTo>
                        <a:lnTo>
                          <a:pt x="1713" y="551"/>
                        </a:lnTo>
                        <a:lnTo>
                          <a:pt x="1630" y="571"/>
                        </a:lnTo>
                        <a:lnTo>
                          <a:pt x="1567" y="513"/>
                        </a:lnTo>
                        <a:lnTo>
                          <a:pt x="1412" y="428"/>
                        </a:lnTo>
                        <a:lnTo>
                          <a:pt x="1329" y="466"/>
                        </a:lnTo>
                        <a:lnTo>
                          <a:pt x="1333" y="555"/>
                        </a:lnTo>
                        <a:lnTo>
                          <a:pt x="1222" y="561"/>
                        </a:lnTo>
                        <a:lnTo>
                          <a:pt x="1159" y="630"/>
                        </a:lnTo>
                        <a:lnTo>
                          <a:pt x="1006" y="630"/>
                        </a:lnTo>
                        <a:lnTo>
                          <a:pt x="965" y="586"/>
                        </a:lnTo>
                        <a:lnTo>
                          <a:pt x="795" y="583"/>
                        </a:lnTo>
                        <a:lnTo>
                          <a:pt x="715" y="624"/>
                        </a:lnTo>
                        <a:lnTo>
                          <a:pt x="632" y="598"/>
                        </a:lnTo>
                        <a:lnTo>
                          <a:pt x="610" y="519"/>
                        </a:lnTo>
                        <a:lnTo>
                          <a:pt x="547" y="472"/>
                        </a:lnTo>
                        <a:lnTo>
                          <a:pt x="521" y="408"/>
                        </a:lnTo>
                        <a:lnTo>
                          <a:pt x="357" y="444"/>
                        </a:lnTo>
                        <a:lnTo>
                          <a:pt x="367" y="497"/>
                        </a:lnTo>
                        <a:lnTo>
                          <a:pt x="299" y="555"/>
                        </a:lnTo>
                        <a:lnTo>
                          <a:pt x="204" y="535"/>
                        </a:lnTo>
                        <a:lnTo>
                          <a:pt x="125" y="577"/>
                        </a:lnTo>
                        <a:lnTo>
                          <a:pt x="18" y="583"/>
                        </a:lnTo>
                        <a:lnTo>
                          <a:pt x="8" y="620"/>
                        </a:lnTo>
                        <a:lnTo>
                          <a:pt x="0" y="682"/>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28" name="Freeform 9"/>
                  <p:cNvSpPr/>
                  <p:nvPr/>
                </p:nvSpPr>
                <p:spPr bwMode="gray">
                  <a:xfrm>
                    <a:off x="3548063" y="12700"/>
                    <a:ext cx="5667375" cy="4860925"/>
                  </a:xfrm>
                  <a:custGeom>
                    <a:avLst/>
                    <a:gdLst/>
                    <a:ahLst/>
                    <a:cxnLst>
                      <a:cxn ang="0">
                        <a:pos x="158" y="2581"/>
                      </a:cxn>
                      <a:cxn ang="0">
                        <a:pos x="200" y="2618"/>
                      </a:cxn>
                      <a:cxn ang="0">
                        <a:pos x="178" y="2702"/>
                      </a:cxn>
                      <a:cxn ang="0">
                        <a:pos x="346" y="2917"/>
                      </a:cxn>
                      <a:cxn ang="0">
                        <a:pos x="463" y="3009"/>
                      </a:cxn>
                      <a:cxn ang="0">
                        <a:pos x="705" y="2929"/>
                      </a:cxn>
                      <a:cxn ang="0">
                        <a:pos x="885" y="2904"/>
                      </a:cxn>
                      <a:cxn ang="0">
                        <a:pos x="1053" y="3056"/>
                      </a:cxn>
                      <a:cxn ang="0">
                        <a:pos x="1344" y="3062"/>
                      </a:cxn>
                      <a:cxn ang="0">
                        <a:pos x="1671" y="2987"/>
                      </a:cxn>
                      <a:cxn ang="0">
                        <a:pos x="1905" y="2945"/>
                      </a:cxn>
                      <a:cxn ang="0">
                        <a:pos x="2200" y="2777"/>
                      </a:cxn>
                      <a:cxn ang="0">
                        <a:pos x="2285" y="2571"/>
                      </a:cxn>
                      <a:cxn ang="0">
                        <a:pos x="2364" y="2432"/>
                      </a:cxn>
                      <a:cxn ang="0">
                        <a:pos x="2469" y="2761"/>
                      </a:cxn>
                      <a:cxn ang="0">
                        <a:pos x="2602" y="3040"/>
                      </a:cxn>
                      <a:cxn ang="0">
                        <a:pos x="2645" y="2997"/>
                      </a:cxn>
                      <a:cxn ang="0">
                        <a:pos x="2661" y="2866"/>
                      </a:cxn>
                      <a:cxn ang="0">
                        <a:pos x="2689" y="2805"/>
                      </a:cxn>
                      <a:cxn ang="0">
                        <a:pos x="2786" y="2737"/>
                      </a:cxn>
                      <a:cxn ang="0">
                        <a:pos x="2845" y="2557"/>
                      </a:cxn>
                      <a:cxn ang="0">
                        <a:pos x="3053" y="2317"/>
                      </a:cxn>
                      <a:cxn ang="0">
                        <a:pos x="3152" y="1998"/>
                      </a:cxn>
                      <a:cxn ang="0">
                        <a:pos x="3156" y="1790"/>
                      </a:cxn>
                      <a:cxn ang="0">
                        <a:pos x="3231" y="1519"/>
                      </a:cxn>
                      <a:cxn ang="0">
                        <a:pos x="3263" y="1371"/>
                      </a:cxn>
                      <a:cxn ang="0">
                        <a:pos x="3368" y="1319"/>
                      </a:cxn>
                      <a:cxn ang="0">
                        <a:pos x="3534" y="1244"/>
                      </a:cxn>
                      <a:cxn ang="0">
                        <a:pos x="3558" y="1115"/>
                      </a:cxn>
                      <a:cxn ang="0">
                        <a:pos x="3507" y="1107"/>
                      </a:cxn>
                      <a:cxn ang="0">
                        <a:pos x="3435" y="1032"/>
                      </a:cxn>
                      <a:cxn ang="0">
                        <a:pos x="3334" y="960"/>
                      </a:cxn>
                      <a:cxn ang="0">
                        <a:pos x="3295" y="616"/>
                      </a:cxn>
                      <a:cxn ang="0">
                        <a:pos x="3291" y="436"/>
                      </a:cxn>
                      <a:cxn ang="0">
                        <a:pos x="3224" y="255"/>
                      </a:cxn>
                      <a:cxn ang="0">
                        <a:pos x="3097" y="121"/>
                      </a:cxn>
                      <a:cxn ang="0">
                        <a:pos x="2948" y="0"/>
                      </a:cxn>
                      <a:cxn ang="0">
                        <a:pos x="2758" y="180"/>
                      </a:cxn>
                      <a:cxn ang="0">
                        <a:pos x="2507" y="313"/>
                      </a:cxn>
                      <a:cxn ang="0">
                        <a:pos x="2075" y="212"/>
                      </a:cxn>
                      <a:cxn ang="0">
                        <a:pos x="2043" y="208"/>
                      </a:cxn>
                      <a:cxn ang="0">
                        <a:pos x="1697" y="255"/>
                      </a:cxn>
                      <a:cxn ang="0">
                        <a:pos x="1083" y="255"/>
                      </a:cxn>
                      <a:cxn ang="0">
                        <a:pos x="669" y="463"/>
                      </a:cxn>
                      <a:cxn ang="0">
                        <a:pos x="465" y="824"/>
                      </a:cxn>
                      <a:cxn ang="0">
                        <a:pos x="465" y="1472"/>
                      </a:cxn>
                      <a:cxn ang="0">
                        <a:pos x="319" y="1668"/>
                      </a:cxn>
                      <a:cxn ang="0">
                        <a:pos x="232" y="1683"/>
                      </a:cxn>
                      <a:cxn ang="0">
                        <a:pos x="200" y="1806"/>
                      </a:cxn>
                      <a:cxn ang="0">
                        <a:pos x="91" y="1994"/>
                      </a:cxn>
                      <a:cxn ang="0">
                        <a:pos x="87" y="2050"/>
                      </a:cxn>
                      <a:cxn ang="0">
                        <a:pos x="36" y="2125"/>
                      </a:cxn>
                      <a:cxn ang="0">
                        <a:pos x="4" y="2258"/>
                      </a:cxn>
                      <a:cxn ang="0">
                        <a:pos x="12" y="2341"/>
                      </a:cxn>
                      <a:cxn ang="0">
                        <a:pos x="91" y="2383"/>
                      </a:cxn>
                    </a:cxnLst>
                    <a:rect l="0" t="0" r="r" b="b"/>
                    <a:pathLst>
                      <a:path w="3570" h="3062">
                        <a:moveTo>
                          <a:pt x="91" y="2383"/>
                        </a:moveTo>
                        <a:lnTo>
                          <a:pt x="111" y="2446"/>
                        </a:lnTo>
                        <a:lnTo>
                          <a:pt x="158" y="2581"/>
                        </a:lnTo>
                        <a:lnTo>
                          <a:pt x="162" y="2589"/>
                        </a:lnTo>
                        <a:lnTo>
                          <a:pt x="188" y="2599"/>
                        </a:lnTo>
                        <a:lnTo>
                          <a:pt x="200" y="2618"/>
                        </a:lnTo>
                        <a:lnTo>
                          <a:pt x="212" y="2654"/>
                        </a:lnTo>
                        <a:lnTo>
                          <a:pt x="212" y="2686"/>
                        </a:lnTo>
                        <a:lnTo>
                          <a:pt x="178" y="2702"/>
                        </a:lnTo>
                        <a:lnTo>
                          <a:pt x="216" y="2761"/>
                        </a:lnTo>
                        <a:lnTo>
                          <a:pt x="283" y="2834"/>
                        </a:lnTo>
                        <a:lnTo>
                          <a:pt x="346" y="2917"/>
                        </a:lnTo>
                        <a:lnTo>
                          <a:pt x="366" y="2981"/>
                        </a:lnTo>
                        <a:lnTo>
                          <a:pt x="356" y="3015"/>
                        </a:lnTo>
                        <a:lnTo>
                          <a:pt x="463" y="3009"/>
                        </a:lnTo>
                        <a:lnTo>
                          <a:pt x="542" y="2967"/>
                        </a:lnTo>
                        <a:lnTo>
                          <a:pt x="637" y="2987"/>
                        </a:lnTo>
                        <a:lnTo>
                          <a:pt x="705" y="2929"/>
                        </a:lnTo>
                        <a:lnTo>
                          <a:pt x="695" y="2876"/>
                        </a:lnTo>
                        <a:lnTo>
                          <a:pt x="859" y="2840"/>
                        </a:lnTo>
                        <a:lnTo>
                          <a:pt x="885" y="2904"/>
                        </a:lnTo>
                        <a:lnTo>
                          <a:pt x="948" y="2951"/>
                        </a:lnTo>
                        <a:lnTo>
                          <a:pt x="970" y="3030"/>
                        </a:lnTo>
                        <a:lnTo>
                          <a:pt x="1053" y="3056"/>
                        </a:lnTo>
                        <a:lnTo>
                          <a:pt x="1133" y="3015"/>
                        </a:lnTo>
                        <a:lnTo>
                          <a:pt x="1303" y="3018"/>
                        </a:lnTo>
                        <a:lnTo>
                          <a:pt x="1344" y="3062"/>
                        </a:lnTo>
                        <a:lnTo>
                          <a:pt x="1497" y="3062"/>
                        </a:lnTo>
                        <a:lnTo>
                          <a:pt x="1560" y="2993"/>
                        </a:lnTo>
                        <a:lnTo>
                          <a:pt x="1671" y="2987"/>
                        </a:lnTo>
                        <a:lnTo>
                          <a:pt x="1667" y="2898"/>
                        </a:lnTo>
                        <a:lnTo>
                          <a:pt x="1750" y="2860"/>
                        </a:lnTo>
                        <a:lnTo>
                          <a:pt x="1905" y="2945"/>
                        </a:lnTo>
                        <a:lnTo>
                          <a:pt x="1968" y="3003"/>
                        </a:lnTo>
                        <a:lnTo>
                          <a:pt x="2051" y="2983"/>
                        </a:lnTo>
                        <a:lnTo>
                          <a:pt x="2200" y="2777"/>
                        </a:lnTo>
                        <a:lnTo>
                          <a:pt x="2295" y="2717"/>
                        </a:lnTo>
                        <a:lnTo>
                          <a:pt x="2285" y="2686"/>
                        </a:lnTo>
                        <a:lnTo>
                          <a:pt x="2285" y="2571"/>
                        </a:lnTo>
                        <a:lnTo>
                          <a:pt x="2237" y="2511"/>
                        </a:lnTo>
                        <a:lnTo>
                          <a:pt x="2358" y="2492"/>
                        </a:lnTo>
                        <a:lnTo>
                          <a:pt x="2364" y="2432"/>
                        </a:lnTo>
                        <a:lnTo>
                          <a:pt x="2475" y="2448"/>
                        </a:lnTo>
                        <a:lnTo>
                          <a:pt x="2453" y="2555"/>
                        </a:lnTo>
                        <a:lnTo>
                          <a:pt x="2469" y="2761"/>
                        </a:lnTo>
                        <a:lnTo>
                          <a:pt x="2542" y="2803"/>
                        </a:lnTo>
                        <a:lnTo>
                          <a:pt x="2622" y="2913"/>
                        </a:lnTo>
                        <a:lnTo>
                          <a:pt x="2602" y="3040"/>
                        </a:lnTo>
                        <a:lnTo>
                          <a:pt x="2633" y="3040"/>
                        </a:lnTo>
                        <a:lnTo>
                          <a:pt x="2645" y="3040"/>
                        </a:lnTo>
                        <a:lnTo>
                          <a:pt x="2645" y="2997"/>
                        </a:lnTo>
                        <a:lnTo>
                          <a:pt x="2661" y="2933"/>
                        </a:lnTo>
                        <a:lnTo>
                          <a:pt x="2669" y="2890"/>
                        </a:lnTo>
                        <a:lnTo>
                          <a:pt x="2661" y="2866"/>
                        </a:lnTo>
                        <a:lnTo>
                          <a:pt x="2661" y="2822"/>
                        </a:lnTo>
                        <a:lnTo>
                          <a:pt x="2677" y="2830"/>
                        </a:lnTo>
                        <a:lnTo>
                          <a:pt x="2689" y="2805"/>
                        </a:lnTo>
                        <a:lnTo>
                          <a:pt x="2717" y="2757"/>
                        </a:lnTo>
                        <a:lnTo>
                          <a:pt x="2742" y="2737"/>
                        </a:lnTo>
                        <a:lnTo>
                          <a:pt x="2786" y="2737"/>
                        </a:lnTo>
                        <a:lnTo>
                          <a:pt x="2806" y="2717"/>
                        </a:lnTo>
                        <a:lnTo>
                          <a:pt x="2826" y="2610"/>
                        </a:lnTo>
                        <a:lnTo>
                          <a:pt x="2845" y="2557"/>
                        </a:lnTo>
                        <a:lnTo>
                          <a:pt x="2984" y="2363"/>
                        </a:lnTo>
                        <a:lnTo>
                          <a:pt x="3020" y="2325"/>
                        </a:lnTo>
                        <a:lnTo>
                          <a:pt x="3053" y="2317"/>
                        </a:lnTo>
                        <a:lnTo>
                          <a:pt x="3081" y="2286"/>
                        </a:lnTo>
                        <a:lnTo>
                          <a:pt x="3152" y="2062"/>
                        </a:lnTo>
                        <a:lnTo>
                          <a:pt x="3152" y="1998"/>
                        </a:lnTo>
                        <a:lnTo>
                          <a:pt x="3140" y="1935"/>
                        </a:lnTo>
                        <a:lnTo>
                          <a:pt x="3140" y="1858"/>
                        </a:lnTo>
                        <a:lnTo>
                          <a:pt x="3156" y="1790"/>
                        </a:lnTo>
                        <a:lnTo>
                          <a:pt x="3184" y="1735"/>
                        </a:lnTo>
                        <a:lnTo>
                          <a:pt x="3220" y="1602"/>
                        </a:lnTo>
                        <a:lnTo>
                          <a:pt x="3231" y="1519"/>
                        </a:lnTo>
                        <a:lnTo>
                          <a:pt x="3231" y="1487"/>
                        </a:lnTo>
                        <a:lnTo>
                          <a:pt x="3247" y="1406"/>
                        </a:lnTo>
                        <a:lnTo>
                          <a:pt x="3263" y="1371"/>
                        </a:lnTo>
                        <a:lnTo>
                          <a:pt x="3315" y="1367"/>
                        </a:lnTo>
                        <a:lnTo>
                          <a:pt x="3350" y="1347"/>
                        </a:lnTo>
                        <a:lnTo>
                          <a:pt x="3368" y="1319"/>
                        </a:lnTo>
                        <a:lnTo>
                          <a:pt x="3451" y="1279"/>
                        </a:lnTo>
                        <a:lnTo>
                          <a:pt x="3483" y="1268"/>
                        </a:lnTo>
                        <a:lnTo>
                          <a:pt x="3534" y="1244"/>
                        </a:lnTo>
                        <a:lnTo>
                          <a:pt x="3562" y="1186"/>
                        </a:lnTo>
                        <a:lnTo>
                          <a:pt x="3570" y="1151"/>
                        </a:lnTo>
                        <a:lnTo>
                          <a:pt x="3558" y="1115"/>
                        </a:lnTo>
                        <a:lnTo>
                          <a:pt x="3538" y="1115"/>
                        </a:lnTo>
                        <a:lnTo>
                          <a:pt x="3527" y="1099"/>
                        </a:lnTo>
                        <a:lnTo>
                          <a:pt x="3507" y="1107"/>
                        </a:lnTo>
                        <a:lnTo>
                          <a:pt x="3491" y="1060"/>
                        </a:lnTo>
                        <a:lnTo>
                          <a:pt x="3463" y="1036"/>
                        </a:lnTo>
                        <a:lnTo>
                          <a:pt x="3435" y="1032"/>
                        </a:lnTo>
                        <a:lnTo>
                          <a:pt x="3376" y="1008"/>
                        </a:lnTo>
                        <a:lnTo>
                          <a:pt x="3354" y="988"/>
                        </a:lnTo>
                        <a:lnTo>
                          <a:pt x="3334" y="960"/>
                        </a:lnTo>
                        <a:lnTo>
                          <a:pt x="3307" y="840"/>
                        </a:lnTo>
                        <a:lnTo>
                          <a:pt x="3295" y="749"/>
                        </a:lnTo>
                        <a:lnTo>
                          <a:pt x="3295" y="616"/>
                        </a:lnTo>
                        <a:lnTo>
                          <a:pt x="3291" y="459"/>
                        </a:lnTo>
                        <a:lnTo>
                          <a:pt x="3303" y="463"/>
                        </a:lnTo>
                        <a:lnTo>
                          <a:pt x="3291" y="436"/>
                        </a:lnTo>
                        <a:lnTo>
                          <a:pt x="3231" y="368"/>
                        </a:lnTo>
                        <a:lnTo>
                          <a:pt x="3228" y="317"/>
                        </a:lnTo>
                        <a:lnTo>
                          <a:pt x="3224" y="255"/>
                        </a:lnTo>
                        <a:lnTo>
                          <a:pt x="3180" y="192"/>
                        </a:lnTo>
                        <a:lnTo>
                          <a:pt x="3140" y="172"/>
                        </a:lnTo>
                        <a:lnTo>
                          <a:pt x="3097" y="121"/>
                        </a:lnTo>
                        <a:lnTo>
                          <a:pt x="3053" y="97"/>
                        </a:lnTo>
                        <a:lnTo>
                          <a:pt x="2996" y="73"/>
                        </a:lnTo>
                        <a:lnTo>
                          <a:pt x="2948" y="0"/>
                        </a:lnTo>
                        <a:lnTo>
                          <a:pt x="2861" y="77"/>
                        </a:lnTo>
                        <a:lnTo>
                          <a:pt x="2806" y="57"/>
                        </a:lnTo>
                        <a:lnTo>
                          <a:pt x="2758" y="180"/>
                        </a:lnTo>
                        <a:lnTo>
                          <a:pt x="2645" y="208"/>
                        </a:lnTo>
                        <a:lnTo>
                          <a:pt x="2614" y="305"/>
                        </a:lnTo>
                        <a:lnTo>
                          <a:pt x="2507" y="313"/>
                        </a:lnTo>
                        <a:lnTo>
                          <a:pt x="2435" y="261"/>
                        </a:lnTo>
                        <a:lnTo>
                          <a:pt x="2055" y="255"/>
                        </a:lnTo>
                        <a:lnTo>
                          <a:pt x="2075" y="212"/>
                        </a:lnTo>
                        <a:lnTo>
                          <a:pt x="2063" y="212"/>
                        </a:lnTo>
                        <a:lnTo>
                          <a:pt x="2055" y="208"/>
                        </a:lnTo>
                        <a:lnTo>
                          <a:pt x="2043" y="208"/>
                        </a:lnTo>
                        <a:lnTo>
                          <a:pt x="2016" y="255"/>
                        </a:lnTo>
                        <a:lnTo>
                          <a:pt x="1905" y="255"/>
                        </a:lnTo>
                        <a:lnTo>
                          <a:pt x="1697" y="255"/>
                        </a:lnTo>
                        <a:lnTo>
                          <a:pt x="1491" y="255"/>
                        </a:lnTo>
                        <a:lnTo>
                          <a:pt x="1283" y="255"/>
                        </a:lnTo>
                        <a:lnTo>
                          <a:pt x="1083" y="255"/>
                        </a:lnTo>
                        <a:lnTo>
                          <a:pt x="877" y="255"/>
                        </a:lnTo>
                        <a:lnTo>
                          <a:pt x="669" y="255"/>
                        </a:lnTo>
                        <a:lnTo>
                          <a:pt x="669" y="463"/>
                        </a:lnTo>
                        <a:lnTo>
                          <a:pt x="669" y="695"/>
                        </a:lnTo>
                        <a:lnTo>
                          <a:pt x="465" y="695"/>
                        </a:lnTo>
                        <a:lnTo>
                          <a:pt x="465" y="824"/>
                        </a:lnTo>
                        <a:lnTo>
                          <a:pt x="465" y="1044"/>
                        </a:lnTo>
                        <a:lnTo>
                          <a:pt x="465" y="1256"/>
                        </a:lnTo>
                        <a:lnTo>
                          <a:pt x="465" y="1472"/>
                        </a:lnTo>
                        <a:lnTo>
                          <a:pt x="457" y="1664"/>
                        </a:lnTo>
                        <a:lnTo>
                          <a:pt x="434" y="1668"/>
                        </a:lnTo>
                        <a:lnTo>
                          <a:pt x="319" y="1668"/>
                        </a:lnTo>
                        <a:lnTo>
                          <a:pt x="283" y="1672"/>
                        </a:lnTo>
                        <a:lnTo>
                          <a:pt x="236" y="1679"/>
                        </a:lnTo>
                        <a:lnTo>
                          <a:pt x="232" y="1683"/>
                        </a:lnTo>
                        <a:lnTo>
                          <a:pt x="220" y="1719"/>
                        </a:lnTo>
                        <a:lnTo>
                          <a:pt x="216" y="1763"/>
                        </a:lnTo>
                        <a:lnTo>
                          <a:pt x="200" y="1806"/>
                        </a:lnTo>
                        <a:lnTo>
                          <a:pt x="154" y="1874"/>
                        </a:lnTo>
                        <a:lnTo>
                          <a:pt x="91" y="1943"/>
                        </a:lnTo>
                        <a:lnTo>
                          <a:pt x="91" y="1994"/>
                        </a:lnTo>
                        <a:lnTo>
                          <a:pt x="95" y="2026"/>
                        </a:lnTo>
                        <a:lnTo>
                          <a:pt x="91" y="2046"/>
                        </a:lnTo>
                        <a:lnTo>
                          <a:pt x="87" y="2050"/>
                        </a:lnTo>
                        <a:lnTo>
                          <a:pt x="55" y="2070"/>
                        </a:lnTo>
                        <a:lnTo>
                          <a:pt x="43" y="2086"/>
                        </a:lnTo>
                        <a:lnTo>
                          <a:pt x="36" y="2125"/>
                        </a:lnTo>
                        <a:lnTo>
                          <a:pt x="36" y="2179"/>
                        </a:lnTo>
                        <a:lnTo>
                          <a:pt x="28" y="2214"/>
                        </a:lnTo>
                        <a:lnTo>
                          <a:pt x="4" y="2258"/>
                        </a:lnTo>
                        <a:lnTo>
                          <a:pt x="0" y="2278"/>
                        </a:lnTo>
                        <a:lnTo>
                          <a:pt x="0" y="2341"/>
                        </a:lnTo>
                        <a:lnTo>
                          <a:pt x="12" y="2341"/>
                        </a:lnTo>
                        <a:lnTo>
                          <a:pt x="32" y="2337"/>
                        </a:lnTo>
                        <a:lnTo>
                          <a:pt x="95" y="2321"/>
                        </a:lnTo>
                        <a:lnTo>
                          <a:pt x="91" y="2383"/>
                        </a:lnTo>
                        <a:close/>
                      </a:path>
                    </a:pathLst>
                  </a:custGeom>
                  <a:grpFill/>
                  <a:ln w="6350" cap="flat" cmpd="sng">
                    <a:solidFill>
                      <a:sysClr val="window" lastClr="FFFFFF"/>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dirty="0">
                      <a:ln>
                        <a:noFill/>
                      </a:ln>
                      <a:solidFill>
                        <a:sysClr val="windowText" lastClr="000000"/>
                      </a:solidFill>
                      <a:effectLst/>
                      <a:uLnTx/>
                      <a:uFillTx/>
                    </a:endParaRPr>
                  </a:p>
                </p:txBody>
              </p:sp>
            </p:grpSp>
          </p:grpSp>
        </p:grpSp>
      </p:grpSp>
      <p:grpSp>
        <p:nvGrpSpPr>
          <p:cNvPr id="424" name="组合 423"/>
          <p:cNvGrpSpPr/>
          <p:nvPr/>
        </p:nvGrpSpPr>
        <p:grpSpPr>
          <a:xfrm>
            <a:off x="2210619" y="1971668"/>
            <a:ext cx="204152" cy="348163"/>
            <a:chOff x="3175490" y="3283761"/>
            <a:chExt cx="272155" cy="464074"/>
          </a:xfrm>
        </p:grpSpPr>
        <p:sp>
          <p:nvSpPr>
            <p:cNvPr id="425" name="椭圆 424"/>
            <p:cNvSpPr/>
            <p:nvPr/>
          </p:nvSpPr>
          <p:spPr>
            <a:xfrm>
              <a:off x="3180472" y="3288857"/>
              <a:ext cx="262835" cy="26032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2</a:t>
              </a:r>
              <a:endParaRPr kumimoji="0" lang="zh-CN" altLang="en-US" sz="11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6" name="Freeform 7"/>
            <p:cNvSpPr>
              <a:spLocks noEditPoints="1"/>
            </p:cNvSpPr>
            <p:nvPr/>
          </p:nvSpPr>
          <p:spPr bwMode="auto">
            <a:xfrm>
              <a:off x="3175490" y="3283761"/>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FF990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dirty="0">
                <a:ln>
                  <a:noFill/>
                </a:ln>
                <a:solidFill>
                  <a:sysClr val="windowText" lastClr="000000"/>
                </a:solidFill>
                <a:effectLst/>
                <a:uLnTx/>
                <a:uFillTx/>
              </a:endParaRPr>
            </a:p>
          </p:txBody>
        </p:sp>
      </p:grpSp>
      <p:grpSp>
        <p:nvGrpSpPr>
          <p:cNvPr id="427" name="组合 426"/>
          <p:cNvGrpSpPr/>
          <p:nvPr/>
        </p:nvGrpSpPr>
        <p:grpSpPr>
          <a:xfrm>
            <a:off x="3667864" y="1649550"/>
            <a:ext cx="204152" cy="348163"/>
            <a:chOff x="4911122" y="2940663"/>
            <a:chExt cx="272155" cy="464074"/>
          </a:xfrm>
        </p:grpSpPr>
        <p:sp>
          <p:nvSpPr>
            <p:cNvPr id="428" name="椭圆 427"/>
            <p:cNvSpPr/>
            <p:nvPr/>
          </p:nvSpPr>
          <p:spPr>
            <a:xfrm>
              <a:off x="4916698" y="2946105"/>
              <a:ext cx="262835" cy="26032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3</a:t>
              </a:r>
              <a:endParaRPr kumimoji="0" lang="zh-CN" altLang="en-US" sz="11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9" name="Freeform 7"/>
            <p:cNvSpPr>
              <a:spLocks noEditPoints="1"/>
            </p:cNvSpPr>
            <p:nvPr/>
          </p:nvSpPr>
          <p:spPr bwMode="auto">
            <a:xfrm>
              <a:off x="4911122" y="2940663"/>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FF990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dirty="0">
                <a:ln>
                  <a:noFill/>
                </a:ln>
                <a:solidFill>
                  <a:sysClr val="windowText" lastClr="000000"/>
                </a:solidFill>
                <a:effectLst/>
                <a:uLnTx/>
                <a:uFillTx/>
              </a:endParaRPr>
            </a:p>
          </p:txBody>
        </p:sp>
      </p:grpSp>
      <p:grpSp>
        <p:nvGrpSpPr>
          <p:cNvPr id="430" name="组合 429"/>
          <p:cNvGrpSpPr/>
          <p:nvPr/>
        </p:nvGrpSpPr>
        <p:grpSpPr>
          <a:xfrm>
            <a:off x="5262960" y="2067417"/>
            <a:ext cx="204152" cy="348163"/>
            <a:chOff x="6778768" y="3394134"/>
            <a:chExt cx="272155" cy="464074"/>
          </a:xfrm>
        </p:grpSpPr>
        <p:sp>
          <p:nvSpPr>
            <p:cNvPr id="431" name="椭圆 430"/>
            <p:cNvSpPr/>
            <p:nvPr/>
          </p:nvSpPr>
          <p:spPr>
            <a:xfrm>
              <a:off x="6783429" y="3407639"/>
              <a:ext cx="262835" cy="26032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1</a:t>
              </a:r>
              <a:endParaRPr kumimoji="0" lang="zh-CN" altLang="en-US" sz="11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32" name="Freeform 7"/>
            <p:cNvSpPr>
              <a:spLocks noEditPoints="1"/>
            </p:cNvSpPr>
            <p:nvPr/>
          </p:nvSpPr>
          <p:spPr bwMode="auto">
            <a:xfrm>
              <a:off x="6778768" y="3394134"/>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FF990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dirty="0">
                <a:ln>
                  <a:noFill/>
                </a:ln>
                <a:solidFill>
                  <a:sysClr val="windowText" lastClr="000000"/>
                </a:solidFill>
                <a:effectLst/>
                <a:uLnTx/>
                <a:uFillTx/>
              </a:endParaRPr>
            </a:p>
          </p:txBody>
        </p:sp>
      </p:grpSp>
      <p:grpSp>
        <p:nvGrpSpPr>
          <p:cNvPr id="433" name="组合 432"/>
          <p:cNvGrpSpPr/>
          <p:nvPr/>
        </p:nvGrpSpPr>
        <p:grpSpPr>
          <a:xfrm>
            <a:off x="5654330" y="2913292"/>
            <a:ext cx="204152" cy="348163"/>
            <a:chOff x="7243786" y="4478810"/>
            <a:chExt cx="272155" cy="464074"/>
          </a:xfrm>
        </p:grpSpPr>
        <p:sp>
          <p:nvSpPr>
            <p:cNvPr id="434" name="椭圆 433"/>
            <p:cNvSpPr/>
            <p:nvPr/>
          </p:nvSpPr>
          <p:spPr>
            <a:xfrm>
              <a:off x="7248343" y="4486001"/>
              <a:ext cx="262835" cy="26032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5</a:t>
              </a:r>
              <a:endParaRPr kumimoji="0" lang="zh-CN" altLang="en-US" sz="11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35" name="Freeform 7"/>
            <p:cNvSpPr>
              <a:spLocks noEditPoints="1"/>
            </p:cNvSpPr>
            <p:nvPr/>
          </p:nvSpPr>
          <p:spPr bwMode="auto">
            <a:xfrm>
              <a:off x="7243786" y="4478810"/>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FF990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dirty="0">
                <a:ln>
                  <a:noFill/>
                </a:ln>
                <a:solidFill>
                  <a:sysClr val="windowText" lastClr="000000"/>
                </a:solidFill>
                <a:effectLst/>
                <a:uLnTx/>
                <a:uFillTx/>
              </a:endParaRPr>
            </a:p>
          </p:txBody>
        </p:sp>
      </p:grpSp>
      <p:grpSp>
        <p:nvGrpSpPr>
          <p:cNvPr id="436" name="组合 435"/>
          <p:cNvGrpSpPr/>
          <p:nvPr/>
        </p:nvGrpSpPr>
        <p:grpSpPr>
          <a:xfrm>
            <a:off x="2959578" y="2760041"/>
            <a:ext cx="204152" cy="348163"/>
            <a:chOff x="4108156" y="4240514"/>
            <a:chExt cx="272155" cy="464074"/>
          </a:xfrm>
          <a:solidFill>
            <a:srgbClr val="FF9900"/>
          </a:solidFill>
        </p:grpSpPr>
        <p:sp>
          <p:nvSpPr>
            <p:cNvPr id="437" name="椭圆 436"/>
            <p:cNvSpPr/>
            <p:nvPr/>
          </p:nvSpPr>
          <p:spPr>
            <a:xfrm>
              <a:off x="4112815" y="4248661"/>
              <a:ext cx="262835" cy="260326"/>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1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4</a:t>
              </a:r>
              <a:endParaRPr kumimoji="0" lang="zh-CN" altLang="en-US" sz="11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38" name="Freeform 7"/>
            <p:cNvSpPr>
              <a:spLocks noEditPoints="1"/>
            </p:cNvSpPr>
            <p:nvPr/>
          </p:nvSpPr>
          <p:spPr bwMode="auto">
            <a:xfrm>
              <a:off x="4108156" y="4240514"/>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dirty="0">
                <a:ln>
                  <a:noFill/>
                </a:ln>
                <a:solidFill>
                  <a:sysClr val="windowText" lastClr="000000"/>
                </a:solidFill>
                <a:effectLst/>
                <a:uLnTx/>
                <a:uFillTx/>
              </a:endParaRPr>
            </a:p>
          </p:txBody>
        </p:sp>
      </p:grpSp>
      <p:grpSp>
        <p:nvGrpSpPr>
          <p:cNvPr id="439" name="Group 2"/>
          <p:cNvGrpSpPr/>
          <p:nvPr/>
        </p:nvGrpSpPr>
        <p:grpSpPr>
          <a:xfrm>
            <a:off x="2236495" y="1997713"/>
            <a:ext cx="3443711" cy="1263742"/>
            <a:chOff x="527941" y="1023021"/>
            <a:chExt cx="4590819" cy="1684470"/>
          </a:xfrm>
        </p:grpSpPr>
        <p:cxnSp>
          <p:nvCxnSpPr>
            <p:cNvPr id="440" name="Straight Connector 5"/>
            <p:cNvCxnSpPr>
              <a:stCxn id="426" idx="2"/>
              <a:endCxn id="438" idx="2"/>
            </p:cNvCxnSpPr>
            <p:nvPr/>
          </p:nvCxnSpPr>
          <p:spPr>
            <a:xfrm>
              <a:off x="527941" y="1452379"/>
              <a:ext cx="998439" cy="1050840"/>
            </a:xfrm>
            <a:prstGeom prst="line">
              <a:avLst/>
            </a:prstGeom>
            <a:noFill/>
            <a:ln w="6350" cap="flat" cmpd="sng" algn="ctr">
              <a:solidFill>
                <a:srgbClr val="009DD9">
                  <a:lumMod val="75000"/>
                </a:srgbClr>
              </a:solidFill>
              <a:prstDash val="solid"/>
              <a:miter lim="800000"/>
            </a:ln>
            <a:effectLst/>
          </p:spPr>
        </p:cxnSp>
        <p:cxnSp>
          <p:nvCxnSpPr>
            <p:cNvPr id="441" name="Straight Connector 7"/>
            <p:cNvCxnSpPr>
              <a:stCxn id="438" idx="2"/>
              <a:endCxn id="432" idx="2"/>
            </p:cNvCxnSpPr>
            <p:nvPr/>
          </p:nvCxnSpPr>
          <p:spPr>
            <a:xfrm flipV="1">
              <a:off x="1526380" y="1580005"/>
              <a:ext cx="3070644" cy="923214"/>
            </a:xfrm>
            <a:prstGeom prst="line">
              <a:avLst/>
            </a:prstGeom>
            <a:noFill/>
            <a:ln w="6350" cap="flat" cmpd="sng" algn="ctr">
              <a:solidFill>
                <a:srgbClr val="009DD9">
                  <a:lumMod val="75000"/>
                </a:srgbClr>
              </a:solidFill>
              <a:prstDash val="solid"/>
              <a:miter lim="800000"/>
            </a:ln>
            <a:effectLst/>
          </p:spPr>
        </p:cxnSp>
        <p:cxnSp>
          <p:nvCxnSpPr>
            <p:cNvPr id="442" name="Straight Connector 22"/>
            <p:cNvCxnSpPr>
              <a:stCxn id="426" idx="2"/>
              <a:endCxn id="435" idx="2"/>
            </p:cNvCxnSpPr>
            <p:nvPr/>
          </p:nvCxnSpPr>
          <p:spPr>
            <a:xfrm>
              <a:off x="527941" y="1452379"/>
              <a:ext cx="4590819" cy="1255112"/>
            </a:xfrm>
            <a:prstGeom prst="line">
              <a:avLst/>
            </a:prstGeom>
            <a:noFill/>
            <a:ln w="6350" cap="flat" cmpd="sng" algn="ctr">
              <a:solidFill>
                <a:srgbClr val="009DD9">
                  <a:lumMod val="75000"/>
                </a:srgbClr>
              </a:solidFill>
              <a:prstDash val="solid"/>
              <a:miter lim="800000"/>
            </a:ln>
            <a:effectLst/>
          </p:spPr>
        </p:cxnSp>
        <p:cxnSp>
          <p:nvCxnSpPr>
            <p:cNvPr id="443" name="Straight Connector 24"/>
            <p:cNvCxnSpPr>
              <a:stCxn id="426" idx="2"/>
              <a:endCxn id="432" idx="2"/>
            </p:cNvCxnSpPr>
            <p:nvPr/>
          </p:nvCxnSpPr>
          <p:spPr>
            <a:xfrm>
              <a:off x="527941" y="1452379"/>
              <a:ext cx="4069082" cy="127626"/>
            </a:xfrm>
            <a:prstGeom prst="line">
              <a:avLst/>
            </a:prstGeom>
            <a:noFill/>
            <a:ln w="6350" cap="flat" cmpd="sng" algn="ctr">
              <a:solidFill>
                <a:srgbClr val="009DD9">
                  <a:lumMod val="75000"/>
                </a:srgbClr>
              </a:solidFill>
              <a:prstDash val="solid"/>
              <a:miter lim="800000"/>
            </a:ln>
            <a:effectLst/>
          </p:spPr>
        </p:cxnSp>
        <p:cxnSp>
          <p:nvCxnSpPr>
            <p:cNvPr id="444" name="Straight Connector 29"/>
            <p:cNvCxnSpPr>
              <a:stCxn id="435" idx="2"/>
              <a:endCxn id="438" idx="2"/>
            </p:cNvCxnSpPr>
            <p:nvPr/>
          </p:nvCxnSpPr>
          <p:spPr>
            <a:xfrm flipH="1" flipV="1">
              <a:off x="1526380" y="2503219"/>
              <a:ext cx="3592380" cy="204272"/>
            </a:xfrm>
            <a:prstGeom prst="line">
              <a:avLst/>
            </a:prstGeom>
            <a:noFill/>
            <a:ln w="6350" cap="flat" cmpd="sng" algn="ctr">
              <a:solidFill>
                <a:srgbClr val="009DD9">
                  <a:lumMod val="75000"/>
                </a:srgbClr>
              </a:solidFill>
              <a:prstDash val="solid"/>
              <a:miter lim="800000"/>
            </a:ln>
            <a:effectLst/>
          </p:spPr>
        </p:cxnSp>
        <p:cxnSp>
          <p:nvCxnSpPr>
            <p:cNvPr id="445" name="Straight Connector 31"/>
            <p:cNvCxnSpPr>
              <a:stCxn id="429" idx="2"/>
              <a:endCxn id="432" idx="2"/>
            </p:cNvCxnSpPr>
            <p:nvPr/>
          </p:nvCxnSpPr>
          <p:spPr>
            <a:xfrm>
              <a:off x="2470597" y="1023021"/>
              <a:ext cx="2126426" cy="556984"/>
            </a:xfrm>
            <a:prstGeom prst="line">
              <a:avLst/>
            </a:prstGeom>
            <a:noFill/>
            <a:ln w="6350" cap="flat" cmpd="sng" algn="ctr">
              <a:solidFill>
                <a:srgbClr val="009DD9">
                  <a:lumMod val="75000"/>
                </a:srgbClr>
              </a:solidFill>
              <a:prstDash val="solid"/>
              <a:miter lim="800000"/>
            </a:ln>
            <a:effectLst/>
          </p:spPr>
        </p:cxnSp>
        <p:cxnSp>
          <p:nvCxnSpPr>
            <p:cNvPr id="446" name="Straight Connector 33"/>
            <p:cNvCxnSpPr>
              <a:stCxn id="426" idx="2"/>
              <a:endCxn id="429" idx="2"/>
            </p:cNvCxnSpPr>
            <p:nvPr/>
          </p:nvCxnSpPr>
          <p:spPr>
            <a:xfrm flipV="1">
              <a:off x="527941" y="1023021"/>
              <a:ext cx="1942656" cy="429358"/>
            </a:xfrm>
            <a:prstGeom prst="line">
              <a:avLst/>
            </a:prstGeom>
            <a:noFill/>
            <a:ln w="6350" cap="flat" cmpd="sng" algn="ctr">
              <a:solidFill>
                <a:srgbClr val="009DD9">
                  <a:lumMod val="75000"/>
                </a:srgbClr>
              </a:solidFill>
              <a:prstDash val="solid"/>
              <a:miter lim="800000"/>
            </a:ln>
            <a:effectLst/>
          </p:spPr>
        </p:cxnSp>
      </p:grpSp>
      <p:cxnSp>
        <p:nvCxnSpPr>
          <p:cNvPr id="447" name="Straight Connector 29"/>
          <p:cNvCxnSpPr>
            <a:stCxn id="435" idx="2"/>
            <a:endCxn id="432" idx="2"/>
          </p:cNvCxnSpPr>
          <p:nvPr/>
        </p:nvCxnSpPr>
        <p:spPr>
          <a:xfrm flipH="1" flipV="1">
            <a:off x="5365036" y="2415579"/>
            <a:ext cx="391370" cy="845876"/>
          </a:xfrm>
          <a:prstGeom prst="line">
            <a:avLst/>
          </a:prstGeom>
          <a:noFill/>
          <a:ln w="6350" cap="flat" cmpd="sng" algn="ctr">
            <a:solidFill>
              <a:srgbClr val="009DD9">
                <a:lumMod val="75000"/>
              </a:srgbClr>
            </a:solidFill>
            <a:prstDash val="solid"/>
            <a:miter lim="800000"/>
          </a:ln>
          <a:effectLst/>
        </p:spPr>
      </p:cxnSp>
      <p:cxnSp>
        <p:nvCxnSpPr>
          <p:cNvPr id="448" name="Straight Connector 29"/>
          <p:cNvCxnSpPr>
            <a:endCxn id="435" idx="2"/>
          </p:cNvCxnSpPr>
          <p:nvPr/>
        </p:nvCxnSpPr>
        <p:spPr>
          <a:xfrm>
            <a:off x="3932393" y="2118444"/>
            <a:ext cx="1824014" cy="1143011"/>
          </a:xfrm>
          <a:prstGeom prst="line">
            <a:avLst/>
          </a:prstGeom>
          <a:noFill/>
          <a:ln w="6350" cap="flat" cmpd="sng" algn="ctr">
            <a:solidFill>
              <a:srgbClr val="009DD9">
                <a:lumMod val="75000"/>
              </a:srgbClr>
            </a:solidFill>
            <a:prstDash val="solid"/>
            <a:miter lim="800000"/>
          </a:ln>
          <a:effectLst/>
        </p:spPr>
      </p:cxnSp>
      <p:cxnSp>
        <p:nvCxnSpPr>
          <p:cNvPr id="449" name="Straight Connector 29"/>
          <p:cNvCxnSpPr>
            <a:stCxn id="438" idx="2"/>
            <a:endCxn id="429" idx="2"/>
          </p:cNvCxnSpPr>
          <p:nvPr/>
        </p:nvCxnSpPr>
        <p:spPr>
          <a:xfrm flipV="1">
            <a:off x="3061654" y="1997714"/>
            <a:ext cx="708286" cy="1110490"/>
          </a:xfrm>
          <a:prstGeom prst="line">
            <a:avLst/>
          </a:prstGeom>
          <a:noFill/>
          <a:ln w="6350" cap="flat" cmpd="sng" algn="ctr">
            <a:solidFill>
              <a:srgbClr val="009DD9">
                <a:lumMod val="75000"/>
              </a:srgbClr>
            </a:solidFill>
            <a:prstDash val="solid"/>
            <a:miter lim="800000"/>
          </a:ln>
          <a:effectLst/>
        </p:spPr>
      </p:cxnSp>
      <p:grpSp>
        <p:nvGrpSpPr>
          <p:cNvPr id="450" name="Group 2"/>
          <p:cNvGrpSpPr/>
          <p:nvPr/>
        </p:nvGrpSpPr>
        <p:grpSpPr>
          <a:xfrm>
            <a:off x="1427749" y="4033973"/>
            <a:ext cx="1155903" cy="580359"/>
            <a:chOff x="5107314" y="1418093"/>
            <a:chExt cx="1540936" cy="773573"/>
          </a:xfrm>
        </p:grpSpPr>
        <p:sp>
          <p:nvSpPr>
            <p:cNvPr id="451" name="Oval 1"/>
            <p:cNvSpPr>
              <a:spLocks noChangeAspect="1"/>
            </p:cNvSpPr>
            <p:nvPr/>
          </p:nvSpPr>
          <p:spPr>
            <a:xfrm>
              <a:off x="5107314" y="1457704"/>
              <a:ext cx="205458" cy="205458"/>
            </a:xfrm>
            <a:prstGeom prst="ellipse">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452" name="Content Placeholder 2"/>
            <p:cNvSpPr txBox="1"/>
            <p:nvPr/>
          </p:nvSpPr>
          <p:spPr>
            <a:xfrm>
              <a:off x="5276350" y="1418093"/>
              <a:ext cx="1371900" cy="7735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800" b="1"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微软雅黑" panose="020B0503020204020204" pitchFamily="34" charset="-122"/>
                  <a:cs typeface="+mn-cs"/>
                </a:rPr>
                <a:t>中国</a:t>
              </a:r>
              <a:endParaRPr kumimoji="0" lang="en-US" altLang="zh-CN" sz="800" b="1"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微软雅黑" panose="020B0503020204020204" pitchFamily="34" charset="-122"/>
                  <a:cs typeface="+mn-cs"/>
                </a:rPr>
                <a:t>您的内容打在这里，或者通过复制您的文本，在此框中粘贴。</a:t>
              </a:r>
              <a:endParaRPr kumimoji="0" lang="en-US" sz="800" b="0"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微软雅黑" panose="020B0503020204020204" pitchFamily="34" charset="-122"/>
                <a:cs typeface="+mn-cs"/>
              </a:endParaRPr>
            </a:p>
          </p:txBody>
        </p:sp>
      </p:grpSp>
      <p:grpSp>
        <p:nvGrpSpPr>
          <p:cNvPr id="453" name="Group 404"/>
          <p:cNvGrpSpPr/>
          <p:nvPr/>
        </p:nvGrpSpPr>
        <p:grpSpPr>
          <a:xfrm>
            <a:off x="2623848" y="4033973"/>
            <a:ext cx="1178018" cy="567416"/>
            <a:chOff x="5107314" y="1445720"/>
            <a:chExt cx="1570418" cy="756321"/>
          </a:xfrm>
        </p:grpSpPr>
        <p:sp>
          <p:nvSpPr>
            <p:cNvPr id="454" name="Oval 405"/>
            <p:cNvSpPr>
              <a:spLocks noChangeAspect="1"/>
            </p:cNvSpPr>
            <p:nvPr/>
          </p:nvSpPr>
          <p:spPr>
            <a:xfrm>
              <a:off x="5107314" y="1457704"/>
              <a:ext cx="205458" cy="205458"/>
            </a:xfrm>
            <a:prstGeom prst="ellipse">
              <a:avLst/>
            </a:prstGeom>
            <a:solidFill>
              <a:srgbClr val="004D8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455" name="Content Placeholder 2"/>
            <p:cNvSpPr txBox="1"/>
            <p:nvPr/>
          </p:nvSpPr>
          <p:spPr>
            <a:xfrm>
              <a:off x="5314958" y="1445720"/>
              <a:ext cx="1362774" cy="7563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800" b="1"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微软雅黑" panose="020B0503020204020204" pitchFamily="34" charset="-122"/>
                  <a:cs typeface="+mn-cs"/>
                </a:rPr>
                <a:t>美国</a:t>
              </a:r>
              <a:endParaRPr kumimoji="0" lang="en-US" altLang="zh-CN" sz="800" b="1"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微软雅黑" panose="020B0503020204020204" pitchFamily="34" charset="-122"/>
                  <a:cs typeface="+mn-cs"/>
                </a:rPr>
                <a:t>您的内容打在这里，或者通过复制您的文本，在此框中粘贴。</a:t>
              </a:r>
              <a:endParaRPr kumimoji="0" lang="en-US" altLang="zh-CN" sz="800" b="0"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微软雅黑" panose="020B0503020204020204" pitchFamily="34" charset="-122"/>
                <a:cs typeface="+mn-cs"/>
              </a:endParaRPr>
            </a:p>
          </p:txBody>
        </p:sp>
      </p:grpSp>
      <p:grpSp>
        <p:nvGrpSpPr>
          <p:cNvPr id="456" name="Group 407"/>
          <p:cNvGrpSpPr/>
          <p:nvPr/>
        </p:nvGrpSpPr>
        <p:grpSpPr>
          <a:xfrm>
            <a:off x="3806088" y="4033973"/>
            <a:ext cx="1186030" cy="573887"/>
            <a:chOff x="5107314" y="1437094"/>
            <a:chExt cx="1581099" cy="764947"/>
          </a:xfrm>
        </p:grpSpPr>
        <p:sp>
          <p:nvSpPr>
            <p:cNvPr id="457" name="Oval 408"/>
            <p:cNvSpPr>
              <a:spLocks noChangeAspect="1"/>
            </p:cNvSpPr>
            <p:nvPr/>
          </p:nvSpPr>
          <p:spPr>
            <a:xfrm>
              <a:off x="5107314" y="1457704"/>
              <a:ext cx="205458" cy="205458"/>
            </a:xfrm>
            <a:prstGeom prst="ellipse">
              <a:avLst/>
            </a:prstGeom>
            <a:solidFill>
              <a:srgbClr val="DBF5F9">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458" name="Content Placeholder 2"/>
            <p:cNvSpPr txBox="1"/>
            <p:nvPr/>
          </p:nvSpPr>
          <p:spPr>
            <a:xfrm>
              <a:off x="5306332" y="1437094"/>
              <a:ext cx="1382081" cy="7649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800" b="1"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微软雅黑" panose="020B0503020204020204" pitchFamily="34" charset="-122"/>
                  <a:cs typeface="+mn-cs"/>
                </a:rPr>
                <a:t>英国</a:t>
              </a:r>
              <a:endParaRPr kumimoji="0" lang="en-US" altLang="zh-CN" sz="800" b="1"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微软雅黑" panose="020B0503020204020204" pitchFamily="34" charset="-122"/>
                  <a:cs typeface="+mn-cs"/>
                </a:rPr>
                <a:t>您的内容打在这里，或者通过复制您的文本，在此框中粘贴。</a:t>
              </a:r>
              <a:endParaRPr kumimoji="0" lang="en-US" altLang="zh-CN" sz="800" b="0"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微软雅黑" panose="020B0503020204020204" pitchFamily="34" charset="-122"/>
                <a:cs typeface="+mn-cs"/>
              </a:endParaRPr>
            </a:p>
          </p:txBody>
        </p:sp>
      </p:grpSp>
      <p:grpSp>
        <p:nvGrpSpPr>
          <p:cNvPr id="459" name="Group 410"/>
          <p:cNvGrpSpPr/>
          <p:nvPr/>
        </p:nvGrpSpPr>
        <p:grpSpPr>
          <a:xfrm>
            <a:off x="4986586" y="4033973"/>
            <a:ext cx="1199000" cy="560944"/>
            <a:chOff x="5107314" y="1454346"/>
            <a:chExt cx="1598389" cy="747695"/>
          </a:xfrm>
        </p:grpSpPr>
        <p:sp>
          <p:nvSpPr>
            <p:cNvPr id="460" name="Oval 411"/>
            <p:cNvSpPr>
              <a:spLocks noChangeAspect="1"/>
            </p:cNvSpPr>
            <p:nvPr/>
          </p:nvSpPr>
          <p:spPr>
            <a:xfrm>
              <a:off x="5107314" y="1457704"/>
              <a:ext cx="205458" cy="205458"/>
            </a:xfrm>
            <a:prstGeom prst="ellipse">
              <a:avLst/>
            </a:prstGeom>
            <a:solidFill>
              <a:srgbClr val="0067B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461" name="Content Placeholder 2"/>
            <p:cNvSpPr txBox="1"/>
            <p:nvPr/>
          </p:nvSpPr>
          <p:spPr>
            <a:xfrm>
              <a:off x="5314958" y="1454346"/>
              <a:ext cx="1390745" cy="74769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800" b="1"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微软雅黑" panose="020B0503020204020204" pitchFamily="34" charset="-122"/>
                  <a:cs typeface="+mn-cs"/>
                </a:rPr>
                <a:t>巴西</a:t>
              </a:r>
              <a:endParaRPr kumimoji="0" lang="en-US" altLang="zh-CN" sz="800" b="1"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微软雅黑" panose="020B0503020204020204" pitchFamily="34" charset="-122"/>
                  <a:cs typeface="+mn-cs"/>
                </a:rPr>
                <a:t>您的内容打在这里，或者通过复制您的文本，在此框中粘贴。</a:t>
              </a:r>
              <a:endParaRPr kumimoji="0" lang="en-US" altLang="zh-CN" sz="800" b="0"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微软雅黑" panose="020B0503020204020204" pitchFamily="34" charset="-122"/>
                <a:cs typeface="+mn-cs"/>
              </a:endParaRPr>
            </a:p>
          </p:txBody>
        </p:sp>
      </p:grpSp>
      <p:grpSp>
        <p:nvGrpSpPr>
          <p:cNvPr id="462" name="Group 413"/>
          <p:cNvGrpSpPr/>
          <p:nvPr/>
        </p:nvGrpSpPr>
        <p:grpSpPr>
          <a:xfrm>
            <a:off x="6183203" y="4033973"/>
            <a:ext cx="1205501" cy="567416"/>
            <a:chOff x="5107314" y="1445720"/>
            <a:chExt cx="1607055" cy="756321"/>
          </a:xfrm>
        </p:grpSpPr>
        <p:sp>
          <p:nvSpPr>
            <p:cNvPr id="463" name="Oval 414"/>
            <p:cNvSpPr/>
            <p:nvPr/>
          </p:nvSpPr>
          <p:spPr>
            <a:xfrm>
              <a:off x="5107314" y="1457704"/>
              <a:ext cx="205458" cy="205458"/>
            </a:xfrm>
            <a:prstGeom prst="ellipse">
              <a:avLst/>
            </a:prstGeom>
            <a:solidFill>
              <a:srgbClr val="009BD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464" name="Content Placeholder 2"/>
            <p:cNvSpPr txBox="1"/>
            <p:nvPr/>
          </p:nvSpPr>
          <p:spPr>
            <a:xfrm>
              <a:off x="5314958" y="1445720"/>
              <a:ext cx="1399411" cy="7563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800" b="1"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微软雅黑" panose="020B0503020204020204" pitchFamily="34" charset="-122"/>
                  <a:cs typeface="+mn-cs"/>
                </a:rPr>
                <a:t>澳大利亚</a:t>
              </a:r>
              <a:endParaRPr kumimoji="0" lang="en-US" altLang="zh-CN" sz="800" b="1"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800" b="0"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微软雅黑" panose="020B0503020204020204" pitchFamily="34" charset="-122"/>
                  <a:cs typeface="+mn-cs"/>
                </a:rPr>
                <a:t>您的内容打在这里，或者通过复制您的文本，在此框中粘贴。</a:t>
              </a:r>
              <a:endParaRPr kumimoji="0" lang="en-US" altLang="zh-CN" sz="800" b="0" i="0" u="none" strike="noStrike" kern="1200" cap="none" spc="0" normalizeH="0" baseline="0" noProof="0" dirty="0">
                <a:ln>
                  <a:noFill/>
                </a:ln>
                <a:solidFill>
                  <a:sysClr val="window" lastClr="FFFFFF">
                    <a:lumMod val="65000"/>
                  </a:sysClr>
                </a:solidFill>
                <a:effectLst/>
                <a:uLnTx/>
                <a:uFillTx/>
                <a:latin typeface="微软雅黑" panose="020B0503020204020204" pitchFamily="34" charset="-122"/>
                <a:ea typeface="微软雅黑" panose="020B0503020204020204" pitchFamily="34" charset="-122"/>
                <a:cs typeface="+mn-cs"/>
              </a:endParaRPr>
            </a:p>
          </p:txBody>
        </p:sp>
      </p:grpSp>
      <p:sp>
        <p:nvSpPr>
          <p:cNvPr id="465" name="Content Placeholder 2"/>
          <p:cNvSpPr txBox="1"/>
          <p:nvPr/>
        </p:nvSpPr>
        <p:spPr>
          <a:xfrm>
            <a:off x="6445851" y="2496344"/>
            <a:ext cx="2150089" cy="888909"/>
          </a:xfrm>
          <a:prstGeom prst="rect">
            <a:avLst/>
          </a:prstGeom>
        </p:spPr>
        <p:txBody>
          <a:bodyPr lIns="68589" tIns="34295" rIns="68589" bIns="34295">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1100" b="0" dirty="0">
                <a:latin typeface="微软雅黑" panose="020B0503020204020204" pitchFamily="34" charset="-122"/>
                <a:ea typeface="微软雅黑" panose="020B0503020204020204" pitchFamily="34" charset="-122"/>
              </a:rPr>
              <a:t>您的内容打在这里，或者通过复制您的文本后，在此框中选择粘贴，并选择只保留文字。在此录入上述图表的综合描述说明。</a:t>
            </a:r>
            <a:endParaRPr lang="en-US" sz="1100" b="0" dirty="0">
              <a:latin typeface="微软雅黑" panose="020B0503020204020204" pitchFamily="34" charset="-122"/>
              <a:ea typeface="微软雅黑" panose="020B0503020204020204" pitchFamily="34" charset="-122"/>
            </a:endParaRPr>
          </a:p>
        </p:txBody>
      </p:sp>
      <p:sp>
        <p:nvSpPr>
          <p:cNvPr id="466" name="Title 13"/>
          <p:cNvSpPr txBox="1"/>
          <p:nvPr/>
        </p:nvSpPr>
        <p:spPr>
          <a:xfrm>
            <a:off x="6447700" y="2176761"/>
            <a:ext cx="2163694" cy="439271"/>
          </a:xfrm>
          <a:prstGeom prst="rect">
            <a:avLst/>
          </a:prstGeom>
        </p:spPr>
        <p:txBody>
          <a:bodyPr vert="horz" lIns="68589" tIns="34295" rIns="68589" bIns="34295"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1200" b="1" i="0" u="none" strike="noStrike" kern="120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j-cs"/>
              </a:rPr>
              <a:t>行业</a:t>
            </a:r>
            <a:r>
              <a:rPr kumimoji="0" lang="zh-CN" altLang="en-US" sz="1200" b="1" i="0" u="none" strike="noStrike" kern="120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j-cs"/>
              </a:rPr>
              <a:t>现状</a:t>
            </a:r>
            <a:endParaRPr kumimoji="0" lang="en-US" sz="1200" b="1" i="0" u="none" strike="noStrike" kern="120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childTnLst>
                                </p:cTn>
                              </p:par>
                            </p:childTnLst>
                          </p:cTn>
                        </p:par>
                        <p:par>
                          <p:cTn id="26" fill="hold">
                            <p:stCondLst>
                              <p:cond delay="2500"/>
                            </p:stCondLst>
                            <p:childTnLst>
                              <p:par>
                                <p:cTn id="27" presetID="47" presetClass="entr" presetSubtype="0" fill="hold" nodeType="afterEffect">
                                  <p:stCondLst>
                                    <p:cond delay="0"/>
                                  </p:stCondLst>
                                  <p:childTnLst>
                                    <p:set>
                                      <p:cBhvr>
                                        <p:cTn id="28" dur="1" fill="hold">
                                          <p:stCondLst>
                                            <p:cond delay="0"/>
                                          </p:stCondLst>
                                        </p:cTn>
                                        <p:tgtEl>
                                          <p:spTgt spid="430"/>
                                        </p:tgtEl>
                                        <p:attrNameLst>
                                          <p:attrName>style.visibility</p:attrName>
                                        </p:attrNameLst>
                                      </p:cBhvr>
                                      <p:to>
                                        <p:strVal val="visible"/>
                                      </p:to>
                                    </p:set>
                                    <p:animEffect transition="in" filter="fade">
                                      <p:cBhvr>
                                        <p:cTn id="29" dur="1000"/>
                                        <p:tgtEl>
                                          <p:spTgt spid="430"/>
                                        </p:tgtEl>
                                      </p:cBhvr>
                                    </p:animEffect>
                                    <p:anim calcmode="lin" valueType="num">
                                      <p:cBhvr>
                                        <p:cTn id="30" dur="1000" fill="hold"/>
                                        <p:tgtEl>
                                          <p:spTgt spid="430"/>
                                        </p:tgtEl>
                                        <p:attrNameLst>
                                          <p:attrName>ppt_x</p:attrName>
                                        </p:attrNameLst>
                                      </p:cBhvr>
                                      <p:tavLst>
                                        <p:tav tm="0">
                                          <p:val>
                                            <p:strVal val="#ppt_x"/>
                                          </p:val>
                                        </p:tav>
                                        <p:tav tm="100000">
                                          <p:val>
                                            <p:strVal val="#ppt_x"/>
                                          </p:val>
                                        </p:tav>
                                      </p:tavLst>
                                    </p:anim>
                                    <p:anim calcmode="lin" valueType="num">
                                      <p:cBhvr>
                                        <p:cTn id="31" dur="1000" fill="hold"/>
                                        <p:tgtEl>
                                          <p:spTgt spid="430"/>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200"/>
                                  </p:stCondLst>
                                  <p:childTnLst>
                                    <p:set>
                                      <p:cBhvr>
                                        <p:cTn id="33" dur="1" fill="hold">
                                          <p:stCondLst>
                                            <p:cond delay="0"/>
                                          </p:stCondLst>
                                        </p:cTn>
                                        <p:tgtEl>
                                          <p:spTgt spid="436"/>
                                        </p:tgtEl>
                                        <p:attrNameLst>
                                          <p:attrName>style.visibility</p:attrName>
                                        </p:attrNameLst>
                                      </p:cBhvr>
                                      <p:to>
                                        <p:strVal val="visible"/>
                                      </p:to>
                                    </p:set>
                                    <p:animEffect transition="in" filter="fade">
                                      <p:cBhvr>
                                        <p:cTn id="34" dur="1000"/>
                                        <p:tgtEl>
                                          <p:spTgt spid="436"/>
                                        </p:tgtEl>
                                      </p:cBhvr>
                                    </p:animEffect>
                                    <p:anim calcmode="lin" valueType="num">
                                      <p:cBhvr>
                                        <p:cTn id="35" dur="1000" fill="hold"/>
                                        <p:tgtEl>
                                          <p:spTgt spid="436"/>
                                        </p:tgtEl>
                                        <p:attrNameLst>
                                          <p:attrName>ppt_x</p:attrName>
                                        </p:attrNameLst>
                                      </p:cBhvr>
                                      <p:tavLst>
                                        <p:tav tm="0">
                                          <p:val>
                                            <p:strVal val="#ppt_x"/>
                                          </p:val>
                                        </p:tav>
                                        <p:tav tm="100000">
                                          <p:val>
                                            <p:strVal val="#ppt_x"/>
                                          </p:val>
                                        </p:tav>
                                      </p:tavLst>
                                    </p:anim>
                                    <p:anim calcmode="lin" valueType="num">
                                      <p:cBhvr>
                                        <p:cTn id="36" dur="1000" fill="hold"/>
                                        <p:tgtEl>
                                          <p:spTgt spid="436"/>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400"/>
                                  </p:stCondLst>
                                  <p:childTnLst>
                                    <p:set>
                                      <p:cBhvr>
                                        <p:cTn id="38" dur="1" fill="hold">
                                          <p:stCondLst>
                                            <p:cond delay="0"/>
                                          </p:stCondLst>
                                        </p:cTn>
                                        <p:tgtEl>
                                          <p:spTgt spid="424"/>
                                        </p:tgtEl>
                                        <p:attrNameLst>
                                          <p:attrName>style.visibility</p:attrName>
                                        </p:attrNameLst>
                                      </p:cBhvr>
                                      <p:to>
                                        <p:strVal val="visible"/>
                                      </p:to>
                                    </p:set>
                                    <p:animEffect transition="in" filter="fade">
                                      <p:cBhvr>
                                        <p:cTn id="39" dur="1000"/>
                                        <p:tgtEl>
                                          <p:spTgt spid="424"/>
                                        </p:tgtEl>
                                      </p:cBhvr>
                                    </p:animEffect>
                                    <p:anim calcmode="lin" valueType="num">
                                      <p:cBhvr>
                                        <p:cTn id="40" dur="1000" fill="hold"/>
                                        <p:tgtEl>
                                          <p:spTgt spid="424"/>
                                        </p:tgtEl>
                                        <p:attrNameLst>
                                          <p:attrName>ppt_x</p:attrName>
                                        </p:attrNameLst>
                                      </p:cBhvr>
                                      <p:tavLst>
                                        <p:tav tm="0">
                                          <p:val>
                                            <p:strVal val="#ppt_x"/>
                                          </p:val>
                                        </p:tav>
                                        <p:tav tm="100000">
                                          <p:val>
                                            <p:strVal val="#ppt_x"/>
                                          </p:val>
                                        </p:tav>
                                      </p:tavLst>
                                    </p:anim>
                                    <p:anim calcmode="lin" valueType="num">
                                      <p:cBhvr>
                                        <p:cTn id="41" dur="1000" fill="hold"/>
                                        <p:tgtEl>
                                          <p:spTgt spid="424"/>
                                        </p:tgtEl>
                                        <p:attrNameLst>
                                          <p:attrName>ppt_y</p:attrName>
                                        </p:attrNameLst>
                                      </p:cBhvr>
                                      <p:tavLst>
                                        <p:tav tm="0">
                                          <p:val>
                                            <p:strVal val="#ppt_y-.1"/>
                                          </p:val>
                                        </p:tav>
                                        <p:tav tm="100000">
                                          <p:val>
                                            <p:strVal val="#ppt_y"/>
                                          </p:val>
                                        </p:tav>
                                      </p:tavLst>
                                    </p:anim>
                                  </p:childTnLst>
                                </p:cTn>
                              </p:par>
                              <p:par>
                                <p:cTn id="42" presetID="47" presetClass="entr" presetSubtype="0" fill="hold" nodeType="withEffect">
                                  <p:stCondLst>
                                    <p:cond delay="600"/>
                                  </p:stCondLst>
                                  <p:childTnLst>
                                    <p:set>
                                      <p:cBhvr>
                                        <p:cTn id="43" dur="1" fill="hold">
                                          <p:stCondLst>
                                            <p:cond delay="0"/>
                                          </p:stCondLst>
                                        </p:cTn>
                                        <p:tgtEl>
                                          <p:spTgt spid="427"/>
                                        </p:tgtEl>
                                        <p:attrNameLst>
                                          <p:attrName>style.visibility</p:attrName>
                                        </p:attrNameLst>
                                      </p:cBhvr>
                                      <p:to>
                                        <p:strVal val="visible"/>
                                      </p:to>
                                    </p:set>
                                    <p:animEffect transition="in" filter="fade">
                                      <p:cBhvr>
                                        <p:cTn id="44" dur="1000"/>
                                        <p:tgtEl>
                                          <p:spTgt spid="427"/>
                                        </p:tgtEl>
                                      </p:cBhvr>
                                    </p:animEffect>
                                    <p:anim calcmode="lin" valueType="num">
                                      <p:cBhvr>
                                        <p:cTn id="45" dur="1000" fill="hold"/>
                                        <p:tgtEl>
                                          <p:spTgt spid="427"/>
                                        </p:tgtEl>
                                        <p:attrNameLst>
                                          <p:attrName>ppt_x</p:attrName>
                                        </p:attrNameLst>
                                      </p:cBhvr>
                                      <p:tavLst>
                                        <p:tav tm="0">
                                          <p:val>
                                            <p:strVal val="#ppt_x"/>
                                          </p:val>
                                        </p:tav>
                                        <p:tav tm="100000">
                                          <p:val>
                                            <p:strVal val="#ppt_x"/>
                                          </p:val>
                                        </p:tav>
                                      </p:tavLst>
                                    </p:anim>
                                    <p:anim calcmode="lin" valueType="num">
                                      <p:cBhvr>
                                        <p:cTn id="46" dur="1000" fill="hold"/>
                                        <p:tgtEl>
                                          <p:spTgt spid="427"/>
                                        </p:tgtEl>
                                        <p:attrNameLst>
                                          <p:attrName>ppt_y</p:attrName>
                                        </p:attrNameLst>
                                      </p:cBhvr>
                                      <p:tavLst>
                                        <p:tav tm="0">
                                          <p:val>
                                            <p:strVal val="#ppt_y-.1"/>
                                          </p:val>
                                        </p:tav>
                                        <p:tav tm="100000">
                                          <p:val>
                                            <p:strVal val="#ppt_y"/>
                                          </p:val>
                                        </p:tav>
                                      </p:tavLst>
                                    </p:anim>
                                  </p:childTnLst>
                                </p:cTn>
                              </p:par>
                              <p:par>
                                <p:cTn id="47" presetID="47" presetClass="entr" presetSubtype="0" fill="hold" nodeType="withEffect">
                                  <p:stCondLst>
                                    <p:cond delay="800"/>
                                  </p:stCondLst>
                                  <p:childTnLst>
                                    <p:set>
                                      <p:cBhvr>
                                        <p:cTn id="48" dur="1" fill="hold">
                                          <p:stCondLst>
                                            <p:cond delay="0"/>
                                          </p:stCondLst>
                                        </p:cTn>
                                        <p:tgtEl>
                                          <p:spTgt spid="433"/>
                                        </p:tgtEl>
                                        <p:attrNameLst>
                                          <p:attrName>style.visibility</p:attrName>
                                        </p:attrNameLst>
                                      </p:cBhvr>
                                      <p:to>
                                        <p:strVal val="visible"/>
                                      </p:to>
                                    </p:set>
                                    <p:animEffect transition="in" filter="fade">
                                      <p:cBhvr>
                                        <p:cTn id="49" dur="1000"/>
                                        <p:tgtEl>
                                          <p:spTgt spid="433"/>
                                        </p:tgtEl>
                                      </p:cBhvr>
                                    </p:animEffect>
                                    <p:anim calcmode="lin" valueType="num">
                                      <p:cBhvr>
                                        <p:cTn id="50" dur="1000" fill="hold"/>
                                        <p:tgtEl>
                                          <p:spTgt spid="433"/>
                                        </p:tgtEl>
                                        <p:attrNameLst>
                                          <p:attrName>ppt_x</p:attrName>
                                        </p:attrNameLst>
                                      </p:cBhvr>
                                      <p:tavLst>
                                        <p:tav tm="0">
                                          <p:val>
                                            <p:strVal val="#ppt_x"/>
                                          </p:val>
                                        </p:tav>
                                        <p:tav tm="100000">
                                          <p:val>
                                            <p:strVal val="#ppt_x"/>
                                          </p:val>
                                        </p:tav>
                                      </p:tavLst>
                                    </p:anim>
                                    <p:anim calcmode="lin" valueType="num">
                                      <p:cBhvr>
                                        <p:cTn id="51" dur="1000" fill="hold"/>
                                        <p:tgtEl>
                                          <p:spTgt spid="433"/>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21" presetClass="entr" presetSubtype="1" fill="hold" nodeType="afterEffect">
                                  <p:stCondLst>
                                    <p:cond delay="0"/>
                                  </p:stCondLst>
                                  <p:childTnLst>
                                    <p:set>
                                      <p:cBhvr>
                                        <p:cTn id="54" dur="1" fill="hold">
                                          <p:stCondLst>
                                            <p:cond delay="0"/>
                                          </p:stCondLst>
                                        </p:cTn>
                                        <p:tgtEl>
                                          <p:spTgt spid="439"/>
                                        </p:tgtEl>
                                        <p:attrNameLst>
                                          <p:attrName>style.visibility</p:attrName>
                                        </p:attrNameLst>
                                      </p:cBhvr>
                                      <p:to>
                                        <p:strVal val="visible"/>
                                      </p:to>
                                    </p:set>
                                    <p:animEffect transition="in" filter="wheel(1)">
                                      <p:cBhvr>
                                        <p:cTn id="55" dur="1000"/>
                                        <p:tgtEl>
                                          <p:spTgt spid="439"/>
                                        </p:tgtEl>
                                      </p:cBhvr>
                                    </p:animEffect>
                                  </p:childTnLst>
                                </p:cTn>
                              </p:par>
                              <p:par>
                                <p:cTn id="56" presetID="22" presetClass="entr" presetSubtype="4" fill="hold" nodeType="withEffect">
                                  <p:stCondLst>
                                    <p:cond delay="0"/>
                                  </p:stCondLst>
                                  <p:childTnLst>
                                    <p:set>
                                      <p:cBhvr>
                                        <p:cTn id="57" dur="1" fill="hold">
                                          <p:stCondLst>
                                            <p:cond delay="0"/>
                                          </p:stCondLst>
                                        </p:cTn>
                                        <p:tgtEl>
                                          <p:spTgt spid="449"/>
                                        </p:tgtEl>
                                        <p:attrNameLst>
                                          <p:attrName>style.visibility</p:attrName>
                                        </p:attrNameLst>
                                      </p:cBhvr>
                                      <p:to>
                                        <p:strVal val="visible"/>
                                      </p:to>
                                    </p:set>
                                    <p:animEffect transition="in" filter="wipe(down)">
                                      <p:cBhvr>
                                        <p:cTn id="58" dur="500"/>
                                        <p:tgtEl>
                                          <p:spTgt spid="449"/>
                                        </p:tgtEl>
                                      </p:cBhvr>
                                    </p:animEffect>
                                  </p:childTnLst>
                                </p:cTn>
                              </p:par>
                              <p:par>
                                <p:cTn id="59" presetID="22" presetClass="entr" presetSubtype="4" fill="hold" nodeType="withEffect">
                                  <p:stCondLst>
                                    <p:cond delay="0"/>
                                  </p:stCondLst>
                                  <p:childTnLst>
                                    <p:set>
                                      <p:cBhvr>
                                        <p:cTn id="60" dur="1" fill="hold">
                                          <p:stCondLst>
                                            <p:cond delay="0"/>
                                          </p:stCondLst>
                                        </p:cTn>
                                        <p:tgtEl>
                                          <p:spTgt spid="448"/>
                                        </p:tgtEl>
                                        <p:attrNameLst>
                                          <p:attrName>style.visibility</p:attrName>
                                        </p:attrNameLst>
                                      </p:cBhvr>
                                      <p:to>
                                        <p:strVal val="visible"/>
                                      </p:to>
                                    </p:set>
                                    <p:animEffect transition="in" filter="wipe(down)">
                                      <p:cBhvr>
                                        <p:cTn id="61" dur="500"/>
                                        <p:tgtEl>
                                          <p:spTgt spid="448"/>
                                        </p:tgtEl>
                                      </p:cBhvr>
                                    </p:animEffect>
                                  </p:childTnLst>
                                </p:cTn>
                              </p:par>
                              <p:par>
                                <p:cTn id="62" presetID="22" presetClass="entr" presetSubtype="4" fill="hold" nodeType="withEffect">
                                  <p:stCondLst>
                                    <p:cond delay="0"/>
                                  </p:stCondLst>
                                  <p:childTnLst>
                                    <p:set>
                                      <p:cBhvr>
                                        <p:cTn id="63" dur="1" fill="hold">
                                          <p:stCondLst>
                                            <p:cond delay="0"/>
                                          </p:stCondLst>
                                        </p:cTn>
                                        <p:tgtEl>
                                          <p:spTgt spid="447"/>
                                        </p:tgtEl>
                                        <p:attrNameLst>
                                          <p:attrName>style.visibility</p:attrName>
                                        </p:attrNameLst>
                                      </p:cBhvr>
                                      <p:to>
                                        <p:strVal val="visible"/>
                                      </p:to>
                                    </p:set>
                                    <p:animEffect transition="in" filter="wipe(down)">
                                      <p:cBhvr>
                                        <p:cTn id="64" dur="500"/>
                                        <p:tgtEl>
                                          <p:spTgt spid="447"/>
                                        </p:tgtEl>
                                      </p:cBhvr>
                                    </p:animEffect>
                                  </p:childTnLst>
                                </p:cTn>
                              </p:par>
                            </p:childTnLst>
                          </p:cTn>
                        </p:par>
                        <p:par>
                          <p:cTn id="65" fill="hold">
                            <p:stCondLst>
                              <p:cond delay="4500"/>
                            </p:stCondLst>
                            <p:childTnLst>
                              <p:par>
                                <p:cTn id="66" presetID="10" presetClass="entr" presetSubtype="0" fill="hold" nodeType="afterEffect">
                                  <p:stCondLst>
                                    <p:cond delay="0"/>
                                  </p:stCondLst>
                                  <p:childTnLst>
                                    <p:set>
                                      <p:cBhvr>
                                        <p:cTn id="67" dur="1" fill="hold">
                                          <p:stCondLst>
                                            <p:cond delay="0"/>
                                          </p:stCondLst>
                                        </p:cTn>
                                        <p:tgtEl>
                                          <p:spTgt spid="450"/>
                                        </p:tgtEl>
                                        <p:attrNameLst>
                                          <p:attrName>style.visibility</p:attrName>
                                        </p:attrNameLst>
                                      </p:cBhvr>
                                      <p:to>
                                        <p:strVal val="visible"/>
                                      </p:to>
                                    </p:set>
                                    <p:animEffect transition="in" filter="fade">
                                      <p:cBhvr>
                                        <p:cTn id="68" dur="500"/>
                                        <p:tgtEl>
                                          <p:spTgt spid="450"/>
                                        </p:tgtEl>
                                      </p:cBhvr>
                                    </p:animEffect>
                                  </p:childTnLst>
                                </p:cTn>
                              </p:par>
                              <p:par>
                                <p:cTn id="69" presetID="10" presetClass="entr" presetSubtype="0" fill="hold" nodeType="withEffect">
                                  <p:stCondLst>
                                    <p:cond delay="200"/>
                                  </p:stCondLst>
                                  <p:childTnLst>
                                    <p:set>
                                      <p:cBhvr>
                                        <p:cTn id="70" dur="1" fill="hold">
                                          <p:stCondLst>
                                            <p:cond delay="0"/>
                                          </p:stCondLst>
                                        </p:cTn>
                                        <p:tgtEl>
                                          <p:spTgt spid="453"/>
                                        </p:tgtEl>
                                        <p:attrNameLst>
                                          <p:attrName>style.visibility</p:attrName>
                                        </p:attrNameLst>
                                      </p:cBhvr>
                                      <p:to>
                                        <p:strVal val="visible"/>
                                      </p:to>
                                    </p:set>
                                    <p:animEffect transition="in" filter="fade">
                                      <p:cBhvr>
                                        <p:cTn id="71" dur="500"/>
                                        <p:tgtEl>
                                          <p:spTgt spid="453"/>
                                        </p:tgtEl>
                                      </p:cBhvr>
                                    </p:animEffect>
                                  </p:childTnLst>
                                </p:cTn>
                              </p:par>
                              <p:par>
                                <p:cTn id="72" presetID="10" presetClass="entr" presetSubtype="0" fill="hold" nodeType="withEffect">
                                  <p:stCondLst>
                                    <p:cond delay="400"/>
                                  </p:stCondLst>
                                  <p:childTnLst>
                                    <p:set>
                                      <p:cBhvr>
                                        <p:cTn id="73" dur="1" fill="hold">
                                          <p:stCondLst>
                                            <p:cond delay="0"/>
                                          </p:stCondLst>
                                        </p:cTn>
                                        <p:tgtEl>
                                          <p:spTgt spid="456"/>
                                        </p:tgtEl>
                                        <p:attrNameLst>
                                          <p:attrName>style.visibility</p:attrName>
                                        </p:attrNameLst>
                                      </p:cBhvr>
                                      <p:to>
                                        <p:strVal val="visible"/>
                                      </p:to>
                                    </p:set>
                                    <p:animEffect transition="in" filter="fade">
                                      <p:cBhvr>
                                        <p:cTn id="74" dur="500"/>
                                        <p:tgtEl>
                                          <p:spTgt spid="456"/>
                                        </p:tgtEl>
                                      </p:cBhvr>
                                    </p:animEffect>
                                  </p:childTnLst>
                                </p:cTn>
                              </p:par>
                              <p:par>
                                <p:cTn id="75" presetID="10" presetClass="entr" presetSubtype="0" fill="hold" nodeType="withEffect">
                                  <p:stCondLst>
                                    <p:cond delay="600"/>
                                  </p:stCondLst>
                                  <p:childTnLst>
                                    <p:set>
                                      <p:cBhvr>
                                        <p:cTn id="76" dur="1" fill="hold">
                                          <p:stCondLst>
                                            <p:cond delay="0"/>
                                          </p:stCondLst>
                                        </p:cTn>
                                        <p:tgtEl>
                                          <p:spTgt spid="459"/>
                                        </p:tgtEl>
                                        <p:attrNameLst>
                                          <p:attrName>style.visibility</p:attrName>
                                        </p:attrNameLst>
                                      </p:cBhvr>
                                      <p:to>
                                        <p:strVal val="visible"/>
                                      </p:to>
                                    </p:set>
                                    <p:animEffect transition="in" filter="fade">
                                      <p:cBhvr>
                                        <p:cTn id="77" dur="500"/>
                                        <p:tgtEl>
                                          <p:spTgt spid="459"/>
                                        </p:tgtEl>
                                      </p:cBhvr>
                                    </p:animEffect>
                                  </p:childTnLst>
                                </p:cTn>
                              </p:par>
                              <p:par>
                                <p:cTn id="78" presetID="10" presetClass="entr" presetSubtype="0" fill="hold" nodeType="withEffect">
                                  <p:stCondLst>
                                    <p:cond delay="800"/>
                                  </p:stCondLst>
                                  <p:childTnLst>
                                    <p:set>
                                      <p:cBhvr>
                                        <p:cTn id="79" dur="1" fill="hold">
                                          <p:stCondLst>
                                            <p:cond delay="0"/>
                                          </p:stCondLst>
                                        </p:cTn>
                                        <p:tgtEl>
                                          <p:spTgt spid="462"/>
                                        </p:tgtEl>
                                        <p:attrNameLst>
                                          <p:attrName>style.visibility</p:attrName>
                                        </p:attrNameLst>
                                      </p:cBhvr>
                                      <p:to>
                                        <p:strVal val="visible"/>
                                      </p:to>
                                    </p:set>
                                    <p:animEffect transition="in" filter="fade">
                                      <p:cBhvr>
                                        <p:cTn id="80" dur="500"/>
                                        <p:tgtEl>
                                          <p:spTgt spid="462"/>
                                        </p:tgtEl>
                                      </p:cBhvr>
                                    </p:animEffect>
                                  </p:childTnLst>
                                </p:cTn>
                              </p:par>
                            </p:childTnLst>
                          </p:cTn>
                        </p:par>
                        <p:par>
                          <p:cTn id="81" fill="hold">
                            <p:stCondLst>
                              <p:cond delay="5000"/>
                            </p:stCondLst>
                            <p:childTnLst>
                              <p:par>
                                <p:cTn id="82" presetID="16" presetClass="entr" presetSubtype="21" fill="hold" grpId="0" nodeType="afterEffect">
                                  <p:stCondLst>
                                    <p:cond delay="0"/>
                                  </p:stCondLst>
                                  <p:childTnLst>
                                    <p:set>
                                      <p:cBhvr>
                                        <p:cTn id="83" dur="1" fill="hold">
                                          <p:stCondLst>
                                            <p:cond delay="0"/>
                                          </p:stCondLst>
                                        </p:cTn>
                                        <p:tgtEl>
                                          <p:spTgt spid="466"/>
                                        </p:tgtEl>
                                        <p:attrNameLst>
                                          <p:attrName>style.visibility</p:attrName>
                                        </p:attrNameLst>
                                      </p:cBhvr>
                                      <p:to>
                                        <p:strVal val="visible"/>
                                      </p:to>
                                    </p:set>
                                    <p:animEffect transition="in" filter="barn(inVertical)">
                                      <p:cBhvr>
                                        <p:cTn id="84" dur="500"/>
                                        <p:tgtEl>
                                          <p:spTgt spid="466"/>
                                        </p:tgtEl>
                                      </p:cBhvr>
                                    </p:animEffect>
                                  </p:childTnLst>
                                </p:cTn>
                              </p:par>
                            </p:childTnLst>
                          </p:cTn>
                        </p:par>
                        <p:par>
                          <p:cTn id="85" fill="hold">
                            <p:stCondLst>
                              <p:cond delay="5500"/>
                            </p:stCondLst>
                            <p:childTnLst>
                              <p:par>
                                <p:cTn id="86" presetID="22" presetClass="entr" presetSubtype="1" fill="hold" grpId="0" nodeType="afterEffect">
                                  <p:stCondLst>
                                    <p:cond delay="0"/>
                                  </p:stCondLst>
                                  <p:childTnLst>
                                    <p:set>
                                      <p:cBhvr>
                                        <p:cTn id="87" dur="1" fill="hold">
                                          <p:stCondLst>
                                            <p:cond delay="0"/>
                                          </p:stCondLst>
                                        </p:cTn>
                                        <p:tgtEl>
                                          <p:spTgt spid="465"/>
                                        </p:tgtEl>
                                        <p:attrNameLst>
                                          <p:attrName>style.visibility</p:attrName>
                                        </p:attrNameLst>
                                      </p:cBhvr>
                                      <p:to>
                                        <p:strVal val="visible"/>
                                      </p:to>
                                    </p:set>
                                    <p:animEffect transition="in" filter="wipe(up)">
                                      <p:cBhvr>
                                        <p:cTn id="88" dur="500"/>
                                        <p:tgtEl>
                                          <p:spTgt spid="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465" grpId="0"/>
      <p:bldP spid="466"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2749452"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当前其它形势分析</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sp>
        <p:nvSpPr>
          <p:cNvPr id="111" name="TextBox 110"/>
          <p:cNvSpPr txBox="1"/>
          <p:nvPr/>
        </p:nvSpPr>
        <p:spPr>
          <a:xfrm>
            <a:off x="915194" y="1662602"/>
            <a:ext cx="1986962" cy="76944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详写内容</a:t>
            </a:r>
            <a:r>
              <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sp>
        <p:nvSpPr>
          <p:cNvPr id="112" name="TextBox 111"/>
          <p:cNvSpPr txBox="1"/>
          <p:nvPr/>
        </p:nvSpPr>
        <p:spPr>
          <a:xfrm>
            <a:off x="6289255" y="1662602"/>
            <a:ext cx="1986963" cy="76944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详写内容</a:t>
            </a:r>
            <a:r>
              <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sp>
        <p:nvSpPr>
          <p:cNvPr id="113" name="TextBox 112"/>
          <p:cNvSpPr txBox="1"/>
          <p:nvPr/>
        </p:nvSpPr>
        <p:spPr>
          <a:xfrm>
            <a:off x="6289256" y="3149641"/>
            <a:ext cx="1986962" cy="76944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详写内容</a:t>
            </a:r>
            <a:r>
              <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sp>
        <p:nvSpPr>
          <p:cNvPr id="114" name="TextBox 113"/>
          <p:cNvSpPr txBox="1"/>
          <p:nvPr/>
        </p:nvSpPr>
        <p:spPr>
          <a:xfrm>
            <a:off x="915194" y="3149641"/>
            <a:ext cx="1986962" cy="76944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详写内容</a:t>
            </a:r>
            <a:r>
              <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grpSp>
        <p:nvGrpSpPr>
          <p:cNvPr id="115" name="组合 114"/>
          <p:cNvGrpSpPr/>
          <p:nvPr/>
        </p:nvGrpSpPr>
        <p:grpSpPr>
          <a:xfrm>
            <a:off x="3240342" y="1419425"/>
            <a:ext cx="2752869" cy="2753319"/>
            <a:chOff x="3218020" y="2137420"/>
            <a:chExt cx="2752869" cy="2753319"/>
          </a:xfrm>
        </p:grpSpPr>
        <p:sp>
          <p:nvSpPr>
            <p:cNvPr id="116" name="椭圆 6"/>
            <p:cNvSpPr/>
            <p:nvPr/>
          </p:nvSpPr>
          <p:spPr>
            <a:xfrm flipH="1" flipV="1">
              <a:off x="4617911" y="3332449"/>
              <a:ext cx="1352978" cy="1558290"/>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solidFill>
              <a:srgbClr val="0282D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17" name="椭圆 61"/>
            <p:cNvSpPr/>
            <p:nvPr/>
          </p:nvSpPr>
          <p:spPr>
            <a:xfrm flipH="1" flipV="1">
              <a:off x="3218020" y="3537575"/>
              <a:ext cx="1558290" cy="1353163"/>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solidFill>
              <a:srgbClr val="0067B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18" name="椭圆 6"/>
            <p:cNvSpPr/>
            <p:nvPr/>
          </p:nvSpPr>
          <p:spPr>
            <a:xfrm>
              <a:off x="3218020" y="2137420"/>
              <a:ext cx="1352978" cy="1558290"/>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19" name="椭圆 61"/>
            <p:cNvSpPr/>
            <p:nvPr/>
          </p:nvSpPr>
          <p:spPr>
            <a:xfrm>
              <a:off x="4412599" y="2137421"/>
              <a:ext cx="1558290" cy="1353163"/>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solidFill>
              <a:srgbClr val="009BD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20" name="椭圆 119"/>
            <p:cNvSpPr/>
            <p:nvPr/>
          </p:nvSpPr>
          <p:spPr>
            <a:xfrm flipH="1" flipV="1">
              <a:off x="4486830" y="3432539"/>
              <a:ext cx="215248" cy="215248"/>
            </a:xfrm>
            <a:prstGeom prst="ellipse">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22" name="TextBox 121"/>
            <p:cNvSpPr txBox="1"/>
            <p:nvPr/>
          </p:nvSpPr>
          <p:spPr>
            <a:xfrm>
              <a:off x="3463304" y="2604739"/>
              <a:ext cx="884467" cy="400110"/>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600" kern="0" dirty="0" smtClean="0">
                  <a:solidFill>
                    <a:sysClr val="window" lastClr="FFFFFF"/>
                  </a:solidFill>
                  <a:latin typeface="微软雅黑" panose="020B0503020204020204" pitchFamily="34" charset="-122"/>
                  <a:ea typeface="微软雅黑" panose="020B0503020204020204" pitchFamily="34" charset="-122"/>
                </a:rPr>
                <a:t>优势</a:t>
              </a:r>
              <a:endParaRPr kumimoji="0" lang="zh-CN" altLang="en-US" sz="2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23" name="TextBox 122"/>
            <p:cNvSpPr txBox="1"/>
            <p:nvPr/>
          </p:nvSpPr>
          <p:spPr>
            <a:xfrm>
              <a:off x="4784238" y="2585629"/>
              <a:ext cx="815013" cy="400110"/>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6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机遇</a:t>
              </a:r>
              <a:endParaRPr kumimoji="0" lang="zh-CN" altLang="en-US" sz="2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24" name="TextBox 123"/>
            <p:cNvSpPr txBox="1"/>
            <p:nvPr/>
          </p:nvSpPr>
          <p:spPr>
            <a:xfrm>
              <a:off x="3506168" y="3943238"/>
              <a:ext cx="911515" cy="400110"/>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6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挑战</a:t>
              </a:r>
              <a:endParaRPr kumimoji="0" lang="zh-CN" altLang="en-US" sz="2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25" name="TextBox 124"/>
            <p:cNvSpPr txBox="1"/>
            <p:nvPr/>
          </p:nvSpPr>
          <p:spPr>
            <a:xfrm>
              <a:off x="4881641" y="3886086"/>
              <a:ext cx="842487" cy="400110"/>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600" kern="0" dirty="0" smtClean="0">
                  <a:solidFill>
                    <a:sysClr val="window" lastClr="FFFFFF"/>
                  </a:solidFill>
                  <a:latin typeface="微软雅黑" panose="020B0503020204020204" pitchFamily="34" charset="-122"/>
                  <a:ea typeface="微软雅黑" panose="020B0503020204020204" pitchFamily="34" charset="-122"/>
                </a:rPr>
                <a:t>劣势</a:t>
              </a:r>
              <a:endParaRPr kumimoji="0" lang="zh-CN" altLang="en-US" sz="2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26" name="椭圆 125"/>
            <p:cNvSpPr/>
            <p:nvPr/>
          </p:nvSpPr>
          <p:spPr>
            <a:xfrm>
              <a:off x="4486830" y="3432539"/>
              <a:ext cx="215248" cy="215248"/>
            </a:xfrm>
            <a:prstGeom prst="ellipse">
              <a:avLst/>
            </a:prstGeom>
            <a:noFill/>
            <a:ln w="25400" cap="flat" cmpd="sng" algn="ctr">
              <a:solidFill>
                <a:srgbClr val="1E445B">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15"/>
                                        </p:tgtEl>
                                        <p:attrNameLst>
                                          <p:attrName>style.visibility</p:attrName>
                                        </p:attrNameLst>
                                      </p:cBhvr>
                                      <p:to>
                                        <p:strVal val="visible"/>
                                      </p:to>
                                    </p:set>
                                    <p:anim calcmode="lin" valueType="num">
                                      <p:cBhvr>
                                        <p:cTn id="25" dur="1000" fill="hold"/>
                                        <p:tgtEl>
                                          <p:spTgt spid="115"/>
                                        </p:tgtEl>
                                        <p:attrNameLst>
                                          <p:attrName>ppt_w</p:attrName>
                                        </p:attrNameLst>
                                      </p:cBhvr>
                                      <p:tavLst>
                                        <p:tav tm="0">
                                          <p:val>
                                            <p:fltVal val="0"/>
                                          </p:val>
                                        </p:tav>
                                        <p:tav tm="100000">
                                          <p:val>
                                            <p:strVal val="#ppt_w"/>
                                          </p:val>
                                        </p:tav>
                                      </p:tavLst>
                                    </p:anim>
                                    <p:anim calcmode="lin" valueType="num">
                                      <p:cBhvr>
                                        <p:cTn id="26" dur="1000" fill="hold"/>
                                        <p:tgtEl>
                                          <p:spTgt spid="115"/>
                                        </p:tgtEl>
                                        <p:attrNameLst>
                                          <p:attrName>ppt_h</p:attrName>
                                        </p:attrNameLst>
                                      </p:cBhvr>
                                      <p:tavLst>
                                        <p:tav tm="0">
                                          <p:val>
                                            <p:fltVal val="0"/>
                                          </p:val>
                                        </p:tav>
                                        <p:tav tm="100000">
                                          <p:val>
                                            <p:strVal val="#ppt_h"/>
                                          </p:val>
                                        </p:tav>
                                      </p:tavLst>
                                    </p:anim>
                                    <p:animEffect transition="in" filter="fade">
                                      <p:cBhvr>
                                        <p:cTn id="27" dur="1000"/>
                                        <p:tgtEl>
                                          <p:spTgt spid="115"/>
                                        </p:tgtEl>
                                      </p:cBhvr>
                                    </p:animEffect>
                                  </p:childTnLst>
                                </p:cTn>
                              </p:par>
                              <p:par>
                                <p:cTn id="28" presetID="8" presetClass="emph" presetSubtype="0" fill="hold" nodeType="withEffect">
                                  <p:stCondLst>
                                    <p:cond delay="0"/>
                                  </p:stCondLst>
                                  <p:childTnLst>
                                    <p:animRot by="21600000">
                                      <p:cBhvr>
                                        <p:cTn id="29" dur="1000" fill="hold"/>
                                        <p:tgtEl>
                                          <p:spTgt spid="115"/>
                                        </p:tgtEl>
                                        <p:attrNameLst>
                                          <p:attrName>r</p:attrName>
                                        </p:attrNameLst>
                                      </p:cBhvr>
                                    </p:animRot>
                                  </p:childTnLst>
                                </p:cTn>
                              </p:par>
                            </p:childTnLst>
                          </p:cTn>
                        </p:par>
                        <p:par>
                          <p:cTn id="30" fill="hold">
                            <p:stCondLst>
                              <p:cond delay="2500"/>
                            </p:stCondLst>
                            <p:childTnLst>
                              <p:par>
                                <p:cTn id="31" presetID="2" presetClass="entr" presetSubtype="8" fill="hold" grpId="0" nodeType="afterEffect">
                                  <p:stCondLst>
                                    <p:cond delay="0"/>
                                  </p:stCondLst>
                                  <p:childTnLst>
                                    <p:set>
                                      <p:cBhvr>
                                        <p:cTn id="32" dur="1" fill="hold">
                                          <p:stCondLst>
                                            <p:cond delay="0"/>
                                          </p:stCondLst>
                                        </p:cTn>
                                        <p:tgtEl>
                                          <p:spTgt spid="111"/>
                                        </p:tgtEl>
                                        <p:attrNameLst>
                                          <p:attrName>style.visibility</p:attrName>
                                        </p:attrNameLst>
                                      </p:cBhvr>
                                      <p:to>
                                        <p:strVal val="visible"/>
                                      </p:to>
                                    </p:set>
                                    <p:anim calcmode="lin" valueType="num">
                                      <p:cBhvr additive="base">
                                        <p:cTn id="33" dur="500" fill="hold"/>
                                        <p:tgtEl>
                                          <p:spTgt spid="111"/>
                                        </p:tgtEl>
                                        <p:attrNameLst>
                                          <p:attrName>ppt_x</p:attrName>
                                        </p:attrNameLst>
                                      </p:cBhvr>
                                      <p:tavLst>
                                        <p:tav tm="0">
                                          <p:val>
                                            <p:strVal val="0-#ppt_w/2"/>
                                          </p:val>
                                        </p:tav>
                                        <p:tav tm="100000">
                                          <p:val>
                                            <p:strVal val="#ppt_x"/>
                                          </p:val>
                                        </p:tav>
                                      </p:tavLst>
                                    </p:anim>
                                    <p:anim calcmode="lin" valueType="num">
                                      <p:cBhvr additive="base">
                                        <p:cTn id="34" dur="500" fill="hold"/>
                                        <p:tgtEl>
                                          <p:spTgt spid="111"/>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12"/>
                                        </p:tgtEl>
                                        <p:attrNameLst>
                                          <p:attrName>style.visibility</p:attrName>
                                        </p:attrNameLst>
                                      </p:cBhvr>
                                      <p:to>
                                        <p:strVal val="visible"/>
                                      </p:to>
                                    </p:set>
                                    <p:anim calcmode="lin" valueType="num">
                                      <p:cBhvr additive="base">
                                        <p:cTn id="37" dur="500" fill="hold"/>
                                        <p:tgtEl>
                                          <p:spTgt spid="112"/>
                                        </p:tgtEl>
                                        <p:attrNameLst>
                                          <p:attrName>ppt_x</p:attrName>
                                        </p:attrNameLst>
                                      </p:cBhvr>
                                      <p:tavLst>
                                        <p:tav tm="0">
                                          <p:val>
                                            <p:strVal val="1+#ppt_w/2"/>
                                          </p:val>
                                        </p:tav>
                                        <p:tav tm="100000">
                                          <p:val>
                                            <p:strVal val="#ppt_x"/>
                                          </p:val>
                                        </p:tav>
                                      </p:tavLst>
                                    </p:anim>
                                    <p:anim calcmode="lin" valueType="num">
                                      <p:cBhvr additive="base">
                                        <p:cTn id="38" dur="500" fill="hold"/>
                                        <p:tgtEl>
                                          <p:spTgt spid="112"/>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13"/>
                                        </p:tgtEl>
                                        <p:attrNameLst>
                                          <p:attrName>style.visibility</p:attrName>
                                        </p:attrNameLst>
                                      </p:cBhvr>
                                      <p:to>
                                        <p:strVal val="visible"/>
                                      </p:to>
                                    </p:set>
                                    <p:anim calcmode="lin" valueType="num">
                                      <p:cBhvr additive="base">
                                        <p:cTn id="41" dur="500" fill="hold"/>
                                        <p:tgtEl>
                                          <p:spTgt spid="113"/>
                                        </p:tgtEl>
                                        <p:attrNameLst>
                                          <p:attrName>ppt_x</p:attrName>
                                        </p:attrNameLst>
                                      </p:cBhvr>
                                      <p:tavLst>
                                        <p:tav tm="0">
                                          <p:val>
                                            <p:strVal val="1+#ppt_w/2"/>
                                          </p:val>
                                        </p:tav>
                                        <p:tav tm="100000">
                                          <p:val>
                                            <p:strVal val="#ppt_x"/>
                                          </p:val>
                                        </p:tav>
                                      </p:tavLst>
                                    </p:anim>
                                    <p:anim calcmode="lin" valueType="num">
                                      <p:cBhvr additive="base">
                                        <p:cTn id="42" dur="500" fill="hold"/>
                                        <p:tgtEl>
                                          <p:spTgt spid="11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14"/>
                                        </p:tgtEl>
                                        <p:attrNameLst>
                                          <p:attrName>style.visibility</p:attrName>
                                        </p:attrNameLst>
                                      </p:cBhvr>
                                      <p:to>
                                        <p:strVal val="visible"/>
                                      </p:to>
                                    </p:set>
                                    <p:anim calcmode="lin" valueType="num">
                                      <p:cBhvr additive="base">
                                        <p:cTn id="45" dur="500" fill="hold"/>
                                        <p:tgtEl>
                                          <p:spTgt spid="114"/>
                                        </p:tgtEl>
                                        <p:attrNameLst>
                                          <p:attrName>ppt_x</p:attrName>
                                        </p:attrNameLst>
                                      </p:cBhvr>
                                      <p:tavLst>
                                        <p:tav tm="0">
                                          <p:val>
                                            <p:strVal val="0-#ppt_w/2"/>
                                          </p:val>
                                        </p:tav>
                                        <p:tav tm="100000">
                                          <p:val>
                                            <p:strVal val="#ppt_x"/>
                                          </p:val>
                                        </p:tav>
                                      </p:tavLst>
                                    </p:anim>
                                    <p:anim calcmode="lin" valueType="num">
                                      <p:cBhvr additive="base">
                                        <p:cTn id="46" dur="500" fill="hold"/>
                                        <p:tgtEl>
                                          <p:spTgt spid="1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111" grpId="0"/>
      <p:bldP spid="112" grpId="0"/>
      <p:bldP spid="113" grpId="0"/>
      <p:bldP spid="114"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C:\Users\Administrator\Desktop\图片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25" y="-3968"/>
            <a:ext cx="9136064" cy="514905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a:off x="0" y="0"/>
            <a:ext cx="4877898" cy="5164932"/>
            <a:chOff x="0" y="0"/>
            <a:chExt cx="4877898" cy="5164932"/>
          </a:xfrm>
          <a:solidFill>
            <a:srgbClr val="0067B4"/>
          </a:solidFill>
        </p:grpSpPr>
        <p:sp>
          <p:nvSpPr>
            <p:cNvPr id="13" name="矩形 12"/>
            <p:cNvSpPr/>
            <p:nvPr/>
          </p:nvSpPr>
          <p:spPr>
            <a:xfrm>
              <a:off x="0" y="0"/>
              <a:ext cx="4572794" cy="51649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5400000">
              <a:off x="4541013" y="2426502"/>
              <a:ext cx="361839" cy="31193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1463394" y="1235588"/>
            <a:ext cx="1641756" cy="1641756"/>
          </a:xfrm>
          <a:prstGeom prst="ellipse">
            <a:avLst/>
          </a:prstGeom>
          <a:solidFill>
            <a:srgbClr val="0067B4"/>
          </a:solidFill>
          <a:ln w="127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549615" y="1321809"/>
            <a:ext cx="1469314" cy="1469314"/>
          </a:xfrm>
          <a:prstGeom prst="ellipse">
            <a:avLst/>
          </a:prstGeom>
          <a:solidFill>
            <a:schemeClr val="bg1"/>
          </a:solidFill>
          <a:ln w="127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5705067" y="-116542"/>
            <a:ext cx="3557384" cy="707886"/>
          </a:xfrm>
          <a:prstGeom prst="rect">
            <a:avLst/>
          </a:prstGeom>
          <a:noFill/>
        </p:spPr>
        <p:txBody>
          <a:bodyPr wrap="none" rtlCol="0">
            <a:spAutoFit/>
          </a:bodyPr>
          <a:lstStyle/>
          <a:p>
            <a:r>
              <a:rPr lang="en-US" altLang="zh-CN" sz="4000" b="0" dirty="0" smtClean="0">
                <a:solidFill>
                  <a:schemeClr val="accent6">
                    <a:lumMod val="85000"/>
                  </a:schemeClr>
                </a:solidFill>
                <a:latin typeface="方正兰亭准黑_GBK" panose="02000000000000000000" pitchFamily="2" charset="-122"/>
                <a:ea typeface="方正兰亭准黑_GBK" panose="02000000000000000000" pitchFamily="2" charset="-122"/>
              </a:rPr>
              <a:t>TRANSITION</a:t>
            </a:r>
            <a:endParaRPr lang="zh-CN" altLang="en-US" sz="4000" b="0" dirty="0">
              <a:solidFill>
                <a:schemeClr val="accent6">
                  <a:lumMod val="85000"/>
                </a:schemeClr>
              </a:solidFill>
              <a:latin typeface="方正兰亭准黑_GBK" panose="02000000000000000000" pitchFamily="2" charset="-122"/>
              <a:ea typeface="方正兰亭准黑_GBK" panose="02000000000000000000" pitchFamily="2" charset="-122"/>
            </a:endParaRPr>
          </a:p>
        </p:txBody>
      </p:sp>
      <p:sp>
        <p:nvSpPr>
          <p:cNvPr id="19" name="矩形 18"/>
          <p:cNvSpPr>
            <a:spLocks noChangeArrowheads="1"/>
          </p:cNvSpPr>
          <p:nvPr/>
        </p:nvSpPr>
        <p:spPr bwMode="auto">
          <a:xfrm>
            <a:off x="6988969" y="210344"/>
            <a:ext cx="2003425" cy="553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5" tIns="45656" rIns="91325" bIns="45656" numCol="1" anchor="t" anchorCtr="0" compatLnSpc="1">
            <a:spAutoFit/>
          </a:bodyPr>
          <a:lstStyle/>
          <a:p>
            <a:pPr algn="r" defTabSz="913130" eaLnBrk="1" hangingPunct="1"/>
            <a:r>
              <a:rPr lang="zh-CN" altLang="en-US" sz="1600" b="1" i="1" dirty="0">
                <a:solidFill>
                  <a:srgbClr val="0067B4"/>
                </a:solidFill>
                <a:latin typeface="微软雅黑" panose="020B0503020204020204" pitchFamily="34" charset="-122"/>
                <a:ea typeface="微软雅黑" panose="020B0503020204020204" pitchFamily="34" charset="-122"/>
                <a:cs typeface="宋体" panose="02010600030101010101" pitchFamily="2" charset="-122"/>
              </a:rPr>
              <a:t>过渡页  </a:t>
            </a:r>
            <a:endParaRPr lang="zh-CN" altLang="en-US" sz="1600" b="1" i="1" dirty="0">
              <a:solidFill>
                <a:srgbClr val="0067B4"/>
              </a:solidFill>
              <a:latin typeface="微软雅黑" panose="020B0503020204020204" pitchFamily="34" charset="-122"/>
              <a:ea typeface="微软雅黑" panose="020B0503020204020204" pitchFamily="34" charset="-122"/>
              <a:cs typeface="宋体" panose="02010600030101010101" pitchFamily="2" charset="-122"/>
            </a:endParaRPr>
          </a:p>
          <a:p>
            <a:pPr algn="r" defTabSz="913130" eaLnBrk="1" hangingPunct="1"/>
            <a:r>
              <a:rPr lang="en-US" altLang="zh-CN" sz="1400" b="1" i="1" dirty="0">
                <a:solidFill>
                  <a:srgbClr val="0067B4"/>
                </a:solidFill>
                <a:latin typeface="Calibri" panose="020F0502020204030204" pitchFamily="34" charset="0"/>
                <a:cs typeface="宋体" panose="02010600030101010101" pitchFamily="2" charset="-122"/>
              </a:rPr>
              <a:t>TRANSITION PAGE </a:t>
            </a:r>
            <a:endParaRPr lang="zh-CN" altLang="zh-CN" sz="1400" dirty="0">
              <a:solidFill>
                <a:srgbClr val="0067B4"/>
              </a:solidFill>
              <a:cs typeface="宋体" panose="02010600030101010101" pitchFamily="2" charset="-122"/>
            </a:endParaRPr>
          </a:p>
        </p:txBody>
      </p:sp>
      <p:sp>
        <p:nvSpPr>
          <p:cNvPr id="20" name="矩形 19"/>
          <p:cNvSpPr/>
          <p:nvPr/>
        </p:nvSpPr>
        <p:spPr>
          <a:xfrm>
            <a:off x="1677194" y="1406043"/>
            <a:ext cx="1539837" cy="1328823"/>
          </a:xfrm>
          <a:prstGeom prst="rect">
            <a:avLst/>
          </a:prstGeom>
        </p:spPr>
        <p:txBody>
          <a:bodyPr wrap="square" lIns="96770" tIns="48386" rIns="96770" bIns="48386">
            <a:spAutoFit/>
          </a:bodyPr>
          <a:lstStyle/>
          <a:p>
            <a:pPr algn="l" fontAlgn="auto">
              <a:spcBef>
                <a:spcPts val="0"/>
              </a:spcBef>
              <a:spcAft>
                <a:spcPts val="0"/>
              </a:spcAft>
              <a:defRPr/>
            </a:pPr>
            <a:r>
              <a:rPr lang="en-US" altLang="zh-CN" sz="8000" b="0" kern="0" dirty="0" smtClean="0">
                <a:solidFill>
                  <a:srgbClr val="0067B4"/>
                </a:solidFill>
                <a:effectLst>
                  <a:glow rad="63500">
                    <a:schemeClr val="bg1">
                      <a:lumMod val="65000"/>
                      <a:alpha val="40000"/>
                    </a:schemeClr>
                  </a:glow>
                </a:effectLst>
                <a:latin typeface="Impact" panose="020B0806030902050204" pitchFamily="34" charset="0"/>
              </a:rPr>
              <a:t>06</a:t>
            </a:r>
            <a:endParaRPr lang="zh-CN" altLang="en-US" sz="8000" b="0" kern="0" dirty="0">
              <a:solidFill>
                <a:srgbClr val="0067B4"/>
              </a:solidFill>
              <a:effectLst>
                <a:glow rad="63500">
                  <a:schemeClr val="bg1">
                    <a:lumMod val="65000"/>
                    <a:alpha val="40000"/>
                  </a:schemeClr>
                </a:glow>
              </a:effectLst>
              <a:latin typeface="Impact" panose="020B0806030902050204" pitchFamily="34" charset="0"/>
            </a:endParaRPr>
          </a:p>
        </p:txBody>
      </p:sp>
      <p:sp>
        <p:nvSpPr>
          <p:cNvPr id="21" name="矩形 20"/>
          <p:cNvSpPr/>
          <p:nvPr/>
        </p:nvSpPr>
        <p:spPr>
          <a:xfrm>
            <a:off x="1143794" y="3004506"/>
            <a:ext cx="2362200" cy="482438"/>
          </a:xfrm>
          <a:prstGeom prst="rect">
            <a:avLst/>
          </a:prstGeom>
        </p:spPr>
        <p:txBody>
          <a:bodyPr wrap="square" lIns="96770" tIns="48386" rIns="96770" bIns="48386">
            <a:spAutoFit/>
          </a:bodyPr>
          <a:lstStyle/>
          <a:p>
            <a:pPr fontAlgn="auto">
              <a:spcBef>
                <a:spcPts val="0"/>
              </a:spcBef>
              <a:spcAft>
                <a:spcPts val="0"/>
              </a:spcAft>
              <a:defRPr/>
            </a:pPr>
            <a:r>
              <a:rPr lang="zh-CN" altLang="en-US" sz="2500" b="0" kern="0" dirty="0" smtClean="0">
                <a:solidFill>
                  <a:schemeClr val="bg1"/>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第</a:t>
            </a:r>
            <a:r>
              <a:rPr lang="zh-CN" altLang="en-US" sz="2500" b="0" kern="0" dirty="0">
                <a:solidFill>
                  <a:schemeClr val="bg1"/>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六</a:t>
            </a:r>
            <a:r>
              <a:rPr lang="zh-CN" altLang="en-US" sz="2500" b="0" kern="0" dirty="0" smtClean="0">
                <a:solidFill>
                  <a:schemeClr val="bg1"/>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部份</a:t>
            </a:r>
            <a:endParaRPr lang="zh-CN" altLang="en-US" sz="2500" b="0" kern="0" dirty="0">
              <a:solidFill>
                <a:schemeClr val="bg1"/>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p:txBody>
      </p:sp>
      <p:sp>
        <p:nvSpPr>
          <p:cNvPr id="22" name="矩形 21"/>
          <p:cNvSpPr/>
          <p:nvPr/>
        </p:nvSpPr>
        <p:spPr>
          <a:xfrm>
            <a:off x="4930210" y="1810544"/>
            <a:ext cx="3757384" cy="636326"/>
          </a:xfrm>
          <a:prstGeom prst="rect">
            <a:avLst/>
          </a:prstGeom>
        </p:spPr>
        <p:txBody>
          <a:bodyPr wrap="square" lIns="96770" tIns="48386" rIns="96770" bIns="48386">
            <a:spAutoFit/>
          </a:bodyPr>
          <a:lstStyle/>
          <a:p>
            <a:pPr algn="l" fontAlgn="auto">
              <a:spcBef>
                <a:spcPts val="0"/>
              </a:spcBef>
              <a:spcAft>
                <a:spcPts val="0"/>
              </a:spcAft>
              <a:defRPr/>
            </a:pPr>
            <a:r>
              <a:rPr lang="zh-CN" altLang="en-US" sz="3500" b="0" kern="0" dirty="0" smtClean="0">
                <a:solidFill>
                  <a:srgbClr val="0067B4"/>
                </a:solidFill>
                <a:effectLst>
                  <a:glow rad="63500">
                    <a:schemeClr val="bg1">
                      <a:lumMod val="65000"/>
                      <a:alpha val="40000"/>
                    </a:schemeClr>
                  </a:glow>
                </a:effectLst>
                <a:latin typeface="方正兰亭大黑_GBK" panose="02000000000000000000" pitchFamily="2" charset="-122"/>
                <a:ea typeface="方正兰亭大黑_GBK" panose="02000000000000000000" pitchFamily="2" charset="-122"/>
              </a:rPr>
              <a:t>明年目标与计划</a:t>
            </a:r>
            <a:endParaRPr lang="zh-CN" altLang="en-US" sz="3500" b="0" kern="0" dirty="0">
              <a:solidFill>
                <a:srgbClr val="0067B4"/>
              </a:solidFill>
              <a:effectLst>
                <a:glow rad="63500">
                  <a:schemeClr val="bg1">
                    <a:lumMod val="65000"/>
                    <a:alpha val="40000"/>
                  </a:schemeClr>
                </a:glow>
              </a:effectLst>
              <a:latin typeface="方正兰亭大黑_GBK" panose="02000000000000000000" pitchFamily="2" charset="-122"/>
              <a:ea typeface="方正兰亭大黑_GBK" panose="02000000000000000000" pitchFamily="2" charset="-122"/>
            </a:endParaRPr>
          </a:p>
        </p:txBody>
      </p:sp>
      <p:sp>
        <p:nvSpPr>
          <p:cNvPr id="23" name="矩形 22"/>
          <p:cNvSpPr/>
          <p:nvPr/>
        </p:nvSpPr>
        <p:spPr>
          <a:xfrm>
            <a:off x="4950619" y="2343944"/>
            <a:ext cx="3736975" cy="405494"/>
          </a:xfrm>
          <a:prstGeom prst="rect">
            <a:avLst/>
          </a:prstGeom>
        </p:spPr>
        <p:txBody>
          <a:bodyPr wrap="square" lIns="96770" tIns="48386" rIns="96770" bIns="48386">
            <a:spAutoFit/>
          </a:bodyPr>
          <a:lstStyle/>
          <a:p>
            <a:pPr algn="l" fontAlgn="auto">
              <a:spcBef>
                <a:spcPts val="0"/>
              </a:spcBef>
              <a:spcAft>
                <a:spcPts val="0"/>
              </a:spcAft>
              <a:defRPr/>
            </a:pPr>
            <a:r>
              <a:rPr lang="en-US" altLang="zh-CN" sz="2000" b="0" kern="0" dirty="0">
                <a:solidFill>
                  <a:srgbClr val="0067B4"/>
                </a:solidFill>
                <a:effectLst>
                  <a:glow rad="63500">
                    <a:schemeClr val="bg1">
                      <a:lumMod val="65000"/>
                      <a:alpha val="40000"/>
                    </a:schemeClr>
                  </a:glow>
                </a:effectLst>
                <a:latin typeface="方正小标宋简体" pitchFamily="65" charset="-122"/>
                <a:ea typeface="方正小标宋简体" pitchFamily="65" charset="-122"/>
              </a:rPr>
              <a:t>Next year goals and plans</a:t>
            </a:r>
            <a:endParaRPr lang="zh-CN" altLang="en-US" sz="2000" b="0" kern="0" dirty="0">
              <a:solidFill>
                <a:srgbClr val="0067B4"/>
              </a:solidFill>
              <a:effectLst>
                <a:glow rad="63500">
                  <a:schemeClr val="bg1">
                    <a:lumMod val="65000"/>
                    <a:alpha val="40000"/>
                  </a:schemeClr>
                </a:glow>
              </a:effectLst>
              <a:latin typeface="方正小标宋简体" pitchFamily="65" charset="-122"/>
              <a:ea typeface="方正小标宋简体" pitchFamily="65" charset="-122"/>
            </a:endParaRPr>
          </a:p>
        </p:txBody>
      </p:sp>
      <p:sp>
        <p:nvSpPr>
          <p:cNvPr id="24" name="TextBox 15"/>
          <p:cNvSpPr txBox="1">
            <a:spLocks noChangeArrowheads="1"/>
          </p:cNvSpPr>
          <p:nvPr/>
        </p:nvSpPr>
        <p:spPr bwMode="auto">
          <a:xfrm>
            <a:off x="5029994" y="2877344"/>
            <a:ext cx="2325980" cy="645472"/>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lvl="0" algn="l">
              <a:lnSpc>
                <a:spcPct val="150000"/>
              </a:lnSpc>
              <a:defRPr sz="1200" b="0" kern="0">
                <a:solidFill>
                  <a:schemeClr val="accent3">
                    <a:lumMod val="50000"/>
                  </a:schemeClr>
                </a:solidFill>
                <a:latin typeface="微软雅黑" panose="020B0503020204020204" pitchFamily="34" charset="-122"/>
                <a:ea typeface="微软雅黑" panose="020B0503020204020204" pitchFamily="34" charset="-122"/>
              </a:defRPr>
            </a:lvl1pPr>
          </a:lstStyle>
          <a:p>
            <a:r>
              <a:rPr lang="zh-CN" altLang="en-US" dirty="0"/>
              <a:t>★ 明年重点项目     </a:t>
            </a:r>
            <a:endParaRPr lang="zh-CN" altLang="en-US" dirty="0"/>
          </a:p>
          <a:p>
            <a:r>
              <a:rPr lang="zh-CN" altLang="en-US" dirty="0"/>
              <a:t>★ 详细工作计划方案</a:t>
            </a:r>
            <a:endParaRPr lang="zh-CN" altLang="en-US" dirty="0"/>
          </a:p>
        </p:txBody>
      </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0-#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par>
                                <p:cTn id="21" presetID="53" presetClass="entr" presetSubtype="16" fill="hold" grpId="0" nodeType="withEffect">
                                  <p:stCondLst>
                                    <p:cond delay="3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childTnLst>
                          </p:cTn>
                        </p:par>
                        <p:par>
                          <p:cTn id="26" fill="hold">
                            <p:stCondLst>
                              <p:cond delay="1000"/>
                            </p:stCondLst>
                            <p:childTnLst>
                              <p:par>
                                <p:cTn id="27" presetID="23" presetClass="entr" presetSubtype="32" fill="hold" grpId="0" nodeType="afterEffect">
                                  <p:stCondLst>
                                    <p:cond delay="0"/>
                                  </p:stCondLst>
                                  <p:iterate type="lt">
                                    <p:tmPct val="18000"/>
                                  </p:iterate>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strVal val="4*#ppt_w"/>
                                          </p:val>
                                        </p:tav>
                                        <p:tav tm="100000">
                                          <p:val>
                                            <p:strVal val="#ppt_w"/>
                                          </p:val>
                                        </p:tav>
                                      </p:tavLst>
                                    </p:anim>
                                    <p:anim calcmode="lin" valueType="num">
                                      <p:cBhvr>
                                        <p:cTn id="30" dur="500" fill="hold"/>
                                        <p:tgtEl>
                                          <p:spTgt spid="20"/>
                                        </p:tgtEl>
                                        <p:attrNameLst>
                                          <p:attrName>ppt_h</p:attrName>
                                        </p:attrNameLst>
                                      </p:cBhvr>
                                      <p:tavLst>
                                        <p:tav tm="0">
                                          <p:val>
                                            <p:strVal val="4*#ppt_h"/>
                                          </p:val>
                                        </p:tav>
                                        <p:tav tm="100000">
                                          <p:val>
                                            <p:strVal val="#ppt_h"/>
                                          </p:val>
                                        </p:tav>
                                      </p:tavLst>
                                    </p:anim>
                                  </p:childTnLst>
                                </p:cTn>
                              </p:par>
                            </p:childTnLst>
                          </p:cTn>
                        </p:par>
                        <p:par>
                          <p:cTn id="31" fill="hold">
                            <p:stCondLst>
                              <p:cond delay="2190"/>
                            </p:stCondLst>
                            <p:childTnLst>
                              <p:par>
                                <p:cTn id="32" presetID="53" presetClass="entr" presetSubtype="16"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childTnLst>
                          </p:cTn>
                        </p:par>
                        <p:par>
                          <p:cTn id="37" fill="hold">
                            <p:stCondLst>
                              <p:cond delay="2690"/>
                            </p:stCondLst>
                            <p:childTnLst>
                              <p:par>
                                <p:cTn id="38" presetID="22" presetClass="entr" presetSubtype="8"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left)">
                                      <p:cBhvr>
                                        <p:cTn id="40" dur="500"/>
                                        <p:tgtEl>
                                          <p:spTgt spid="22"/>
                                        </p:tgtEl>
                                      </p:cBhvr>
                                    </p:animEffect>
                                  </p:childTnLst>
                                </p:cTn>
                              </p:par>
                            </p:childTnLst>
                          </p:cTn>
                        </p:par>
                        <p:par>
                          <p:cTn id="41" fill="hold">
                            <p:stCondLst>
                              <p:cond delay="3190"/>
                            </p:stCondLst>
                            <p:childTnLst>
                              <p:par>
                                <p:cTn id="42" presetID="16" presetClass="entr" presetSubtype="21"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arn(inVertical)">
                                      <p:cBhvr>
                                        <p:cTn id="44" dur="500"/>
                                        <p:tgtEl>
                                          <p:spTgt spid="23"/>
                                        </p:tgtEl>
                                      </p:cBhvr>
                                    </p:animEffect>
                                  </p:childTnLst>
                                </p:cTn>
                              </p:par>
                            </p:childTnLst>
                          </p:cTn>
                        </p:par>
                        <p:par>
                          <p:cTn id="45" fill="hold">
                            <p:stCondLst>
                              <p:cond delay="3690"/>
                            </p:stCondLst>
                            <p:childTnLst>
                              <p:par>
                                <p:cTn id="46" presetID="27" presetClass="entr" presetSubtype="0" fill="hold" grpId="0" nodeType="afterEffect">
                                  <p:stCondLst>
                                    <p:cond delay="0"/>
                                  </p:stCondLst>
                                  <p:iterate type="lt">
                                    <p:tmPct val="50000"/>
                                  </p:iterate>
                                  <p:childTnLst>
                                    <p:set>
                                      <p:cBhvr>
                                        <p:cTn id="47" dur="1" fill="hold">
                                          <p:stCondLst>
                                            <p:cond delay="0"/>
                                          </p:stCondLst>
                                        </p:cTn>
                                        <p:tgtEl>
                                          <p:spTgt spid="24"/>
                                        </p:tgtEl>
                                        <p:attrNameLst>
                                          <p:attrName>style.visibility</p:attrName>
                                        </p:attrNameLst>
                                      </p:cBhvr>
                                      <p:to>
                                        <p:strVal val="visible"/>
                                      </p:to>
                                    </p:set>
                                    <p:anim calcmode="discrete" valueType="clr">
                                      <p:cBhvr override="childStyle">
                                        <p:cTn id="48" dur="80"/>
                                        <p:tgtEl>
                                          <p:spTgt spid="24"/>
                                        </p:tgtEl>
                                        <p:attrNameLst>
                                          <p:attrName>style.color</p:attrName>
                                        </p:attrNameLst>
                                      </p:cBhvr>
                                      <p:tavLst>
                                        <p:tav tm="0">
                                          <p:val>
                                            <p:clrVal>
                                              <a:schemeClr val="accent2"/>
                                            </p:clrVal>
                                          </p:val>
                                        </p:tav>
                                        <p:tav tm="50000">
                                          <p:val>
                                            <p:clrVal>
                                              <a:schemeClr val="hlink"/>
                                            </p:clrVal>
                                          </p:val>
                                        </p:tav>
                                      </p:tavLst>
                                    </p:anim>
                                    <p:anim calcmode="discrete" valueType="clr">
                                      <p:cBhvr>
                                        <p:cTn id="49" dur="80"/>
                                        <p:tgtEl>
                                          <p:spTgt spid="24"/>
                                        </p:tgtEl>
                                        <p:attrNameLst>
                                          <p:attrName>fillcolor</p:attrName>
                                        </p:attrNameLst>
                                      </p:cBhvr>
                                      <p:tavLst>
                                        <p:tav tm="0">
                                          <p:val>
                                            <p:clrVal>
                                              <a:schemeClr val="accent2"/>
                                            </p:clrVal>
                                          </p:val>
                                        </p:tav>
                                        <p:tav tm="50000">
                                          <p:val>
                                            <p:clrVal>
                                              <a:schemeClr val="hlink"/>
                                            </p:clrVal>
                                          </p:val>
                                        </p:tav>
                                      </p:tavLst>
                                    </p:anim>
                                    <p:set>
                                      <p:cBhvr>
                                        <p:cTn id="50" dur="80"/>
                                        <p:tgtEl>
                                          <p:spTgt spid="2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P spid="19" grpId="0"/>
      <p:bldP spid="20" grpId="0"/>
      <p:bldP spid="21" grpId="0"/>
      <p:bldP spid="22" grpId="0"/>
      <p:bldP spid="23"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2108251"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明年重点项目</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sp>
        <p:nvSpPr>
          <p:cNvPr id="55" name="TextBox 54"/>
          <p:cNvSpPr txBox="1"/>
          <p:nvPr/>
        </p:nvSpPr>
        <p:spPr>
          <a:xfrm>
            <a:off x="4357852" y="1453254"/>
            <a:ext cx="3384377" cy="769441"/>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lgn="just" fontAlgn="auto">
              <a:spcBef>
                <a:spcPts val="0"/>
              </a:spcBef>
              <a:spcAft>
                <a:spcPts val="0"/>
              </a:spcAft>
              <a:defRPr/>
            </a:pPr>
            <a:r>
              <a:rPr lang="zh-CN" altLang="en-US" b="0" kern="0" dirty="0">
                <a:solidFill>
                  <a:schemeClr val="accent3">
                    <a:lumMod val="50000"/>
                  </a:schemeClr>
                </a:solidFill>
              </a:rPr>
              <a:t>您的内容打在这里，或者通过复制您的文本后，在此框中选择粘贴，并选择只保留文字。您的内容打在这里</a:t>
            </a:r>
            <a:r>
              <a:rPr lang="zh-CN" altLang="en-US" b="0" kern="0" dirty="0" smtClean="0">
                <a:solidFill>
                  <a:schemeClr val="accent3">
                    <a:lumMod val="50000"/>
                  </a:schemeClr>
                </a:solidFill>
              </a:rPr>
              <a:t>。</a:t>
            </a:r>
            <a:r>
              <a:rPr lang="zh-CN" altLang="en-US" b="0" kern="0" dirty="0">
                <a:solidFill>
                  <a:schemeClr val="accent3">
                    <a:lumMod val="50000"/>
                  </a:schemeClr>
                </a:solidFill>
              </a:rPr>
              <a:t>您的内容打在这里，或者通过复制您的文本后，在此框中选择粘贴，并选择只保留文字。您的内容打在这里</a:t>
            </a:r>
            <a:r>
              <a:rPr lang="zh-CN" altLang="en-US" b="0" kern="0" dirty="0" smtClean="0">
                <a:solidFill>
                  <a:schemeClr val="accent3">
                    <a:lumMod val="50000"/>
                  </a:schemeClr>
                </a:solidFill>
              </a:rPr>
              <a:t>。</a:t>
            </a:r>
            <a:endParaRPr lang="zh-CN" altLang="en-US" b="0" kern="0" dirty="0">
              <a:solidFill>
                <a:schemeClr val="accent3">
                  <a:lumMod val="50000"/>
                </a:schemeClr>
              </a:solidFill>
            </a:endParaRPr>
          </a:p>
          <a:p>
            <a:pPr marL="0" marR="0" lvl="0" indent="0" algn="just"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smtClean="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a:t>
            </a:r>
            <a:endParaRPr kumimoji="0" lang="en-US" altLang="zh-CN" sz="1000" b="0" i="0" u="none" strike="noStrike" kern="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sp>
        <p:nvSpPr>
          <p:cNvPr id="56" name="Freeform 5"/>
          <p:cNvSpPr/>
          <p:nvPr/>
        </p:nvSpPr>
        <p:spPr bwMode="auto">
          <a:xfrm rot="5400000">
            <a:off x="1119563" y="1740659"/>
            <a:ext cx="2300880" cy="207450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B0F0"/>
          </a:solidFill>
          <a:ln w="952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 name="TextBox 56"/>
          <p:cNvSpPr txBox="1"/>
          <p:nvPr/>
        </p:nvSpPr>
        <p:spPr>
          <a:xfrm>
            <a:off x="1745581" y="2335556"/>
            <a:ext cx="1048845" cy="861774"/>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重点项目</a:t>
            </a:r>
            <a:endParaRPr kumimoji="0" lang="zh-CN" altLang="en-US" sz="2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58" name="Freeform 5"/>
          <p:cNvSpPr/>
          <p:nvPr/>
        </p:nvSpPr>
        <p:spPr bwMode="auto">
          <a:xfrm rot="5400000">
            <a:off x="1007834" y="1651700"/>
            <a:ext cx="2524338" cy="225241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669FB3"/>
            </a:solid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 name="椭圆 58"/>
          <p:cNvSpPr/>
          <p:nvPr/>
        </p:nvSpPr>
        <p:spPr>
          <a:xfrm>
            <a:off x="2701698" y="1547124"/>
            <a:ext cx="427814" cy="427814"/>
          </a:xfrm>
          <a:prstGeom prst="ellipse">
            <a:avLst/>
          </a:prstGeom>
          <a:solidFill>
            <a:srgbClr val="0067B4"/>
          </a:solidFill>
          <a:ln w="2540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60" name="椭圆 59"/>
          <p:cNvSpPr/>
          <p:nvPr/>
        </p:nvSpPr>
        <p:spPr>
          <a:xfrm>
            <a:off x="3246294" y="2564002"/>
            <a:ext cx="427814" cy="427814"/>
          </a:xfrm>
          <a:prstGeom prst="ellipse">
            <a:avLst/>
          </a:prstGeom>
          <a:solidFill>
            <a:srgbClr val="0067B4"/>
          </a:solidFill>
          <a:ln w="2540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2</a:t>
            </a:r>
            <a:endParaRPr kumimoji="0" lang="zh-CN" altLang="en-US"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61" name="椭圆 60"/>
          <p:cNvSpPr/>
          <p:nvPr/>
        </p:nvSpPr>
        <p:spPr>
          <a:xfrm>
            <a:off x="2701698" y="3574861"/>
            <a:ext cx="427814" cy="427814"/>
          </a:xfrm>
          <a:prstGeom prst="ellipse">
            <a:avLst/>
          </a:prstGeom>
          <a:solidFill>
            <a:srgbClr val="0067B4"/>
          </a:solidFill>
          <a:ln w="2540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3</a:t>
            </a:r>
            <a:endParaRPr kumimoji="0" lang="zh-CN" altLang="en-US"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grpSp>
        <p:nvGrpSpPr>
          <p:cNvPr id="62" name="组合 61"/>
          <p:cNvGrpSpPr/>
          <p:nvPr/>
        </p:nvGrpSpPr>
        <p:grpSpPr>
          <a:xfrm>
            <a:off x="3129512" y="1583722"/>
            <a:ext cx="1051729" cy="354618"/>
            <a:chOff x="3513818" y="1963801"/>
            <a:chExt cx="1051729" cy="354618"/>
          </a:xfrm>
        </p:grpSpPr>
        <p:cxnSp>
          <p:nvCxnSpPr>
            <p:cNvPr id="63" name="直接连接符 62"/>
            <p:cNvCxnSpPr/>
            <p:nvPr/>
          </p:nvCxnSpPr>
          <p:spPr>
            <a:xfrm>
              <a:off x="3513818" y="2141110"/>
              <a:ext cx="1051729" cy="0"/>
            </a:xfrm>
            <a:prstGeom prst="line">
              <a:avLst/>
            </a:prstGeom>
            <a:noFill/>
            <a:ln w="9525" cap="flat" cmpd="sng" algn="ctr">
              <a:solidFill>
                <a:srgbClr val="1E445B">
                  <a:lumMod val="60000"/>
                  <a:lumOff val="40000"/>
                </a:srgbClr>
              </a:solidFill>
              <a:prstDash val="dash"/>
              <a:tailEnd type="oval"/>
            </a:ln>
            <a:effectLst/>
          </p:spPr>
        </p:cxnSp>
        <p:cxnSp>
          <p:nvCxnSpPr>
            <p:cNvPr id="64" name="直接连接符 63"/>
            <p:cNvCxnSpPr/>
            <p:nvPr/>
          </p:nvCxnSpPr>
          <p:spPr>
            <a:xfrm>
              <a:off x="4565547" y="1963801"/>
              <a:ext cx="0" cy="354618"/>
            </a:xfrm>
            <a:prstGeom prst="line">
              <a:avLst/>
            </a:prstGeom>
            <a:noFill/>
            <a:ln w="9525" cap="flat" cmpd="sng" algn="ctr">
              <a:solidFill>
                <a:srgbClr val="1E445B">
                  <a:lumMod val="60000"/>
                  <a:lumOff val="40000"/>
                </a:srgbClr>
              </a:solidFill>
              <a:prstDash val="solid"/>
            </a:ln>
            <a:effectLst/>
          </p:spPr>
        </p:cxnSp>
      </p:grpSp>
      <p:sp>
        <p:nvSpPr>
          <p:cNvPr id="65" name="TextBox 64"/>
          <p:cNvSpPr txBox="1"/>
          <p:nvPr/>
        </p:nvSpPr>
        <p:spPr>
          <a:xfrm>
            <a:off x="4886441" y="2470132"/>
            <a:ext cx="3384377" cy="615553"/>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lgn="just" fontAlgn="auto">
              <a:spcBef>
                <a:spcPts val="0"/>
              </a:spcBef>
              <a:spcAft>
                <a:spcPts val="0"/>
              </a:spcAft>
              <a:defRPr/>
            </a:pPr>
            <a:r>
              <a:rPr lang="zh-CN" altLang="en-US" b="0" kern="0" dirty="0">
                <a:solidFill>
                  <a:schemeClr val="accent3">
                    <a:lumMod val="50000"/>
                  </a:schemeClr>
                </a:solidFill>
              </a:rPr>
              <a:t>您的内容打在这里，或者通过复制您的文本后，在此框中选择粘贴，并选择只保留文字。您的内容打在这里</a:t>
            </a:r>
            <a:r>
              <a:rPr lang="zh-CN" altLang="en-US" b="0" kern="0" dirty="0" smtClean="0">
                <a:solidFill>
                  <a:schemeClr val="accent3">
                    <a:lumMod val="50000"/>
                  </a:schemeClr>
                </a:solidFill>
              </a:rPr>
              <a:t>。</a:t>
            </a:r>
            <a:r>
              <a:rPr lang="zh-CN" altLang="en-US" b="0" kern="0" dirty="0">
                <a:solidFill>
                  <a:schemeClr val="accent3">
                    <a:lumMod val="50000"/>
                  </a:schemeClr>
                </a:solidFill>
              </a:rPr>
              <a:t>您的内容打在这里，或者通过复制您的文本后，在此框中选择粘贴，并选择只保留文字。您的内容打在这里</a:t>
            </a:r>
            <a:r>
              <a:rPr lang="zh-CN" altLang="en-US" b="0" kern="0" dirty="0" smtClean="0">
                <a:solidFill>
                  <a:schemeClr val="accent3">
                    <a:lumMod val="50000"/>
                  </a:schemeClr>
                </a:solidFill>
              </a:rPr>
              <a:t>。</a:t>
            </a:r>
            <a:endParaRPr lang="zh-CN" altLang="en-US" b="0" kern="0" dirty="0">
              <a:solidFill>
                <a:schemeClr val="accent3">
                  <a:lumMod val="50000"/>
                </a:schemeClr>
              </a:solidFill>
            </a:endParaRPr>
          </a:p>
        </p:txBody>
      </p:sp>
      <p:sp>
        <p:nvSpPr>
          <p:cNvPr id="66" name="TextBox 65"/>
          <p:cNvSpPr txBox="1"/>
          <p:nvPr/>
        </p:nvSpPr>
        <p:spPr>
          <a:xfrm>
            <a:off x="4380672" y="3480991"/>
            <a:ext cx="3384377" cy="615553"/>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lgn="just" fontAlgn="auto">
              <a:spcBef>
                <a:spcPts val="0"/>
              </a:spcBef>
              <a:spcAft>
                <a:spcPts val="0"/>
              </a:spcAft>
              <a:defRPr/>
            </a:pPr>
            <a:r>
              <a:rPr lang="zh-CN" altLang="en-US" b="0" kern="0" dirty="0">
                <a:solidFill>
                  <a:schemeClr val="accent3">
                    <a:lumMod val="50000"/>
                  </a:schemeClr>
                </a:solidFill>
              </a:rPr>
              <a:t>您的内容打在这里，或者通过复制您的文本后，在此框中选择粘贴，并选择只保留文字。您的内容打在这里</a:t>
            </a:r>
            <a:r>
              <a:rPr lang="zh-CN" altLang="en-US" b="0" kern="0" dirty="0" smtClean="0">
                <a:solidFill>
                  <a:schemeClr val="accent3">
                    <a:lumMod val="50000"/>
                  </a:schemeClr>
                </a:solidFill>
              </a:rPr>
              <a:t>。</a:t>
            </a:r>
            <a:r>
              <a:rPr lang="zh-CN" altLang="en-US" b="0" kern="0" dirty="0">
                <a:solidFill>
                  <a:schemeClr val="accent3">
                    <a:lumMod val="50000"/>
                  </a:schemeClr>
                </a:solidFill>
              </a:rPr>
              <a:t>您的内容打在这里，或者通过复制您的文本后，在此框中选择粘贴，并选择只保留文字。您的内容打在这里</a:t>
            </a:r>
            <a:r>
              <a:rPr lang="zh-CN" altLang="en-US" b="0" kern="0" dirty="0" smtClean="0">
                <a:solidFill>
                  <a:schemeClr val="accent3">
                    <a:lumMod val="50000"/>
                  </a:schemeClr>
                </a:solidFill>
              </a:rPr>
              <a:t>。</a:t>
            </a:r>
            <a:endParaRPr lang="zh-CN" altLang="en-US" b="0" kern="0" dirty="0">
              <a:solidFill>
                <a:schemeClr val="accent3">
                  <a:lumMod val="50000"/>
                </a:schemeClr>
              </a:solidFill>
            </a:endParaRPr>
          </a:p>
        </p:txBody>
      </p:sp>
      <p:grpSp>
        <p:nvGrpSpPr>
          <p:cNvPr id="67" name="组合 66"/>
          <p:cNvGrpSpPr/>
          <p:nvPr/>
        </p:nvGrpSpPr>
        <p:grpSpPr>
          <a:xfrm>
            <a:off x="3678682" y="2600599"/>
            <a:ext cx="1051729" cy="354618"/>
            <a:chOff x="3513818" y="1963801"/>
            <a:chExt cx="1051729" cy="354618"/>
          </a:xfrm>
        </p:grpSpPr>
        <p:cxnSp>
          <p:nvCxnSpPr>
            <p:cNvPr id="68" name="直接连接符 67"/>
            <p:cNvCxnSpPr/>
            <p:nvPr/>
          </p:nvCxnSpPr>
          <p:spPr>
            <a:xfrm>
              <a:off x="3513818" y="2141110"/>
              <a:ext cx="1051729" cy="0"/>
            </a:xfrm>
            <a:prstGeom prst="line">
              <a:avLst/>
            </a:prstGeom>
            <a:noFill/>
            <a:ln w="9525" cap="flat" cmpd="sng" algn="ctr">
              <a:solidFill>
                <a:srgbClr val="1E445B">
                  <a:lumMod val="60000"/>
                  <a:lumOff val="40000"/>
                </a:srgbClr>
              </a:solidFill>
              <a:prstDash val="dash"/>
              <a:tailEnd type="oval"/>
            </a:ln>
            <a:effectLst/>
          </p:spPr>
        </p:cxnSp>
        <p:cxnSp>
          <p:nvCxnSpPr>
            <p:cNvPr id="69" name="直接连接符 68"/>
            <p:cNvCxnSpPr/>
            <p:nvPr/>
          </p:nvCxnSpPr>
          <p:spPr>
            <a:xfrm>
              <a:off x="4565547" y="1963801"/>
              <a:ext cx="0" cy="354618"/>
            </a:xfrm>
            <a:prstGeom prst="line">
              <a:avLst/>
            </a:prstGeom>
            <a:noFill/>
            <a:ln w="9525" cap="flat" cmpd="sng" algn="ctr">
              <a:solidFill>
                <a:srgbClr val="1E445B">
                  <a:lumMod val="60000"/>
                  <a:lumOff val="40000"/>
                </a:srgbClr>
              </a:solidFill>
              <a:prstDash val="solid"/>
            </a:ln>
            <a:effectLst/>
          </p:spPr>
        </p:cxnSp>
      </p:grpSp>
      <p:grpSp>
        <p:nvGrpSpPr>
          <p:cNvPr id="70" name="组合 69"/>
          <p:cNvGrpSpPr/>
          <p:nvPr/>
        </p:nvGrpSpPr>
        <p:grpSpPr>
          <a:xfrm>
            <a:off x="3129512" y="3611458"/>
            <a:ext cx="1051729" cy="354618"/>
            <a:chOff x="3513818" y="1963801"/>
            <a:chExt cx="1051729" cy="354618"/>
          </a:xfrm>
        </p:grpSpPr>
        <p:cxnSp>
          <p:nvCxnSpPr>
            <p:cNvPr id="71" name="直接连接符 70"/>
            <p:cNvCxnSpPr/>
            <p:nvPr/>
          </p:nvCxnSpPr>
          <p:spPr>
            <a:xfrm>
              <a:off x="3513818" y="2141110"/>
              <a:ext cx="1051729" cy="0"/>
            </a:xfrm>
            <a:prstGeom prst="line">
              <a:avLst/>
            </a:prstGeom>
            <a:noFill/>
            <a:ln w="9525" cap="flat" cmpd="sng" algn="ctr">
              <a:solidFill>
                <a:srgbClr val="1E445B">
                  <a:lumMod val="60000"/>
                  <a:lumOff val="40000"/>
                </a:srgbClr>
              </a:solidFill>
              <a:prstDash val="dash"/>
              <a:tailEnd type="oval"/>
            </a:ln>
            <a:effectLst/>
          </p:spPr>
        </p:cxnSp>
        <p:cxnSp>
          <p:nvCxnSpPr>
            <p:cNvPr id="72" name="直接连接符 71"/>
            <p:cNvCxnSpPr/>
            <p:nvPr/>
          </p:nvCxnSpPr>
          <p:spPr>
            <a:xfrm>
              <a:off x="4565547" y="1963801"/>
              <a:ext cx="0" cy="354618"/>
            </a:xfrm>
            <a:prstGeom prst="line">
              <a:avLst/>
            </a:prstGeom>
            <a:noFill/>
            <a:ln w="9525" cap="flat" cmpd="sng" algn="ctr">
              <a:solidFill>
                <a:srgbClr val="1E445B">
                  <a:lumMod val="60000"/>
                  <a:lumOff val="40000"/>
                </a:srgbClr>
              </a:solidFill>
              <a:prstDash val="solid"/>
            </a:ln>
            <a:effectLst/>
          </p:spPr>
        </p:cxnSp>
      </p:gr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53" presetClass="entr" presetSubtype="528"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anim calcmode="lin" valueType="num">
                                      <p:cBhvr>
                                        <p:cTn id="25" dur="500" fill="hold"/>
                                        <p:tgtEl>
                                          <p:spTgt spid="58"/>
                                        </p:tgtEl>
                                        <p:attrNameLst>
                                          <p:attrName>ppt_w</p:attrName>
                                        </p:attrNameLst>
                                      </p:cBhvr>
                                      <p:tavLst>
                                        <p:tav tm="0">
                                          <p:val>
                                            <p:fltVal val="0"/>
                                          </p:val>
                                        </p:tav>
                                        <p:tav tm="100000">
                                          <p:val>
                                            <p:strVal val="#ppt_w"/>
                                          </p:val>
                                        </p:tav>
                                      </p:tavLst>
                                    </p:anim>
                                    <p:anim calcmode="lin" valueType="num">
                                      <p:cBhvr>
                                        <p:cTn id="26" dur="500" fill="hold"/>
                                        <p:tgtEl>
                                          <p:spTgt spid="58"/>
                                        </p:tgtEl>
                                        <p:attrNameLst>
                                          <p:attrName>ppt_h</p:attrName>
                                        </p:attrNameLst>
                                      </p:cBhvr>
                                      <p:tavLst>
                                        <p:tav tm="0">
                                          <p:val>
                                            <p:fltVal val="0"/>
                                          </p:val>
                                        </p:tav>
                                        <p:tav tm="100000">
                                          <p:val>
                                            <p:strVal val="#ppt_h"/>
                                          </p:val>
                                        </p:tav>
                                      </p:tavLst>
                                    </p:anim>
                                    <p:animEffect transition="in" filter="fade">
                                      <p:cBhvr>
                                        <p:cTn id="27" dur="500"/>
                                        <p:tgtEl>
                                          <p:spTgt spid="58"/>
                                        </p:tgtEl>
                                      </p:cBhvr>
                                    </p:animEffect>
                                    <p:anim calcmode="lin" valueType="num">
                                      <p:cBhvr>
                                        <p:cTn id="28" dur="500" fill="hold"/>
                                        <p:tgtEl>
                                          <p:spTgt spid="58"/>
                                        </p:tgtEl>
                                        <p:attrNameLst>
                                          <p:attrName>ppt_x</p:attrName>
                                        </p:attrNameLst>
                                      </p:cBhvr>
                                      <p:tavLst>
                                        <p:tav tm="0">
                                          <p:val>
                                            <p:fltVal val="0.5"/>
                                          </p:val>
                                        </p:tav>
                                        <p:tav tm="100000">
                                          <p:val>
                                            <p:strVal val="#ppt_x"/>
                                          </p:val>
                                        </p:tav>
                                      </p:tavLst>
                                    </p:anim>
                                    <p:anim calcmode="lin" valueType="num">
                                      <p:cBhvr>
                                        <p:cTn id="29" dur="500" fill="hold"/>
                                        <p:tgtEl>
                                          <p:spTgt spid="58"/>
                                        </p:tgtEl>
                                        <p:attrNameLst>
                                          <p:attrName>ppt_y</p:attrName>
                                        </p:attrNameLst>
                                      </p:cBhvr>
                                      <p:tavLst>
                                        <p:tav tm="0">
                                          <p:val>
                                            <p:fltVal val="0.5"/>
                                          </p:val>
                                        </p:tav>
                                        <p:tav tm="100000">
                                          <p:val>
                                            <p:strVal val="#ppt_y"/>
                                          </p:val>
                                        </p:tav>
                                      </p:tavLst>
                                    </p:anim>
                                  </p:childTnLst>
                                </p:cTn>
                              </p:par>
                              <p:par>
                                <p:cTn id="30" presetID="53" presetClass="entr" presetSubtype="528" fill="hold" grpId="0" nodeType="withEffect">
                                  <p:stCondLst>
                                    <p:cond delay="0"/>
                                  </p:stCondLst>
                                  <p:childTnLst>
                                    <p:set>
                                      <p:cBhvr>
                                        <p:cTn id="31" dur="1" fill="hold">
                                          <p:stCondLst>
                                            <p:cond delay="0"/>
                                          </p:stCondLst>
                                        </p:cTn>
                                        <p:tgtEl>
                                          <p:spTgt spid="56"/>
                                        </p:tgtEl>
                                        <p:attrNameLst>
                                          <p:attrName>style.visibility</p:attrName>
                                        </p:attrNameLst>
                                      </p:cBhvr>
                                      <p:to>
                                        <p:strVal val="visible"/>
                                      </p:to>
                                    </p:set>
                                    <p:anim calcmode="lin" valueType="num">
                                      <p:cBhvr>
                                        <p:cTn id="32" dur="500" fill="hold"/>
                                        <p:tgtEl>
                                          <p:spTgt spid="56"/>
                                        </p:tgtEl>
                                        <p:attrNameLst>
                                          <p:attrName>ppt_w</p:attrName>
                                        </p:attrNameLst>
                                      </p:cBhvr>
                                      <p:tavLst>
                                        <p:tav tm="0">
                                          <p:val>
                                            <p:fltVal val="0"/>
                                          </p:val>
                                        </p:tav>
                                        <p:tav tm="100000">
                                          <p:val>
                                            <p:strVal val="#ppt_w"/>
                                          </p:val>
                                        </p:tav>
                                      </p:tavLst>
                                    </p:anim>
                                    <p:anim calcmode="lin" valueType="num">
                                      <p:cBhvr>
                                        <p:cTn id="33" dur="500" fill="hold"/>
                                        <p:tgtEl>
                                          <p:spTgt spid="56"/>
                                        </p:tgtEl>
                                        <p:attrNameLst>
                                          <p:attrName>ppt_h</p:attrName>
                                        </p:attrNameLst>
                                      </p:cBhvr>
                                      <p:tavLst>
                                        <p:tav tm="0">
                                          <p:val>
                                            <p:fltVal val="0"/>
                                          </p:val>
                                        </p:tav>
                                        <p:tav tm="100000">
                                          <p:val>
                                            <p:strVal val="#ppt_h"/>
                                          </p:val>
                                        </p:tav>
                                      </p:tavLst>
                                    </p:anim>
                                    <p:animEffect transition="in" filter="fade">
                                      <p:cBhvr>
                                        <p:cTn id="34" dur="500"/>
                                        <p:tgtEl>
                                          <p:spTgt spid="56"/>
                                        </p:tgtEl>
                                      </p:cBhvr>
                                    </p:animEffect>
                                    <p:anim calcmode="lin" valueType="num">
                                      <p:cBhvr>
                                        <p:cTn id="35" dur="500" fill="hold"/>
                                        <p:tgtEl>
                                          <p:spTgt spid="56"/>
                                        </p:tgtEl>
                                        <p:attrNameLst>
                                          <p:attrName>ppt_x</p:attrName>
                                        </p:attrNameLst>
                                      </p:cBhvr>
                                      <p:tavLst>
                                        <p:tav tm="0">
                                          <p:val>
                                            <p:fltVal val="0.5"/>
                                          </p:val>
                                        </p:tav>
                                        <p:tav tm="100000">
                                          <p:val>
                                            <p:strVal val="#ppt_x"/>
                                          </p:val>
                                        </p:tav>
                                      </p:tavLst>
                                    </p:anim>
                                    <p:anim calcmode="lin" valueType="num">
                                      <p:cBhvr>
                                        <p:cTn id="36" dur="500" fill="hold"/>
                                        <p:tgtEl>
                                          <p:spTgt spid="56"/>
                                        </p:tgtEl>
                                        <p:attrNameLst>
                                          <p:attrName>ppt_y</p:attrName>
                                        </p:attrNameLst>
                                      </p:cBhvr>
                                      <p:tavLst>
                                        <p:tav tm="0">
                                          <p:val>
                                            <p:fltVal val="0.5"/>
                                          </p:val>
                                        </p:tav>
                                        <p:tav tm="100000">
                                          <p:val>
                                            <p:strVal val="#ppt_y"/>
                                          </p:val>
                                        </p:tav>
                                      </p:tavLst>
                                    </p:anim>
                                  </p:childTnLst>
                                </p:cTn>
                              </p:par>
                            </p:childTnLst>
                          </p:cTn>
                        </p:par>
                        <p:par>
                          <p:cTn id="37" fill="hold">
                            <p:stCondLst>
                              <p:cond delay="2000"/>
                            </p:stCondLst>
                            <p:childTnLst>
                              <p:par>
                                <p:cTn id="38" presetID="53" presetClass="entr" presetSubtype="528" fill="hold" grpId="0" nodeType="after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p:cTn id="40" dur="500" fill="hold"/>
                                        <p:tgtEl>
                                          <p:spTgt spid="57"/>
                                        </p:tgtEl>
                                        <p:attrNameLst>
                                          <p:attrName>ppt_w</p:attrName>
                                        </p:attrNameLst>
                                      </p:cBhvr>
                                      <p:tavLst>
                                        <p:tav tm="0">
                                          <p:val>
                                            <p:fltVal val="0"/>
                                          </p:val>
                                        </p:tav>
                                        <p:tav tm="100000">
                                          <p:val>
                                            <p:strVal val="#ppt_w"/>
                                          </p:val>
                                        </p:tav>
                                      </p:tavLst>
                                    </p:anim>
                                    <p:anim calcmode="lin" valueType="num">
                                      <p:cBhvr>
                                        <p:cTn id="41" dur="500" fill="hold"/>
                                        <p:tgtEl>
                                          <p:spTgt spid="57"/>
                                        </p:tgtEl>
                                        <p:attrNameLst>
                                          <p:attrName>ppt_h</p:attrName>
                                        </p:attrNameLst>
                                      </p:cBhvr>
                                      <p:tavLst>
                                        <p:tav tm="0">
                                          <p:val>
                                            <p:fltVal val="0"/>
                                          </p:val>
                                        </p:tav>
                                        <p:tav tm="100000">
                                          <p:val>
                                            <p:strVal val="#ppt_h"/>
                                          </p:val>
                                        </p:tav>
                                      </p:tavLst>
                                    </p:anim>
                                    <p:animEffect transition="in" filter="fade">
                                      <p:cBhvr>
                                        <p:cTn id="42" dur="500"/>
                                        <p:tgtEl>
                                          <p:spTgt spid="57"/>
                                        </p:tgtEl>
                                      </p:cBhvr>
                                    </p:animEffect>
                                    <p:anim calcmode="lin" valueType="num">
                                      <p:cBhvr>
                                        <p:cTn id="43" dur="500" fill="hold"/>
                                        <p:tgtEl>
                                          <p:spTgt spid="57"/>
                                        </p:tgtEl>
                                        <p:attrNameLst>
                                          <p:attrName>ppt_x</p:attrName>
                                        </p:attrNameLst>
                                      </p:cBhvr>
                                      <p:tavLst>
                                        <p:tav tm="0">
                                          <p:val>
                                            <p:fltVal val="0.5"/>
                                          </p:val>
                                        </p:tav>
                                        <p:tav tm="100000">
                                          <p:val>
                                            <p:strVal val="#ppt_x"/>
                                          </p:val>
                                        </p:tav>
                                      </p:tavLst>
                                    </p:anim>
                                    <p:anim calcmode="lin" valueType="num">
                                      <p:cBhvr>
                                        <p:cTn id="44" dur="500" fill="hold"/>
                                        <p:tgtEl>
                                          <p:spTgt spid="57"/>
                                        </p:tgtEl>
                                        <p:attrNameLst>
                                          <p:attrName>ppt_y</p:attrName>
                                        </p:attrNameLst>
                                      </p:cBhvr>
                                      <p:tavLst>
                                        <p:tav tm="0">
                                          <p:val>
                                            <p:fltVal val="0.5"/>
                                          </p:val>
                                        </p:tav>
                                        <p:tav tm="100000">
                                          <p:val>
                                            <p:strVal val="#ppt_y"/>
                                          </p:val>
                                        </p:tav>
                                      </p:tavLst>
                                    </p:anim>
                                  </p:childTnLst>
                                </p:cTn>
                              </p:par>
                            </p:childTnLst>
                          </p:cTn>
                        </p:par>
                        <p:par>
                          <p:cTn id="45" fill="hold">
                            <p:stCondLst>
                              <p:cond delay="2500"/>
                            </p:stCondLst>
                            <p:childTnLst>
                              <p:par>
                                <p:cTn id="46" presetID="53" presetClass="entr" presetSubtype="16" fill="hold" grpId="0" nodeType="afterEffect">
                                  <p:stCondLst>
                                    <p:cond delay="0"/>
                                  </p:stCondLst>
                                  <p:childTnLst>
                                    <p:set>
                                      <p:cBhvr>
                                        <p:cTn id="47" dur="1" fill="hold">
                                          <p:stCondLst>
                                            <p:cond delay="0"/>
                                          </p:stCondLst>
                                        </p:cTn>
                                        <p:tgtEl>
                                          <p:spTgt spid="59"/>
                                        </p:tgtEl>
                                        <p:attrNameLst>
                                          <p:attrName>style.visibility</p:attrName>
                                        </p:attrNameLst>
                                      </p:cBhvr>
                                      <p:to>
                                        <p:strVal val="visible"/>
                                      </p:to>
                                    </p:set>
                                    <p:anim calcmode="lin" valueType="num">
                                      <p:cBhvr>
                                        <p:cTn id="48" dur="500" fill="hold"/>
                                        <p:tgtEl>
                                          <p:spTgt spid="59"/>
                                        </p:tgtEl>
                                        <p:attrNameLst>
                                          <p:attrName>ppt_w</p:attrName>
                                        </p:attrNameLst>
                                      </p:cBhvr>
                                      <p:tavLst>
                                        <p:tav tm="0">
                                          <p:val>
                                            <p:fltVal val="0"/>
                                          </p:val>
                                        </p:tav>
                                        <p:tav tm="100000">
                                          <p:val>
                                            <p:strVal val="#ppt_w"/>
                                          </p:val>
                                        </p:tav>
                                      </p:tavLst>
                                    </p:anim>
                                    <p:anim calcmode="lin" valueType="num">
                                      <p:cBhvr>
                                        <p:cTn id="49" dur="500" fill="hold"/>
                                        <p:tgtEl>
                                          <p:spTgt spid="59"/>
                                        </p:tgtEl>
                                        <p:attrNameLst>
                                          <p:attrName>ppt_h</p:attrName>
                                        </p:attrNameLst>
                                      </p:cBhvr>
                                      <p:tavLst>
                                        <p:tav tm="0">
                                          <p:val>
                                            <p:fltVal val="0"/>
                                          </p:val>
                                        </p:tav>
                                        <p:tav tm="100000">
                                          <p:val>
                                            <p:strVal val="#ppt_h"/>
                                          </p:val>
                                        </p:tav>
                                      </p:tavLst>
                                    </p:anim>
                                    <p:animEffect transition="in" filter="fade">
                                      <p:cBhvr>
                                        <p:cTn id="50" dur="500"/>
                                        <p:tgtEl>
                                          <p:spTgt spid="59"/>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60"/>
                                        </p:tgtEl>
                                        <p:attrNameLst>
                                          <p:attrName>style.visibility</p:attrName>
                                        </p:attrNameLst>
                                      </p:cBhvr>
                                      <p:to>
                                        <p:strVal val="visible"/>
                                      </p:to>
                                    </p:set>
                                    <p:anim calcmode="lin" valueType="num">
                                      <p:cBhvr>
                                        <p:cTn id="53" dur="500" fill="hold"/>
                                        <p:tgtEl>
                                          <p:spTgt spid="60"/>
                                        </p:tgtEl>
                                        <p:attrNameLst>
                                          <p:attrName>ppt_w</p:attrName>
                                        </p:attrNameLst>
                                      </p:cBhvr>
                                      <p:tavLst>
                                        <p:tav tm="0">
                                          <p:val>
                                            <p:fltVal val="0"/>
                                          </p:val>
                                        </p:tav>
                                        <p:tav tm="100000">
                                          <p:val>
                                            <p:strVal val="#ppt_w"/>
                                          </p:val>
                                        </p:tav>
                                      </p:tavLst>
                                    </p:anim>
                                    <p:anim calcmode="lin" valueType="num">
                                      <p:cBhvr>
                                        <p:cTn id="54" dur="500" fill="hold"/>
                                        <p:tgtEl>
                                          <p:spTgt spid="60"/>
                                        </p:tgtEl>
                                        <p:attrNameLst>
                                          <p:attrName>ppt_h</p:attrName>
                                        </p:attrNameLst>
                                      </p:cBhvr>
                                      <p:tavLst>
                                        <p:tav tm="0">
                                          <p:val>
                                            <p:fltVal val="0"/>
                                          </p:val>
                                        </p:tav>
                                        <p:tav tm="100000">
                                          <p:val>
                                            <p:strVal val="#ppt_h"/>
                                          </p:val>
                                        </p:tav>
                                      </p:tavLst>
                                    </p:anim>
                                    <p:animEffect transition="in" filter="fade">
                                      <p:cBhvr>
                                        <p:cTn id="55" dur="500"/>
                                        <p:tgtEl>
                                          <p:spTgt spid="60"/>
                                        </p:tgtEl>
                                      </p:cBhvr>
                                    </p:animEffect>
                                  </p:childTnLst>
                                </p:cTn>
                              </p:par>
                              <p:par>
                                <p:cTn id="56" presetID="53" presetClass="entr" presetSubtype="16" fill="hold" grpId="0" nodeType="withEffect">
                                  <p:stCondLst>
                                    <p:cond delay="400"/>
                                  </p:stCondLst>
                                  <p:childTnLst>
                                    <p:set>
                                      <p:cBhvr>
                                        <p:cTn id="57" dur="1" fill="hold">
                                          <p:stCondLst>
                                            <p:cond delay="0"/>
                                          </p:stCondLst>
                                        </p:cTn>
                                        <p:tgtEl>
                                          <p:spTgt spid="61"/>
                                        </p:tgtEl>
                                        <p:attrNameLst>
                                          <p:attrName>style.visibility</p:attrName>
                                        </p:attrNameLst>
                                      </p:cBhvr>
                                      <p:to>
                                        <p:strVal val="visible"/>
                                      </p:to>
                                    </p:set>
                                    <p:anim calcmode="lin" valueType="num">
                                      <p:cBhvr>
                                        <p:cTn id="58" dur="500" fill="hold"/>
                                        <p:tgtEl>
                                          <p:spTgt spid="61"/>
                                        </p:tgtEl>
                                        <p:attrNameLst>
                                          <p:attrName>ppt_w</p:attrName>
                                        </p:attrNameLst>
                                      </p:cBhvr>
                                      <p:tavLst>
                                        <p:tav tm="0">
                                          <p:val>
                                            <p:fltVal val="0"/>
                                          </p:val>
                                        </p:tav>
                                        <p:tav tm="100000">
                                          <p:val>
                                            <p:strVal val="#ppt_w"/>
                                          </p:val>
                                        </p:tav>
                                      </p:tavLst>
                                    </p:anim>
                                    <p:anim calcmode="lin" valueType="num">
                                      <p:cBhvr>
                                        <p:cTn id="59" dur="500" fill="hold"/>
                                        <p:tgtEl>
                                          <p:spTgt spid="61"/>
                                        </p:tgtEl>
                                        <p:attrNameLst>
                                          <p:attrName>ppt_h</p:attrName>
                                        </p:attrNameLst>
                                      </p:cBhvr>
                                      <p:tavLst>
                                        <p:tav tm="0">
                                          <p:val>
                                            <p:fltVal val="0"/>
                                          </p:val>
                                        </p:tav>
                                        <p:tav tm="100000">
                                          <p:val>
                                            <p:strVal val="#ppt_h"/>
                                          </p:val>
                                        </p:tav>
                                      </p:tavLst>
                                    </p:anim>
                                    <p:animEffect transition="in" filter="fade">
                                      <p:cBhvr>
                                        <p:cTn id="60" dur="500"/>
                                        <p:tgtEl>
                                          <p:spTgt spid="61"/>
                                        </p:tgtEl>
                                      </p:cBhvr>
                                    </p:animEffect>
                                  </p:childTnLst>
                                </p:cTn>
                              </p:par>
                            </p:childTnLst>
                          </p:cTn>
                        </p:par>
                        <p:par>
                          <p:cTn id="61" fill="hold">
                            <p:stCondLst>
                              <p:cond delay="3000"/>
                            </p:stCondLst>
                            <p:childTnLst>
                              <p:par>
                                <p:cTn id="62" presetID="22" presetClass="entr" presetSubtype="8" fill="hold" nodeType="after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wipe(left)">
                                      <p:cBhvr>
                                        <p:cTn id="64" dur="500"/>
                                        <p:tgtEl>
                                          <p:spTgt spid="62"/>
                                        </p:tgtEl>
                                      </p:cBhvr>
                                    </p:animEffect>
                                  </p:childTnLst>
                                </p:cTn>
                              </p:par>
                            </p:childTnLst>
                          </p:cTn>
                        </p:par>
                        <p:par>
                          <p:cTn id="65" fill="hold">
                            <p:stCondLst>
                              <p:cond delay="3500"/>
                            </p:stCondLst>
                            <p:childTnLst>
                              <p:par>
                                <p:cTn id="66" presetID="22" presetClass="entr" presetSubtype="8" fill="hold" grpId="0" nodeType="after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wipe(left)">
                                      <p:cBhvr>
                                        <p:cTn id="68" dur="300"/>
                                        <p:tgtEl>
                                          <p:spTgt spid="55"/>
                                        </p:tgtEl>
                                      </p:cBhvr>
                                    </p:animEffect>
                                  </p:childTnLst>
                                </p:cTn>
                              </p:par>
                            </p:childTnLst>
                          </p:cTn>
                        </p:par>
                        <p:par>
                          <p:cTn id="69" fill="hold">
                            <p:stCondLst>
                              <p:cond delay="4000"/>
                            </p:stCondLst>
                            <p:childTnLst>
                              <p:par>
                                <p:cTn id="70" presetID="22" presetClass="entr" presetSubtype="8" fill="hold" nodeType="afterEffect">
                                  <p:stCondLst>
                                    <p:cond delay="0"/>
                                  </p:stCondLst>
                                  <p:childTnLst>
                                    <p:set>
                                      <p:cBhvr>
                                        <p:cTn id="71" dur="1" fill="hold">
                                          <p:stCondLst>
                                            <p:cond delay="0"/>
                                          </p:stCondLst>
                                        </p:cTn>
                                        <p:tgtEl>
                                          <p:spTgt spid="67"/>
                                        </p:tgtEl>
                                        <p:attrNameLst>
                                          <p:attrName>style.visibility</p:attrName>
                                        </p:attrNameLst>
                                      </p:cBhvr>
                                      <p:to>
                                        <p:strVal val="visible"/>
                                      </p:to>
                                    </p:set>
                                    <p:animEffect transition="in" filter="wipe(left)">
                                      <p:cBhvr>
                                        <p:cTn id="72" dur="500"/>
                                        <p:tgtEl>
                                          <p:spTgt spid="67"/>
                                        </p:tgtEl>
                                      </p:cBhvr>
                                    </p:animEffect>
                                  </p:childTnLst>
                                </p:cTn>
                              </p:par>
                            </p:childTnLst>
                          </p:cTn>
                        </p:par>
                        <p:par>
                          <p:cTn id="73" fill="hold">
                            <p:stCondLst>
                              <p:cond delay="4500"/>
                            </p:stCondLst>
                            <p:childTnLst>
                              <p:par>
                                <p:cTn id="74" presetID="22" presetClass="entr" presetSubtype="8" fill="hold" grpId="0" nodeType="afterEffect">
                                  <p:stCondLst>
                                    <p:cond delay="0"/>
                                  </p:stCondLst>
                                  <p:childTnLst>
                                    <p:set>
                                      <p:cBhvr>
                                        <p:cTn id="75" dur="1" fill="hold">
                                          <p:stCondLst>
                                            <p:cond delay="0"/>
                                          </p:stCondLst>
                                        </p:cTn>
                                        <p:tgtEl>
                                          <p:spTgt spid="65"/>
                                        </p:tgtEl>
                                        <p:attrNameLst>
                                          <p:attrName>style.visibility</p:attrName>
                                        </p:attrNameLst>
                                      </p:cBhvr>
                                      <p:to>
                                        <p:strVal val="visible"/>
                                      </p:to>
                                    </p:set>
                                    <p:animEffect transition="in" filter="wipe(left)">
                                      <p:cBhvr>
                                        <p:cTn id="76" dur="300"/>
                                        <p:tgtEl>
                                          <p:spTgt spid="65"/>
                                        </p:tgtEl>
                                      </p:cBhvr>
                                    </p:animEffect>
                                  </p:childTnLst>
                                </p:cTn>
                              </p:par>
                            </p:childTnLst>
                          </p:cTn>
                        </p:par>
                        <p:par>
                          <p:cTn id="77" fill="hold">
                            <p:stCondLst>
                              <p:cond delay="5000"/>
                            </p:stCondLst>
                            <p:childTnLst>
                              <p:par>
                                <p:cTn id="78" presetID="22" presetClass="entr" presetSubtype="8" fill="hold" nodeType="afterEffect">
                                  <p:stCondLst>
                                    <p:cond delay="0"/>
                                  </p:stCondLst>
                                  <p:childTnLst>
                                    <p:set>
                                      <p:cBhvr>
                                        <p:cTn id="79" dur="1" fill="hold">
                                          <p:stCondLst>
                                            <p:cond delay="0"/>
                                          </p:stCondLst>
                                        </p:cTn>
                                        <p:tgtEl>
                                          <p:spTgt spid="70"/>
                                        </p:tgtEl>
                                        <p:attrNameLst>
                                          <p:attrName>style.visibility</p:attrName>
                                        </p:attrNameLst>
                                      </p:cBhvr>
                                      <p:to>
                                        <p:strVal val="visible"/>
                                      </p:to>
                                    </p:set>
                                    <p:animEffect transition="in" filter="wipe(left)">
                                      <p:cBhvr>
                                        <p:cTn id="80" dur="500"/>
                                        <p:tgtEl>
                                          <p:spTgt spid="70"/>
                                        </p:tgtEl>
                                      </p:cBhvr>
                                    </p:animEffect>
                                  </p:childTnLst>
                                </p:cTn>
                              </p:par>
                            </p:childTnLst>
                          </p:cTn>
                        </p:par>
                        <p:par>
                          <p:cTn id="81" fill="hold">
                            <p:stCondLst>
                              <p:cond delay="5500"/>
                            </p:stCondLst>
                            <p:childTnLst>
                              <p:par>
                                <p:cTn id="82" presetID="22" presetClass="entr" presetSubtype="8" fill="hold" grpId="0" nodeType="afterEffect">
                                  <p:stCondLst>
                                    <p:cond delay="0"/>
                                  </p:stCondLst>
                                  <p:childTnLst>
                                    <p:set>
                                      <p:cBhvr>
                                        <p:cTn id="83" dur="1" fill="hold">
                                          <p:stCondLst>
                                            <p:cond delay="0"/>
                                          </p:stCondLst>
                                        </p:cTn>
                                        <p:tgtEl>
                                          <p:spTgt spid="66"/>
                                        </p:tgtEl>
                                        <p:attrNameLst>
                                          <p:attrName>style.visibility</p:attrName>
                                        </p:attrNameLst>
                                      </p:cBhvr>
                                      <p:to>
                                        <p:strVal val="visible"/>
                                      </p:to>
                                    </p:set>
                                    <p:animEffect transition="in" filter="wipe(left)">
                                      <p:cBhvr>
                                        <p:cTn id="84" dur="3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55" grpId="0"/>
      <p:bldP spid="56" grpId="0" animBg="1"/>
      <p:bldP spid="57" grpId="0"/>
      <p:bldP spid="58" grpId="0" animBg="1"/>
      <p:bldP spid="59" grpId="0" animBg="1"/>
      <p:bldP spid="60" grpId="0" animBg="1"/>
      <p:bldP spid="61" grpId="0" animBg="1"/>
      <p:bldP spid="65" grpId="0"/>
      <p:bldP spid="66"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2108251"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明年重点项目</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grpSp>
        <p:nvGrpSpPr>
          <p:cNvPr id="185" name="组合 184"/>
          <p:cNvGrpSpPr/>
          <p:nvPr/>
        </p:nvGrpSpPr>
        <p:grpSpPr>
          <a:xfrm>
            <a:off x="3869312" y="1277144"/>
            <a:ext cx="2539053" cy="1332179"/>
            <a:chOff x="5157515" y="1784090"/>
            <a:chExt cx="3384376" cy="1775690"/>
          </a:xfrm>
        </p:grpSpPr>
        <p:sp>
          <p:nvSpPr>
            <p:cNvPr id="186" name="矩形标注 185"/>
            <p:cNvSpPr/>
            <p:nvPr/>
          </p:nvSpPr>
          <p:spPr>
            <a:xfrm>
              <a:off x="5157515" y="1784090"/>
              <a:ext cx="3384376" cy="1775690"/>
            </a:xfrm>
            <a:prstGeom prst="wedgeRectCallout">
              <a:avLst/>
            </a:prstGeom>
            <a:solidFill>
              <a:srgbClr val="009BD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87" name="TextBox 186"/>
            <p:cNvSpPr txBox="1"/>
            <p:nvPr/>
          </p:nvSpPr>
          <p:spPr>
            <a:xfrm>
              <a:off x="6237635" y="2472143"/>
              <a:ext cx="2206620" cy="1083039"/>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9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您的内容打在这里，或者通过复制您的文本后，在此框中选择粘贴，并选择只保留</a:t>
              </a:r>
              <a:r>
                <a:rPr kumimoji="0" lang="zh-CN" altLang="en-US" sz="9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文字</a:t>
              </a:r>
              <a:r>
                <a:rPr kumimoji="0" lang="zh-CN" altLang="en-US" sz="9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a:t>
              </a:r>
              <a:endParaRPr kumimoji="0" lang="zh-CN" altLang="en-US" sz="9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88" name="TextBox 187"/>
            <p:cNvSpPr txBox="1"/>
            <p:nvPr/>
          </p:nvSpPr>
          <p:spPr>
            <a:xfrm>
              <a:off x="6237634" y="2010477"/>
              <a:ext cx="1224136" cy="461523"/>
            </a:xfrm>
            <a:prstGeom prst="rect">
              <a:avLst/>
            </a:prstGeom>
            <a:noFill/>
          </p:spPr>
          <p:txBody>
            <a:bodyPr wrap="square" tIns="0" bIns="0" rtlCol="0" anchor="t">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华文黑体" panose="02010600030101010101" pitchFamily="2" charset="-122"/>
                </a:rPr>
                <a:t>标题</a:t>
              </a:r>
              <a:r>
                <a:rPr kumimoji="0" lang="en-US" altLang="zh-CN" sz="15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华文黑体" panose="02010600030101010101" pitchFamily="2" charset="-122"/>
                </a:rPr>
                <a:t>2</a:t>
              </a:r>
              <a:endParaRPr kumimoji="0" lang="zh-CN" altLang="en-US" sz="15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华文黑体" panose="02010600030101010101" pitchFamily="2" charset="-122"/>
              </a:endParaRPr>
            </a:p>
          </p:txBody>
        </p:sp>
        <p:sp>
          <p:nvSpPr>
            <p:cNvPr id="189" name="Freeform 6"/>
            <p:cNvSpPr>
              <a:spLocks noEditPoints="1"/>
            </p:cNvSpPr>
            <p:nvPr/>
          </p:nvSpPr>
          <p:spPr bwMode="auto">
            <a:xfrm>
              <a:off x="5352025" y="2383197"/>
              <a:ext cx="885610" cy="556344"/>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90" name="组合 189"/>
          <p:cNvGrpSpPr/>
          <p:nvPr/>
        </p:nvGrpSpPr>
        <p:grpSpPr>
          <a:xfrm>
            <a:off x="5598029" y="3015800"/>
            <a:ext cx="2539053" cy="1355376"/>
            <a:chOff x="7461771" y="4101582"/>
            <a:chExt cx="3384376" cy="1806610"/>
          </a:xfrm>
        </p:grpSpPr>
        <p:sp>
          <p:nvSpPr>
            <p:cNvPr id="191" name="矩形标注 190"/>
            <p:cNvSpPr/>
            <p:nvPr/>
          </p:nvSpPr>
          <p:spPr>
            <a:xfrm>
              <a:off x="7461771" y="4101582"/>
              <a:ext cx="3384376" cy="1775690"/>
            </a:xfrm>
            <a:prstGeom prst="wedgeRectCallout">
              <a:avLst/>
            </a:prstGeom>
            <a:solidFill>
              <a:srgbClr val="0067B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92" name="TextBox 191"/>
            <p:cNvSpPr txBox="1"/>
            <p:nvPr/>
          </p:nvSpPr>
          <p:spPr>
            <a:xfrm>
              <a:off x="8541891" y="4825153"/>
              <a:ext cx="2206620" cy="1083039"/>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9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您的内容打在这里，或者通过复制您的文本后，在此框中选择粘贴，并选择只保留</a:t>
              </a:r>
              <a:r>
                <a:rPr kumimoji="0" lang="zh-CN" altLang="en-US" sz="9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文字</a:t>
              </a:r>
              <a:r>
                <a:rPr kumimoji="0" lang="zh-CN" altLang="en-US" sz="9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a:t>
              </a:r>
              <a:endParaRPr kumimoji="0" lang="zh-CN" altLang="en-US" sz="9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93" name="TextBox 192"/>
            <p:cNvSpPr txBox="1"/>
            <p:nvPr/>
          </p:nvSpPr>
          <p:spPr>
            <a:xfrm>
              <a:off x="8541890" y="4363488"/>
              <a:ext cx="1209805" cy="461523"/>
            </a:xfrm>
            <a:prstGeom prst="rect">
              <a:avLst/>
            </a:prstGeom>
            <a:noFill/>
          </p:spPr>
          <p:txBody>
            <a:bodyPr wrap="square" tIns="0" bIns="0" rtlCol="0" anchor="t">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华文黑体" panose="02010600030101010101" pitchFamily="2" charset="-122"/>
                </a:rPr>
                <a:t>标题</a:t>
              </a:r>
              <a:r>
                <a:rPr kumimoji="0" lang="en-US" altLang="zh-CN" sz="15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华文黑体" panose="02010600030101010101" pitchFamily="2" charset="-122"/>
                </a:rPr>
                <a:t>4</a:t>
              </a:r>
              <a:endParaRPr kumimoji="0" lang="zh-CN" altLang="en-US" sz="15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华文黑体" panose="02010600030101010101" pitchFamily="2" charset="-122"/>
              </a:endParaRPr>
            </a:p>
          </p:txBody>
        </p:sp>
        <p:sp>
          <p:nvSpPr>
            <p:cNvPr id="194" name="Freeform 7"/>
            <p:cNvSpPr>
              <a:spLocks noEditPoints="1"/>
            </p:cNvSpPr>
            <p:nvPr/>
          </p:nvSpPr>
          <p:spPr bwMode="auto">
            <a:xfrm>
              <a:off x="7701324" y="4670910"/>
              <a:ext cx="807733" cy="652292"/>
            </a:xfrm>
            <a:custGeom>
              <a:avLst/>
              <a:gdLst>
                <a:gd name="T0" fmla="*/ 67 w 123"/>
                <a:gd name="T1" fmla="*/ 62 h 100"/>
                <a:gd name="T2" fmla="*/ 67 w 123"/>
                <a:gd name="T3" fmla="*/ 65 h 100"/>
                <a:gd name="T4" fmla="*/ 66 w 123"/>
                <a:gd name="T5" fmla="*/ 67 h 100"/>
                <a:gd name="T6" fmla="*/ 62 w 123"/>
                <a:gd name="T7" fmla="*/ 67 h 100"/>
                <a:gd name="T8" fmla="*/ 58 w 123"/>
                <a:gd name="T9" fmla="*/ 67 h 100"/>
                <a:gd name="T10" fmla="*/ 56 w 123"/>
                <a:gd name="T11" fmla="*/ 65 h 100"/>
                <a:gd name="T12" fmla="*/ 56 w 123"/>
                <a:gd name="T13" fmla="*/ 62 h 100"/>
                <a:gd name="T14" fmla="*/ 0 w 123"/>
                <a:gd name="T15" fmla="*/ 44 h 100"/>
                <a:gd name="T16" fmla="*/ 0 w 123"/>
                <a:gd name="T17" fmla="*/ 81 h 100"/>
                <a:gd name="T18" fmla="*/ 19 w 123"/>
                <a:gd name="T19" fmla="*/ 100 h 100"/>
                <a:gd name="T20" fmla="*/ 62 w 123"/>
                <a:gd name="T21" fmla="*/ 100 h 100"/>
                <a:gd name="T22" fmla="*/ 104 w 123"/>
                <a:gd name="T23" fmla="*/ 100 h 100"/>
                <a:gd name="T24" fmla="*/ 123 w 123"/>
                <a:gd name="T25" fmla="*/ 81 h 100"/>
                <a:gd name="T26" fmla="*/ 123 w 123"/>
                <a:gd name="T27" fmla="*/ 44 h 100"/>
                <a:gd name="T28" fmla="*/ 67 w 123"/>
                <a:gd name="T29" fmla="*/ 62 h 100"/>
                <a:gd name="T30" fmla="*/ 62 w 123"/>
                <a:gd name="T31" fmla="*/ 58 h 100"/>
                <a:gd name="T32" fmla="*/ 64 w 123"/>
                <a:gd name="T33" fmla="*/ 58 h 100"/>
                <a:gd name="T34" fmla="*/ 66 w 123"/>
                <a:gd name="T35" fmla="*/ 59 h 100"/>
                <a:gd name="T36" fmla="*/ 66 w 123"/>
                <a:gd name="T37" fmla="*/ 64 h 100"/>
                <a:gd name="T38" fmla="*/ 64 w 123"/>
                <a:gd name="T39" fmla="*/ 65 h 100"/>
                <a:gd name="T40" fmla="*/ 62 w 123"/>
                <a:gd name="T41" fmla="*/ 65 h 100"/>
                <a:gd name="T42" fmla="*/ 60 w 123"/>
                <a:gd name="T43" fmla="*/ 65 h 100"/>
                <a:gd name="T44" fmla="*/ 58 w 123"/>
                <a:gd name="T45" fmla="*/ 64 h 100"/>
                <a:gd name="T46" fmla="*/ 58 w 123"/>
                <a:gd name="T47" fmla="*/ 59 h 100"/>
                <a:gd name="T48" fmla="*/ 60 w 123"/>
                <a:gd name="T49" fmla="*/ 58 h 100"/>
                <a:gd name="T50" fmla="*/ 62 w 123"/>
                <a:gd name="T51" fmla="*/ 58 h 100"/>
                <a:gd name="T52" fmla="*/ 56 w 123"/>
                <a:gd name="T53" fmla="*/ 58 h 100"/>
                <a:gd name="T54" fmla="*/ 56 w 123"/>
                <a:gd name="T55" fmla="*/ 60 h 100"/>
                <a:gd name="T56" fmla="*/ 1 w 123"/>
                <a:gd name="T57" fmla="*/ 42 h 100"/>
                <a:gd name="T58" fmla="*/ 19 w 123"/>
                <a:gd name="T59" fmla="*/ 24 h 100"/>
                <a:gd name="T60" fmla="*/ 62 w 123"/>
                <a:gd name="T61" fmla="*/ 24 h 100"/>
                <a:gd name="T62" fmla="*/ 104 w 123"/>
                <a:gd name="T63" fmla="*/ 24 h 100"/>
                <a:gd name="T64" fmla="*/ 123 w 123"/>
                <a:gd name="T65" fmla="*/ 42 h 100"/>
                <a:gd name="T66" fmla="*/ 67 w 123"/>
                <a:gd name="T67" fmla="*/ 60 h 100"/>
                <a:gd name="T68" fmla="*/ 67 w 123"/>
                <a:gd name="T69" fmla="*/ 58 h 100"/>
                <a:gd name="T70" fmla="*/ 66 w 123"/>
                <a:gd name="T71" fmla="*/ 56 h 100"/>
                <a:gd name="T72" fmla="*/ 62 w 123"/>
                <a:gd name="T73" fmla="*/ 56 h 100"/>
                <a:gd name="T74" fmla="*/ 58 w 123"/>
                <a:gd name="T75" fmla="*/ 56 h 100"/>
                <a:gd name="T76" fmla="*/ 56 w 123"/>
                <a:gd name="T77" fmla="*/ 58 h 100"/>
                <a:gd name="T78" fmla="*/ 62 w 123"/>
                <a:gd name="T79" fmla="*/ 4 h 100"/>
                <a:gd name="T80" fmla="*/ 62 w 123"/>
                <a:gd name="T81" fmla="*/ 4 h 100"/>
                <a:gd name="T82" fmla="*/ 81 w 123"/>
                <a:gd name="T83" fmla="*/ 23 h 100"/>
                <a:gd name="T84" fmla="*/ 84 w 123"/>
                <a:gd name="T85" fmla="*/ 23 h 100"/>
                <a:gd name="T86" fmla="*/ 62 w 123"/>
                <a:gd name="T87" fmla="*/ 0 h 100"/>
                <a:gd name="T88" fmla="*/ 62 w 123"/>
                <a:gd name="T89" fmla="*/ 0 h 100"/>
                <a:gd name="T90" fmla="*/ 39 w 123"/>
                <a:gd name="T91" fmla="*/ 23 h 100"/>
                <a:gd name="T92" fmla="*/ 43 w 123"/>
                <a:gd name="T93" fmla="*/ 23 h 100"/>
                <a:gd name="T94" fmla="*/ 62 w 123"/>
                <a:gd name="T95"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 h="100">
                  <a:moveTo>
                    <a:pt x="67" y="62"/>
                  </a:moveTo>
                  <a:cubicBezTo>
                    <a:pt x="67" y="65"/>
                    <a:pt x="67" y="65"/>
                    <a:pt x="67" y="65"/>
                  </a:cubicBezTo>
                  <a:cubicBezTo>
                    <a:pt x="67" y="66"/>
                    <a:pt x="67" y="67"/>
                    <a:pt x="66" y="67"/>
                  </a:cubicBezTo>
                  <a:cubicBezTo>
                    <a:pt x="62" y="67"/>
                    <a:pt x="62" y="67"/>
                    <a:pt x="62" y="67"/>
                  </a:cubicBezTo>
                  <a:cubicBezTo>
                    <a:pt x="58" y="67"/>
                    <a:pt x="58" y="67"/>
                    <a:pt x="58" y="67"/>
                  </a:cubicBezTo>
                  <a:cubicBezTo>
                    <a:pt x="57" y="67"/>
                    <a:pt x="56" y="66"/>
                    <a:pt x="56" y="65"/>
                  </a:cubicBezTo>
                  <a:cubicBezTo>
                    <a:pt x="56" y="62"/>
                    <a:pt x="56" y="62"/>
                    <a:pt x="56" y="62"/>
                  </a:cubicBezTo>
                  <a:cubicBezTo>
                    <a:pt x="0" y="44"/>
                    <a:pt x="0" y="44"/>
                    <a:pt x="0" y="44"/>
                  </a:cubicBezTo>
                  <a:cubicBezTo>
                    <a:pt x="0" y="81"/>
                    <a:pt x="0" y="81"/>
                    <a:pt x="0" y="81"/>
                  </a:cubicBezTo>
                  <a:cubicBezTo>
                    <a:pt x="0" y="92"/>
                    <a:pt x="9" y="100"/>
                    <a:pt x="19" y="100"/>
                  </a:cubicBezTo>
                  <a:cubicBezTo>
                    <a:pt x="62" y="100"/>
                    <a:pt x="62" y="100"/>
                    <a:pt x="62" y="100"/>
                  </a:cubicBezTo>
                  <a:cubicBezTo>
                    <a:pt x="104" y="100"/>
                    <a:pt x="104" y="100"/>
                    <a:pt x="104" y="100"/>
                  </a:cubicBezTo>
                  <a:cubicBezTo>
                    <a:pt x="114" y="100"/>
                    <a:pt x="123" y="92"/>
                    <a:pt x="123" y="81"/>
                  </a:cubicBezTo>
                  <a:cubicBezTo>
                    <a:pt x="123" y="44"/>
                    <a:pt x="123" y="44"/>
                    <a:pt x="123" y="44"/>
                  </a:cubicBezTo>
                  <a:cubicBezTo>
                    <a:pt x="67" y="62"/>
                    <a:pt x="67" y="62"/>
                    <a:pt x="67" y="62"/>
                  </a:cubicBezTo>
                  <a:close/>
                  <a:moveTo>
                    <a:pt x="62" y="58"/>
                  </a:moveTo>
                  <a:cubicBezTo>
                    <a:pt x="64" y="58"/>
                    <a:pt x="64" y="58"/>
                    <a:pt x="64" y="58"/>
                  </a:cubicBezTo>
                  <a:cubicBezTo>
                    <a:pt x="65" y="58"/>
                    <a:pt x="66" y="58"/>
                    <a:pt x="66" y="59"/>
                  </a:cubicBezTo>
                  <a:cubicBezTo>
                    <a:pt x="66" y="64"/>
                    <a:pt x="66" y="64"/>
                    <a:pt x="66" y="64"/>
                  </a:cubicBezTo>
                  <a:cubicBezTo>
                    <a:pt x="66" y="65"/>
                    <a:pt x="65" y="65"/>
                    <a:pt x="64" y="65"/>
                  </a:cubicBezTo>
                  <a:cubicBezTo>
                    <a:pt x="62" y="65"/>
                    <a:pt x="62" y="65"/>
                    <a:pt x="62" y="65"/>
                  </a:cubicBezTo>
                  <a:cubicBezTo>
                    <a:pt x="60" y="65"/>
                    <a:pt x="60" y="65"/>
                    <a:pt x="60" y="65"/>
                  </a:cubicBezTo>
                  <a:cubicBezTo>
                    <a:pt x="59" y="65"/>
                    <a:pt x="58" y="65"/>
                    <a:pt x="58" y="64"/>
                  </a:cubicBezTo>
                  <a:cubicBezTo>
                    <a:pt x="58" y="59"/>
                    <a:pt x="58" y="59"/>
                    <a:pt x="58" y="59"/>
                  </a:cubicBezTo>
                  <a:cubicBezTo>
                    <a:pt x="58" y="58"/>
                    <a:pt x="59" y="58"/>
                    <a:pt x="60" y="58"/>
                  </a:cubicBezTo>
                  <a:cubicBezTo>
                    <a:pt x="62" y="58"/>
                    <a:pt x="62" y="58"/>
                    <a:pt x="62" y="58"/>
                  </a:cubicBezTo>
                  <a:close/>
                  <a:moveTo>
                    <a:pt x="56" y="58"/>
                  </a:moveTo>
                  <a:cubicBezTo>
                    <a:pt x="56" y="60"/>
                    <a:pt x="56" y="60"/>
                    <a:pt x="56" y="60"/>
                  </a:cubicBezTo>
                  <a:cubicBezTo>
                    <a:pt x="1" y="42"/>
                    <a:pt x="1" y="42"/>
                    <a:pt x="1" y="42"/>
                  </a:cubicBezTo>
                  <a:cubicBezTo>
                    <a:pt x="1" y="32"/>
                    <a:pt x="9" y="24"/>
                    <a:pt x="19" y="24"/>
                  </a:cubicBezTo>
                  <a:cubicBezTo>
                    <a:pt x="62" y="24"/>
                    <a:pt x="62" y="24"/>
                    <a:pt x="62" y="24"/>
                  </a:cubicBezTo>
                  <a:cubicBezTo>
                    <a:pt x="104" y="24"/>
                    <a:pt x="104" y="24"/>
                    <a:pt x="104" y="24"/>
                  </a:cubicBezTo>
                  <a:cubicBezTo>
                    <a:pt x="114" y="24"/>
                    <a:pt x="122" y="32"/>
                    <a:pt x="123" y="42"/>
                  </a:cubicBezTo>
                  <a:cubicBezTo>
                    <a:pt x="67" y="60"/>
                    <a:pt x="67" y="60"/>
                    <a:pt x="67" y="60"/>
                  </a:cubicBezTo>
                  <a:cubicBezTo>
                    <a:pt x="67" y="58"/>
                    <a:pt x="67" y="58"/>
                    <a:pt x="67" y="58"/>
                  </a:cubicBezTo>
                  <a:cubicBezTo>
                    <a:pt x="67" y="56"/>
                    <a:pt x="67" y="56"/>
                    <a:pt x="66" y="56"/>
                  </a:cubicBezTo>
                  <a:cubicBezTo>
                    <a:pt x="62" y="56"/>
                    <a:pt x="62" y="56"/>
                    <a:pt x="62" y="56"/>
                  </a:cubicBezTo>
                  <a:cubicBezTo>
                    <a:pt x="58" y="56"/>
                    <a:pt x="58" y="56"/>
                    <a:pt x="58" y="56"/>
                  </a:cubicBezTo>
                  <a:cubicBezTo>
                    <a:pt x="57" y="56"/>
                    <a:pt x="56" y="56"/>
                    <a:pt x="56" y="58"/>
                  </a:cubicBezTo>
                  <a:close/>
                  <a:moveTo>
                    <a:pt x="62" y="4"/>
                  </a:moveTo>
                  <a:cubicBezTo>
                    <a:pt x="62" y="4"/>
                    <a:pt x="62" y="4"/>
                    <a:pt x="62" y="4"/>
                  </a:cubicBezTo>
                  <a:cubicBezTo>
                    <a:pt x="72" y="4"/>
                    <a:pt x="81" y="13"/>
                    <a:pt x="81" y="23"/>
                  </a:cubicBezTo>
                  <a:cubicBezTo>
                    <a:pt x="84" y="23"/>
                    <a:pt x="84" y="23"/>
                    <a:pt x="84" y="23"/>
                  </a:cubicBezTo>
                  <a:cubicBezTo>
                    <a:pt x="84" y="11"/>
                    <a:pt x="74" y="1"/>
                    <a:pt x="62" y="0"/>
                  </a:cubicBezTo>
                  <a:cubicBezTo>
                    <a:pt x="62" y="0"/>
                    <a:pt x="62" y="0"/>
                    <a:pt x="62" y="0"/>
                  </a:cubicBezTo>
                  <a:cubicBezTo>
                    <a:pt x="49" y="0"/>
                    <a:pt x="39" y="11"/>
                    <a:pt x="39" y="23"/>
                  </a:cubicBezTo>
                  <a:cubicBezTo>
                    <a:pt x="43" y="23"/>
                    <a:pt x="43" y="23"/>
                    <a:pt x="43" y="23"/>
                  </a:cubicBezTo>
                  <a:cubicBezTo>
                    <a:pt x="43" y="13"/>
                    <a:pt x="51" y="4"/>
                    <a:pt x="62" y="4"/>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95" name="组合 194"/>
          <p:cNvGrpSpPr/>
          <p:nvPr/>
        </p:nvGrpSpPr>
        <p:grpSpPr>
          <a:xfrm>
            <a:off x="2726494" y="3015800"/>
            <a:ext cx="2539053" cy="1355376"/>
            <a:chOff x="3634221" y="4101582"/>
            <a:chExt cx="3384376" cy="1806610"/>
          </a:xfrm>
        </p:grpSpPr>
        <p:sp>
          <p:nvSpPr>
            <p:cNvPr id="196" name="矩形标注 195"/>
            <p:cNvSpPr/>
            <p:nvPr/>
          </p:nvSpPr>
          <p:spPr>
            <a:xfrm>
              <a:off x="3634221" y="4101582"/>
              <a:ext cx="3384376" cy="1775690"/>
            </a:xfrm>
            <a:prstGeom prst="wedgeRectCallout">
              <a:avLst/>
            </a:prstGeom>
            <a:solidFill>
              <a:srgbClr val="0282D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97" name="TextBox 196"/>
            <p:cNvSpPr txBox="1"/>
            <p:nvPr/>
          </p:nvSpPr>
          <p:spPr>
            <a:xfrm>
              <a:off x="4746612" y="4825153"/>
              <a:ext cx="2206620" cy="1083039"/>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9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您的内容打在这里，或者通过复制您的文本后，在此框中选择粘贴，并选择只保留</a:t>
              </a:r>
              <a:r>
                <a:rPr kumimoji="0" lang="zh-CN" altLang="en-US" sz="9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文字</a:t>
              </a:r>
              <a:r>
                <a:rPr kumimoji="0" lang="zh-CN" altLang="en-US" sz="9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a:t>
              </a:r>
              <a:endParaRPr kumimoji="0" lang="zh-CN" altLang="en-US" sz="9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98" name="TextBox 197"/>
            <p:cNvSpPr txBox="1"/>
            <p:nvPr/>
          </p:nvSpPr>
          <p:spPr>
            <a:xfrm>
              <a:off x="4746611" y="4363488"/>
              <a:ext cx="1247025" cy="461523"/>
            </a:xfrm>
            <a:prstGeom prst="rect">
              <a:avLst/>
            </a:prstGeom>
            <a:noFill/>
          </p:spPr>
          <p:txBody>
            <a:bodyPr wrap="square" tIns="0" bIns="0" rtlCol="0" anchor="t">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华文黑体" panose="02010600030101010101" pitchFamily="2" charset="-122"/>
                </a:rPr>
                <a:t>标题</a:t>
              </a:r>
              <a:r>
                <a:rPr kumimoji="0" lang="en-US" altLang="zh-CN" sz="15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华文黑体" panose="02010600030101010101" pitchFamily="2" charset="-122"/>
                </a:rPr>
                <a:t>3</a:t>
              </a:r>
              <a:endParaRPr kumimoji="0" lang="zh-CN" altLang="en-US" sz="15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华文黑体" panose="02010600030101010101" pitchFamily="2" charset="-122"/>
              </a:endParaRPr>
            </a:p>
          </p:txBody>
        </p:sp>
        <p:sp>
          <p:nvSpPr>
            <p:cNvPr id="199" name="Freeform 8"/>
            <p:cNvSpPr>
              <a:spLocks noEditPoints="1"/>
            </p:cNvSpPr>
            <p:nvPr/>
          </p:nvSpPr>
          <p:spPr bwMode="auto">
            <a:xfrm>
              <a:off x="3796813" y="4670910"/>
              <a:ext cx="845520" cy="740810"/>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200" name="组合 199"/>
          <p:cNvGrpSpPr/>
          <p:nvPr/>
        </p:nvGrpSpPr>
        <p:grpSpPr>
          <a:xfrm>
            <a:off x="997777" y="1277144"/>
            <a:ext cx="2539053" cy="1332179"/>
            <a:chOff x="1329965" y="1784090"/>
            <a:chExt cx="3384376" cy="1775690"/>
          </a:xfrm>
        </p:grpSpPr>
        <p:sp>
          <p:nvSpPr>
            <p:cNvPr id="201" name="矩形标注 200"/>
            <p:cNvSpPr/>
            <p:nvPr/>
          </p:nvSpPr>
          <p:spPr>
            <a:xfrm>
              <a:off x="1329965" y="1784090"/>
              <a:ext cx="3384376" cy="1775690"/>
            </a:xfrm>
            <a:prstGeom prst="wedgeRectCallou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02" name="TextBox 201"/>
            <p:cNvSpPr txBox="1"/>
            <p:nvPr/>
          </p:nvSpPr>
          <p:spPr>
            <a:xfrm>
              <a:off x="2435713" y="2472143"/>
              <a:ext cx="2206620" cy="1083039"/>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9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您的内容打在这里，或者通过复制您的文本后，在此框中选择粘贴，并选择只保留</a:t>
              </a:r>
              <a:r>
                <a:rPr kumimoji="0" lang="zh-CN" altLang="en-US" sz="9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rPr>
                <a:t>文字</a:t>
              </a:r>
              <a:r>
                <a:rPr kumimoji="0" lang="zh-CN" altLang="en-US" sz="900" b="0" i="0" u="none" strike="noStrike" kern="0" cap="none" spc="0" normalizeH="0" baseline="0" noProof="0" smtClean="0">
                  <a:ln>
                    <a:noFill/>
                  </a:ln>
                  <a:solidFill>
                    <a:sysClr val="window" lastClr="FFFFFF"/>
                  </a:solidFill>
                  <a:effectLst/>
                  <a:uLnTx/>
                  <a:uFillTx/>
                  <a:latin typeface="微软雅黑" panose="020B0503020204020204" pitchFamily="34" charset="-122"/>
                  <a:ea typeface="微软雅黑" panose="020B0503020204020204" pitchFamily="34" charset="-122"/>
                </a:rPr>
                <a:t>。</a:t>
              </a:r>
              <a:endParaRPr kumimoji="0" lang="zh-CN" altLang="en-US" sz="9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203" name="TextBox 202"/>
            <p:cNvSpPr txBox="1"/>
            <p:nvPr/>
          </p:nvSpPr>
          <p:spPr>
            <a:xfrm>
              <a:off x="2435713" y="2010477"/>
              <a:ext cx="1198508" cy="461523"/>
            </a:xfrm>
            <a:prstGeom prst="rect">
              <a:avLst/>
            </a:prstGeom>
            <a:noFill/>
          </p:spPr>
          <p:txBody>
            <a:bodyPr wrap="square" tIns="0" bIns="0" rtlCol="0" anchor="t">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华文黑体" panose="02010600030101010101" pitchFamily="2" charset="-122"/>
                </a:rPr>
                <a:t>标题</a:t>
              </a:r>
              <a:r>
                <a:rPr kumimoji="0" lang="en-US" altLang="zh-CN" sz="15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华文黑体" panose="02010600030101010101" pitchFamily="2" charset="-122"/>
                </a:rPr>
                <a:t>1</a:t>
              </a:r>
              <a:endParaRPr kumimoji="0" lang="zh-CN" altLang="en-US" sz="15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华文黑体" panose="02010600030101010101" pitchFamily="2" charset="-122"/>
              </a:endParaRPr>
            </a:p>
          </p:txBody>
        </p:sp>
        <p:sp>
          <p:nvSpPr>
            <p:cNvPr id="204" name="Freeform 9"/>
            <p:cNvSpPr>
              <a:spLocks noEditPoints="1"/>
            </p:cNvSpPr>
            <p:nvPr/>
          </p:nvSpPr>
          <p:spPr bwMode="auto">
            <a:xfrm>
              <a:off x="1584836" y="2313391"/>
              <a:ext cx="778336" cy="775494"/>
            </a:xfrm>
            <a:custGeom>
              <a:avLst/>
              <a:gdLst>
                <a:gd name="T0" fmla="*/ 86 w 116"/>
                <a:gd name="T1" fmla="*/ 17 h 116"/>
                <a:gd name="T2" fmla="*/ 8 w 116"/>
                <a:gd name="T3" fmla="*/ 45 h 116"/>
                <a:gd name="T4" fmla="*/ 11 w 116"/>
                <a:gd name="T5" fmla="*/ 50 h 116"/>
                <a:gd name="T6" fmla="*/ 12 w 116"/>
                <a:gd name="T7" fmla="*/ 59 h 116"/>
                <a:gd name="T8" fmla="*/ 16 w 116"/>
                <a:gd name="T9" fmla="*/ 69 h 116"/>
                <a:gd name="T10" fmla="*/ 20 w 116"/>
                <a:gd name="T11" fmla="*/ 77 h 116"/>
                <a:gd name="T12" fmla="*/ 24 w 116"/>
                <a:gd name="T13" fmla="*/ 83 h 116"/>
                <a:gd name="T14" fmla="*/ 27 w 116"/>
                <a:gd name="T15" fmla="*/ 98 h 116"/>
                <a:gd name="T16" fmla="*/ 33 w 116"/>
                <a:gd name="T17" fmla="*/ 105 h 116"/>
                <a:gd name="T18" fmla="*/ 34 w 116"/>
                <a:gd name="T19" fmla="*/ 101 h 116"/>
                <a:gd name="T20" fmla="*/ 37 w 116"/>
                <a:gd name="T21" fmla="*/ 93 h 116"/>
                <a:gd name="T22" fmla="*/ 41 w 116"/>
                <a:gd name="T23" fmla="*/ 83 h 116"/>
                <a:gd name="T24" fmla="*/ 49 w 116"/>
                <a:gd name="T25" fmla="*/ 73 h 116"/>
                <a:gd name="T26" fmla="*/ 53 w 116"/>
                <a:gd name="T27" fmla="*/ 66 h 116"/>
                <a:gd name="T28" fmla="*/ 45 w 116"/>
                <a:gd name="T29" fmla="*/ 61 h 116"/>
                <a:gd name="T30" fmla="*/ 38 w 116"/>
                <a:gd name="T31" fmla="*/ 58 h 116"/>
                <a:gd name="T32" fmla="*/ 33 w 116"/>
                <a:gd name="T33" fmla="*/ 51 h 116"/>
                <a:gd name="T34" fmla="*/ 25 w 116"/>
                <a:gd name="T35" fmla="*/ 47 h 116"/>
                <a:gd name="T36" fmla="*/ 17 w 116"/>
                <a:gd name="T37" fmla="*/ 49 h 116"/>
                <a:gd name="T38" fmla="*/ 13 w 116"/>
                <a:gd name="T39" fmla="*/ 44 h 116"/>
                <a:gd name="T40" fmla="*/ 12 w 116"/>
                <a:gd name="T41" fmla="*/ 37 h 116"/>
                <a:gd name="T42" fmla="*/ 8 w 116"/>
                <a:gd name="T43" fmla="*/ 37 h 116"/>
                <a:gd name="T44" fmla="*/ 12 w 116"/>
                <a:gd name="T45" fmla="*/ 30 h 116"/>
                <a:gd name="T46" fmla="*/ 18 w 116"/>
                <a:gd name="T47" fmla="*/ 30 h 116"/>
                <a:gd name="T48" fmla="*/ 24 w 116"/>
                <a:gd name="T49" fmla="*/ 25 h 116"/>
                <a:gd name="T50" fmla="*/ 30 w 116"/>
                <a:gd name="T51" fmla="*/ 18 h 116"/>
                <a:gd name="T52" fmla="*/ 32 w 116"/>
                <a:gd name="T53" fmla="*/ 15 h 116"/>
                <a:gd name="T54" fmla="*/ 42 w 116"/>
                <a:gd name="T55" fmla="*/ 12 h 116"/>
                <a:gd name="T56" fmla="*/ 34 w 116"/>
                <a:gd name="T57" fmla="*/ 8 h 116"/>
                <a:gd name="T58" fmla="*/ 32 w 116"/>
                <a:gd name="T59" fmla="*/ 8 h 116"/>
                <a:gd name="T60" fmla="*/ 49 w 116"/>
                <a:gd name="T61" fmla="*/ 2 h 116"/>
                <a:gd name="T62" fmla="*/ 56 w 116"/>
                <a:gd name="T63" fmla="*/ 5 h 116"/>
                <a:gd name="T64" fmla="*/ 82 w 116"/>
                <a:gd name="T65" fmla="*/ 6 h 116"/>
                <a:gd name="T66" fmla="*/ 79 w 116"/>
                <a:gd name="T67" fmla="*/ 11 h 116"/>
                <a:gd name="T68" fmla="*/ 85 w 116"/>
                <a:gd name="T69" fmla="*/ 19 h 116"/>
                <a:gd name="T70" fmla="*/ 89 w 116"/>
                <a:gd name="T71" fmla="*/ 19 h 116"/>
                <a:gd name="T72" fmla="*/ 93 w 116"/>
                <a:gd name="T73" fmla="*/ 17 h 116"/>
                <a:gd name="T74" fmla="*/ 97 w 116"/>
                <a:gd name="T75" fmla="*/ 23 h 116"/>
                <a:gd name="T76" fmla="*/ 101 w 116"/>
                <a:gd name="T77" fmla="*/ 27 h 116"/>
                <a:gd name="T78" fmla="*/ 95 w 116"/>
                <a:gd name="T79" fmla="*/ 27 h 116"/>
                <a:gd name="T80" fmla="*/ 89 w 116"/>
                <a:gd name="T81" fmla="*/ 25 h 116"/>
                <a:gd name="T82" fmla="*/ 81 w 116"/>
                <a:gd name="T83" fmla="*/ 24 h 116"/>
                <a:gd name="T84" fmla="*/ 74 w 116"/>
                <a:gd name="T85" fmla="*/ 30 h 116"/>
                <a:gd name="T86" fmla="*/ 70 w 116"/>
                <a:gd name="T87" fmla="*/ 39 h 116"/>
                <a:gd name="T88" fmla="*/ 73 w 116"/>
                <a:gd name="T89" fmla="*/ 50 h 116"/>
                <a:gd name="T90" fmla="*/ 82 w 116"/>
                <a:gd name="T91" fmla="*/ 53 h 116"/>
                <a:gd name="T92" fmla="*/ 91 w 116"/>
                <a:gd name="T93" fmla="*/ 53 h 116"/>
                <a:gd name="T94" fmla="*/ 95 w 116"/>
                <a:gd name="T95" fmla="*/ 61 h 116"/>
                <a:gd name="T96" fmla="*/ 96 w 116"/>
                <a:gd name="T97" fmla="*/ 71 h 116"/>
                <a:gd name="T98" fmla="*/ 95 w 116"/>
                <a:gd name="T99" fmla="*/ 81 h 116"/>
                <a:gd name="T100" fmla="*/ 100 w 116"/>
                <a:gd name="T101" fmla="*/ 90 h 116"/>
                <a:gd name="T102" fmla="*/ 107 w 116"/>
                <a:gd name="T103" fmla="*/ 82 h 116"/>
                <a:gd name="T104" fmla="*/ 112 w 116"/>
                <a:gd name="T105" fmla="*/ 69 h 116"/>
                <a:gd name="T106" fmla="*/ 114 w 116"/>
                <a:gd name="T107" fmla="*/ 53 h 116"/>
                <a:gd name="T108" fmla="*/ 109 w 116"/>
                <a:gd name="T109" fmla="*/ 39 h 116"/>
                <a:gd name="T110" fmla="*/ 105 w 116"/>
                <a:gd name="T111" fmla="*/ 32 h 116"/>
                <a:gd name="T112" fmla="*/ 111 w 116"/>
                <a:gd name="T113" fmla="*/ 41 h 116"/>
                <a:gd name="T114" fmla="*/ 79 w 116"/>
                <a:gd name="T115" fmla="*/ 10 h 116"/>
                <a:gd name="T116" fmla="*/ 75 w 116"/>
                <a:gd name="T117" fmla="*/ 5 h 116"/>
                <a:gd name="T118" fmla="*/ 76 w 116"/>
                <a:gd name="T119" fmla="*/ 9 h 116"/>
                <a:gd name="T120" fmla="*/ 73 w 116"/>
                <a:gd name="T121" fmla="*/ 4 h 116"/>
                <a:gd name="T122" fmla="*/ 109 w 116"/>
                <a:gd name="T1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116">
                  <a:moveTo>
                    <a:pt x="6" y="33"/>
                  </a:moveTo>
                  <a:cubicBezTo>
                    <a:pt x="6" y="33"/>
                    <a:pt x="6" y="33"/>
                    <a:pt x="6" y="33"/>
                  </a:cubicBezTo>
                  <a:cubicBezTo>
                    <a:pt x="6" y="33"/>
                    <a:pt x="6" y="33"/>
                    <a:pt x="5" y="34"/>
                  </a:cubicBezTo>
                  <a:cubicBezTo>
                    <a:pt x="6" y="34"/>
                    <a:pt x="6" y="34"/>
                    <a:pt x="6" y="34"/>
                  </a:cubicBezTo>
                  <a:cubicBezTo>
                    <a:pt x="6" y="34"/>
                    <a:pt x="6" y="34"/>
                    <a:pt x="6" y="34"/>
                  </a:cubicBezTo>
                  <a:cubicBezTo>
                    <a:pt x="6" y="34"/>
                    <a:pt x="6" y="34"/>
                    <a:pt x="6" y="33"/>
                  </a:cubicBezTo>
                  <a:close/>
                  <a:moveTo>
                    <a:pt x="5" y="35"/>
                  </a:moveTo>
                  <a:cubicBezTo>
                    <a:pt x="5" y="35"/>
                    <a:pt x="5" y="35"/>
                    <a:pt x="5" y="35"/>
                  </a:cubicBezTo>
                  <a:cubicBezTo>
                    <a:pt x="5" y="35"/>
                    <a:pt x="5" y="34"/>
                    <a:pt x="5" y="34"/>
                  </a:cubicBezTo>
                  <a:cubicBezTo>
                    <a:pt x="5" y="34"/>
                    <a:pt x="5" y="34"/>
                    <a:pt x="5" y="34"/>
                  </a:cubicBezTo>
                  <a:cubicBezTo>
                    <a:pt x="5" y="34"/>
                    <a:pt x="5" y="34"/>
                    <a:pt x="5" y="35"/>
                  </a:cubicBezTo>
                  <a:cubicBezTo>
                    <a:pt x="5" y="35"/>
                    <a:pt x="5" y="35"/>
                    <a:pt x="5" y="35"/>
                  </a:cubicBezTo>
                  <a:close/>
                  <a:moveTo>
                    <a:pt x="88" y="18"/>
                  </a:moveTo>
                  <a:cubicBezTo>
                    <a:pt x="88" y="18"/>
                    <a:pt x="88" y="18"/>
                    <a:pt x="88" y="18"/>
                  </a:cubicBezTo>
                  <a:cubicBezTo>
                    <a:pt x="88" y="18"/>
                    <a:pt x="88" y="18"/>
                    <a:pt x="88" y="18"/>
                  </a:cubicBezTo>
                  <a:cubicBezTo>
                    <a:pt x="88" y="18"/>
                    <a:pt x="88" y="18"/>
                    <a:pt x="88" y="18"/>
                  </a:cubicBezTo>
                  <a:cubicBezTo>
                    <a:pt x="88" y="18"/>
                    <a:pt x="88" y="18"/>
                    <a:pt x="88" y="18"/>
                  </a:cubicBezTo>
                  <a:cubicBezTo>
                    <a:pt x="88" y="17"/>
                    <a:pt x="87" y="17"/>
                    <a:pt x="87" y="17"/>
                  </a:cubicBezTo>
                  <a:cubicBezTo>
                    <a:pt x="87" y="17"/>
                    <a:pt x="87" y="17"/>
                    <a:pt x="87" y="17"/>
                  </a:cubicBezTo>
                  <a:cubicBezTo>
                    <a:pt x="87" y="17"/>
                    <a:pt x="87" y="17"/>
                    <a:pt x="87" y="17"/>
                  </a:cubicBezTo>
                  <a:cubicBezTo>
                    <a:pt x="86" y="17"/>
                    <a:pt x="86" y="17"/>
                    <a:pt x="86" y="17"/>
                  </a:cubicBezTo>
                  <a:cubicBezTo>
                    <a:pt x="86" y="17"/>
                    <a:pt x="86" y="17"/>
                    <a:pt x="86" y="17"/>
                  </a:cubicBezTo>
                  <a:cubicBezTo>
                    <a:pt x="86" y="16"/>
                    <a:pt x="86" y="16"/>
                    <a:pt x="86" y="16"/>
                  </a:cubicBezTo>
                  <a:cubicBezTo>
                    <a:pt x="86" y="16"/>
                    <a:pt x="86" y="16"/>
                    <a:pt x="86" y="16"/>
                  </a:cubicBezTo>
                  <a:cubicBezTo>
                    <a:pt x="86" y="16"/>
                    <a:pt x="86" y="16"/>
                    <a:pt x="85" y="16"/>
                  </a:cubicBezTo>
                  <a:cubicBezTo>
                    <a:pt x="85" y="16"/>
                    <a:pt x="85" y="16"/>
                    <a:pt x="85" y="16"/>
                  </a:cubicBezTo>
                  <a:cubicBezTo>
                    <a:pt x="85" y="16"/>
                    <a:pt x="85" y="16"/>
                    <a:pt x="85" y="16"/>
                  </a:cubicBezTo>
                  <a:cubicBezTo>
                    <a:pt x="86" y="17"/>
                    <a:pt x="86" y="17"/>
                    <a:pt x="86" y="17"/>
                  </a:cubicBezTo>
                  <a:cubicBezTo>
                    <a:pt x="87" y="17"/>
                    <a:pt x="87" y="17"/>
                    <a:pt x="87" y="17"/>
                  </a:cubicBezTo>
                  <a:cubicBezTo>
                    <a:pt x="87" y="18"/>
                    <a:pt x="87" y="18"/>
                    <a:pt x="87" y="18"/>
                  </a:cubicBezTo>
                  <a:cubicBezTo>
                    <a:pt x="86" y="18"/>
                    <a:pt x="87" y="18"/>
                    <a:pt x="87" y="18"/>
                  </a:cubicBezTo>
                  <a:cubicBezTo>
                    <a:pt x="87" y="18"/>
                    <a:pt x="87" y="18"/>
                    <a:pt x="87" y="18"/>
                  </a:cubicBezTo>
                  <a:cubicBezTo>
                    <a:pt x="87" y="18"/>
                    <a:pt x="87" y="18"/>
                    <a:pt x="87" y="18"/>
                  </a:cubicBezTo>
                  <a:cubicBezTo>
                    <a:pt x="87" y="18"/>
                    <a:pt x="87" y="18"/>
                    <a:pt x="87" y="18"/>
                  </a:cubicBezTo>
                  <a:cubicBezTo>
                    <a:pt x="88" y="18"/>
                    <a:pt x="88" y="18"/>
                    <a:pt x="88" y="18"/>
                  </a:cubicBezTo>
                  <a:cubicBezTo>
                    <a:pt x="88" y="18"/>
                    <a:pt x="88" y="18"/>
                    <a:pt x="88" y="18"/>
                  </a:cubicBezTo>
                  <a:cubicBezTo>
                    <a:pt x="88" y="18"/>
                    <a:pt x="88" y="18"/>
                    <a:pt x="88" y="18"/>
                  </a:cubicBezTo>
                  <a:close/>
                  <a:moveTo>
                    <a:pt x="112" y="37"/>
                  </a:moveTo>
                  <a:cubicBezTo>
                    <a:pt x="114" y="44"/>
                    <a:pt x="116" y="51"/>
                    <a:pt x="116" y="58"/>
                  </a:cubicBezTo>
                  <a:cubicBezTo>
                    <a:pt x="116" y="90"/>
                    <a:pt x="90" y="116"/>
                    <a:pt x="58" y="116"/>
                  </a:cubicBezTo>
                  <a:cubicBezTo>
                    <a:pt x="26" y="116"/>
                    <a:pt x="0" y="90"/>
                    <a:pt x="0" y="58"/>
                  </a:cubicBezTo>
                  <a:cubicBezTo>
                    <a:pt x="0" y="50"/>
                    <a:pt x="2" y="42"/>
                    <a:pt x="5" y="35"/>
                  </a:cubicBezTo>
                  <a:cubicBezTo>
                    <a:pt x="5" y="42"/>
                    <a:pt x="5" y="42"/>
                    <a:pt x="5" y="42"/>
                  </a:cubicBezTo>
                  <a:cubicBezTo>
                    <a:pt x="5" y="42"/>
                    <a:pt x="5" y="42"/>
                    <a:pt x="5" y="42"/>
                  </a:cubicBezTo>
                  <a:cubicBezTo>
                    <a:pt x="5" y="42"/>
                    <a:pt x="5" y="42"/>
                    <a:pt x="5" y="42"/>
                  </a:cubicBezTo>
                  <a:cubicBezTo>
                    <a:pt x="5" y="42"/>
                    <a:pt x="5" y="42"/>
                    <a:pt x="5" y="42"/>
                  </a:cubicBezTo>
                  <a:cubicBezTo>
                    <a:pt x="6" y="42"/>
                    <a:pt x="6" y="42"/>
                    <a:pt x="6" y="42"/>
                  </a:cubicBezTo>
                  <a:cubicBezTo>
                    <a:pt x="6" y="43"/>
                    <a:pt x="6" y="43"/>
                    <a:pt x="6" y="43"/>
                  </a:cubicBezTo>
                  <a:cubicBezTo>
                    <a:pt x="6" y="43"/>
                    <a:pt x="7" y="43"/>
                    <a:pt x="7" y="43"/>
                  </a:cubicBezTo>
                  <a:cubicBezTo>
                    <a:pt x="7" y="43"/>
                    <a:pt x="7" y="43"/>
                    <a:pt x="7" y="43"/>
                  </a:cubicBezTo>
                  <a:cubicBezTo>
                    <a:pt x="7" y="43"/>
                    <a:pt x="7" y="43"/>
                    <a:pt x="7" y="43"/>
                  </a:cubicBezTo>
                  <a:cubicBezTo>
                    <a:pt x="7" y="43"/>
                    <a:pt x="7" y="43"/>
                    <a:pt x="7" y="43"/>
                  </a:cubicBezTo>
                  <a:cubicBezTo>
                    <a:pt x="7" y="43"/>
                    <a:pt x="7" y="44"/>
                    <a:pt x="7" y="44"/>
                  </a:cubicBezTo>
                  <a:cubicBezTo>
                    <a:pt x="7" y="44"/>
                    <a:pt x="7" y="44"/>
                    <a:pt x="7" y="44"/>
                  </a:cubicBezTo>
                  <a:cubicBezTo>
                    <a:pt x="8" y="44"/>
                    <a:pt x="8" y="44"/>
                    <a:pt x="8" y="45"/>
                  </a:cubicBezTo>
                  <a:cubicBezTo>
                    <a:pt x="8" y="45"/>
                    <a:pt x="8" y="45"/>
                    <a:pt x="8" y="45"/>
                  </a:cubicBezTo>
                  <a:cubicBezTo>
                    <a:pt x="8" y="45"/>
                    <a:pt x="8" y="45"/>
                    <a:pt x="8" y="45"/>
                  </a:cubicBezTo>
                  <a:cubicBezTo>
                    <a:pt x="8" y="45"/>
                    <a:pt x="8" y="45"/>
                    <a:pt x="8" y="45"/>
                  </a:cubicBezTo>
                  <a:cubicBezTo>
                    <a:pt x="8" y="45"/>
                    <a:pt x="8"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10" y="46"/>
                    <a:pt x="10" y="46"/>
                    <a:pt x="10" y="46"/>
                  </a:cubicBezTo>
                  <a:cubicBezTo>
                    <a:pt x="10" y="46"/>
                    <a:pt x="10" y="46"/>
                    <a:pt x="10" y="46"/>
                  </a:cubicBezTo>
                  <a:cubicBezTo>
                    <a:pt x="10" y="46"/>
                    <a:pt x="10" y="46"/>
                    <a:pt x="10" y="46"/>
                  </a:cubicBezTo>
                  <a:cubicBezTo>
                    <a:pt x="10" y="46"/>
                    <a:pt x="10" y="46"/>
                    <a:pt x="10" y="47"/>
                  </a:cubicBezTo>
                  <a:cubicBezTo>
                    <a:pt x="10" y="47"/>
                    <a:pt x="10" y="47"/>
                    <a:pt x="10" y="47"/>
                  </a:cubicBezTo>
                  <a:cubicBezTo>
                    <a:pt x="10" y="47"/>
                    <a:pt x="10" y="47"/>
                    <a:pt x="10" y="47"/>
                  </a:cubicBezTo>
                  <a:cubicBezTo>
                    <a:pt x="10" y="47"/>
                    <a:pt x="10" y="47"/>
                    <a:pt x="10" y="47"/>
                  </a:cubicBezTo>
                  <a:cubicBezTo>
                    <a:pt x="11" y="47"/>
                    <a:pt x="11" y="47"/>
                    <a:pt x="11" y="47"/>
                  </a:cubicBezTo>
                  <a:cubicBezTo>
                    <a:pt x="11" y="47"/>
                    <a:pt x="11" y="47"/>
                    <a:pt x="11" y="47"/>
                  </a:cubicBezTo>
                  <a:cubicBezTo>
                    <a:pt x="11" y="48"/>
                    <a:pt x="11" y="48"/>
                    <a:pt x="11" y="48"/>
                  </a:cubicBezTo>
                  <a:cubicBezTo>
                    <a:pt x="11" y="48"/>
                    <a:pt x="11" y="49"/>
                    <a:pt x="11" y="49"/>
                  </a:cubicBezTo>
                  <a:cubicBezTo>
                    <a:pt x="11" y="49"/>
                    <a:pt x="11" y="49"/>
                    <a:pt x="11" y="49"/>
                  </a:cubicBezTo>
                  <a:cubicBezTo>
                    <a:pt x="11" y="49"/>
                    <a:pt x="11" y="49"/>
                    <a:pt x="11" y="49"/>
                  </a:cubicBezTo>
                  <a:cubicBezTo>
                    <a:pt x="11" y="49"/>
                    <a:pt x="11" y="49"/>
                    <a:pt x="11" y="49"/>
                  </a:cubicBezTo>
                  <a:cubicBezTo>
                    <a:pt x="11" y="50"/>
                    <a:pt x="11" y="50"/>
                    <a:pt x="11" y="50"/>
                  </a:cubicBezTo>
                  <a:cubicBezTo>
                    <a:pt x="11" y="50"/>
                    <a:pt x="11" y="50"/>
                    <a:pt x="11" y="50"/>
                  </a:cubicBezTo>
                  <a:cubicBezTo>
                    <a:pt x="11" y="50"/>
                    <a:pt x="11" y="50"/>
                    <a:pt x="11" y="50"/>
                  </a:cubicBezTo>
                  <a:cubicBezTo>
                    <a:pt x="11" y="50"/>
                    <a:pt x="11" y="50"/>
                    <a:pt x="11" y="50"/>
                  </a:cubicBezTo>
                  <a:cubicBezTo>
                    <a:pt x="11" y="50"/>
                    <a:pt x="11" y="50"/>
                    <a:pt x="11" y="50"/>
                  </a:cubicBezTo>
                  <a:cubicBezTo>
                    <a:pt x="13" y="50"/>
                    <a:pt x="13" y="50"/>
                    <a:pt x="13" y="50"/>
                  </a:cubicBezTo>
                  <a:cubicBezTo>
                    <a:pt x="13" y="50"/>
                    <a:pt x="13" y="50"/>
                    <a:pt x="13" y="50"/>
                  </a:cubicBezTo>
                  <a:cubicBezTo>
                    <a:pt x="13" y="50"/>
                    <a:pt x="13" y="50"/>
                    <a:pt x="13" y="50"/>
                  </a:cubicBezTo>
                  <a:cubicBezTo>
                    <a:pt x="13" y="50"/>
                    <a:pt x="13" y="50"/>
                    <a:pt x="13" y="50"/>
                  </a:cubicBezTo>
                  <a:cubicBezTo>
                    <a:pt x="13" y="51"/>
                    <a:pt x="13" y="51"/>
                    <a:pt x="13" y="51"/>
                  </a:cubicBezTo>
                  <a:cubicBezTo>
                    <a:pt x="13" y="51"/>
                    <a:pt x="14" y="51"/>
                    <a:pt x="14" y="51"/>
                  </a:cubicBezTo>
                  <a:cubicBezTo>
                    <a:pt x="14" y="51"/>
                    <a:pt x="14" y="52"/>
                    <a:pt x="14" y="52"/>
                  </a:cubicBezTo>
                  <a:cubicBezTo>
                    <a:pt x="14" y="52"/>
                    <a:pt x="14" y="52"/>
                    <a:pt x="14" y="52"/>
                  </a:cubicBezTo>
                  <a:cubicBezTo>
                    <a:pt x="14" y="52"/>
                    <a:pt x="14" y="53"/>
                    <a:pt x="14" y="53"/>
                  </a:cubicBezTo>
                  <a:cubicBezTo>
                    <a:pt x="14" y="53"/>
                    <a:pt x="14" y="53"/>
                    <a:pt x="14" y="53"/>
                  </a:cubicBezTo>
                  <a:cubicBezTo>
                    <a:pt x="14" y="53"/>
                    <a:pt x="14" y="53"/>
                    <a:pt x="14" y="53"/>
                  </a:cubicBezTo>
                  <a:cubicBezTo>
                    <a:pt x="15" y="53"/>
                    <a:pt x="15" y="53"/>
                    <a:pt x="15" y="54"/>
                  </a:cubicBezTo>
                  <a:cubicBezTo>
                    <a:pt x="15" y="54"/>
                    <a:pt x="15" y="54"/>
                    <a:pt x="14" y="54"/>
                  </a:cubicBezTo>
                  <a:cubicBezTo>
                    <a:pt x="14" y="54"/>
                    <a:pt x="14" y="54"/>
                    <a:pt x="14" y="54"/>
                  </a:cubicBezTo>
                  <a:cubicBezTo>
                    <a:pt x="14" y="56"/>
                    <a:pt x="14" y="56"/>
                    <a:pt x="14" y="56"/>
                  </a:cubicBezTo>
                  <a:cubicBezTo>
                    <a:pt x="14" y="56"/>
                    <a:pt x="14" y="56"/>
                    <a:pt x="14" y="56"/>
                  </a:cubicBezTo>
                  <a:cubicBezTo>
                    <a:pt x="14" y="56"/>
                    <a:pt x="14" y="56"/>
                    <a:pt x="14" y="56"/>
                  </a:cubicBezTo>
                  <a:cubicBezTo>
                    <a:pt x="13" y="56"/>
                    <a:pt x="13" y="56"/>
                    <a:pt x="13" y="56"/>
                  </a:cubicBezTo>
                  <a:cubicBezTo>
                    <a:pt x="13" y="57"/>
                    <a:pt x="13" y="57"/>
                    <a:pt x="13" y="57"/>
                  </a:cubicBezTo>
                  <a:cubicBezTo>
                    <a:pt x="13" y="57"/>
                    <a:pt x="13" y="57"/>
                    <a:pt x="13" y="57"/>
                  </a:cubicBezTo>
                  <a:cubicBezTo>
                    <a:pt x="13" y="57"/>
                    <a:pt x="13" y="57"/>
                    <a:pt x="13" y="57"/>
                  </a:cubicBezTo>
                  <a:cubicBezTo>
                    <a:pt x="13" y="58"/>
                    <a:pt x="13" y="58"/>
                    <a:pt x="13" y="58"/>
                  </a:cubicBezTo>
                  <a:cubicBezTo>
                    <a:pt x="13" y="58"/>
                    <a:pt x="13" y="58"/>
                    <a:pt x="13" y="58"/>
                  </a:cubicBezTo>
                  <a:cubicBezTo>
                    <a:pt x="13" y="58"/>
                    <a:pt x="13" y="58"/>
                    <a:pt x="13" y="58"/>
                  </a:cubicBezTo>
                  <a:cubicBezTo>
                    <a:pt x="12" y="58"/>
                    <a:pt x="12" y="58"/>
                    <a:pt x="12" y="58"/>
                  </a:cubicBezTo>
                  <a:cubicBezTo>
                    <a:pt x="12" y="59"/>
                    <a:pt x="12" y="59"/>
                    <a:pt x="12" y="59"/>
                  </a:cubicBezTo>
                  <a:cubicBezTo>
                    <a:pt x="12" y="59"/>
                    <a:pt x="12" y="59"/>
                    <a:pt x="12" y="59"/>
                  </a:cubicBezTo>
                  <a:cubicBezTo>
                    <a:pt x="12" y="60"/>
                    <a:pt x="12" y="60"/>
                    <a:pt x="13" y="60"/>
                  </a:cubicBezTo>
                  <a:cubicBezTo>
                    <a:pt x="13" y="60"/>
                    <a:pt x="13" y="60"/>
                    <a:pt x="13" y="60"/>
                  </a:cubicBezTo>
                  <a:cubicBezTo>
                    <a:pt x="13" y="60"/>
                    <a:pt x="13" y="60"/>
                    <a:pt x="13" y="60"/>
                  </a:cubicBezTo>
                  <a:cubicBezTo>
                    <a:pt x="13" y="61"/>
                    <a:pt x="13" y="61"/>
                    <a:pt x="13" y="61"/>
                  </a:cubicBezTo>
                  <a:cubicBezTo>
                    <a:pt x="12" y="61"/>
                    <a:pt x="12" y="61"/>
                    <a:pt x="12" y="61"/>
                  </a:cubicBezTo>
                  <a:cubicBezTo>
                    <a:pt x="12" y="61"/>
                    <a:pt x="12" y="61"/>
                    <a:pt x="12" y="61"/>
                  </a:cubicBezTo>
                  <a:cubicBezTo>
                    <a:pt x="12" y="61"/>
                    <a:pt x="12" y="62"/>
                    <a:pt x="12" y="62"/>
                  </a:cubicBezTo>
                  <a:cubicBezTo>
                    <a:pt x="12" y="62"/>
                    <a:pt x="12" y="62"/>
                    <a:pt x="12" y="62"/>
                  </a:cubicBezTo>
                  <a:cubicBezTo>
                    <a:pt x="12" y="62"/>
                    <a:pt x="12" y="62"/>
                    <a:pt x="12" y="62"/>
                  </a:cubicBezTo>
                  <a:cubicBezTo>
                    <a:pt x="12" y="63"/>
                    <a:pt x="12" y="63"/>
                    <a:pt x="12" y="63"/>
                  </a:cubicBezTo>
                  <a:cubicBezTo>
                    <a:pt x="12" y="63"/>
                    <a:pt x="12" y="63"/>
                    <a:pt x="12" y="63"/>
                  </a:cubicBezTo>
                  <a:cubicBezTo>
                    <a:pt x="12" y="64"/>
                    <a:pt x="12" y="64"/>
                    <a:pt x="12" y="64"/>
                  </a:cubicBezTo>
                  <a:cubicBezTo>
                    <a:pt x="12" y="64"/>
                    <a:pt x="13" y="64"/>
                    <a:pt x="13" y="65"/>
                  </a:cubicBezTo>
                  <a:cubicBezTo>
                    <a:pt x="13" y="65"/>
                    <a:pt x="13" y="65"/>
                    <a:pt x="14" y="66"/>
                  </a:cubicBezTo>
                  <a:cubicBezTo>
                    <a:pt x="14" y="66"/>
                    <a:pt x="14" y="66"/>
                    <a:pt x="14" y="66"/>
                  </a:cubicBezTo>
                  <a:cubicBezTo>
                    <a:pt x="14" y="66"/>
                    <a:pt x="14" y="67"/>
                    <a:pt x="14" y="67"/>
                  </a:cubicBezTo>
                  <a:cubicBezTo>
                    <a:pt x="14" y="67"/>
                    <a:pt x="14" y="67"/>
                    <a:pt x="14" y="67"/>
                  </a:cubicBezTo>
                  <a:cubicBezTo>
                    <a:pt x="14" y="67"/>
                    <a:pt x="14"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9"/>
                    <a:pt x="15" y="69"/>
                    <a:pt x="15" y="69"/>
                  </a:cubicBezTo>
                  <a:cubicBezTo>
                    <a:pt x="15" y="69"/>
                    <a:pt x="15" y="69"/>
                    <a:pt x="15" y="69"/>
                  </a:cubicBezTo>
                  <a:cubicBezTo>
                    <a:pt x="15" y="69"/>
                    <a:pt x="16" y="69"/>
                    <a:pt x="16" y="69"/>
                  </a:cubicBezTo>
                  <a:cubicBezTo>
                    <a:pt x="16" y="69"/>
                    <a:pt x="16" y="69"/>
                    <a:pt x="16" y="69"/>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1"/>
                    <a:pt x="16" y="71"/>
                  </a:cubicBezTo>
                  <a:cubicBezTo>
                    <a:pt x="16" y="72"/>
                    <a:pt x="16" y="72"/>
                    <a:pt x="16" y="72"/>
                  </a:cubicBezTo>
                  <a:cubicBezTo>
                    <a:pt x="16" y="72"/>
                    <a:pt x="16" y="72"/>
                    <a:pt x="16" y="72"/>
                  </a:cubicBezTo>
                  <a:cubicBezTo>
                    <a:pt x="16" y="72"/>
                    <a:pt x="16" y="72"/>
                    <a:pt x="16" y="72"/>
                  </a:cubicBezTo>
                  <a:cubicBezTo>
                    <a:pt x="16" y="73"/>
                    <a:pt x="16" y="73"/>
                    <a:pt x="16" y="73"/>
                  </a:cubicBezTo>
                  <a:cubicBezTo>
                    <a:pt x="16" y="73"/>
                    <a:pt x="16" y="73"/>
                    <a:pt x="16" y="73"/>
                  </a:cubicBezTo>
                  <a:cubicBezTo>
                    <a:pt x="16" y="73"/>
                    <a:pt x="16" y="73"/>
                    <a:pt x="17" y="73"/>
                  </a:cubicBezTo>
                  <a:cubicBezTo>
                    <a:pt x="17" y="73"/>
                    <a:pt x="17" y="73"/>
                    <a:pt x="17" y="74"/>
                  </a:cubicBezTo>
                  <a:cubicBezTo>
                    <a:pt x="17" y="74"/>
                    <a:pt x="17" y="74"/>
                    <a:pt x="17" y="74"/>
                  </a:cubicBezTo>
                  <a:cubicBezTo>
                    <a:pt x="17" y="74"/>
                    <a:pt x="17" y="74"/>
                    <a:pt x="17" y="74"/>
                  </a:cubicBezTo>
                  <a:cubicBezTo>
                    <a:pt x="17" y="74"/>
                    <a:pt x="17" y="75"/>
                    <a:pt x="17" y="75"/>
                  </a:cubicBezTo>
                  <a:cubicBezTo>
                    <a:pt x="17" y="75"/>
                    <a:pt x="17" y="75"/>
                    <a:pt x="18" y="75"/>
                  </a:cubicBezTo>
                  <a:cubicBezTo>
                    <a:pt x="18" y="75"/>
                    <a:pt x="18" y="75"/>
                    <a:pt x="18" y="75"/>
                  </a:cubicBezTo>
                  <a:cubicBezTo>
                    <a:pt x="18" y="76"/>
                    <a:pt x="18" y="76"/>
                    <a:pt x="18" y="76"/>
                  </a:cubicBezTo>
                  <a:cubicBezTo>
                    <a:pt x="19" y="76"/>
                    <a:pt x="19" y="76"/>
                    <a:pt x="19" y="76"/>
                  </a:cubicBezTo>
                  <a:cubicBezTo>
                    <a:pt x="20" y="76"/>
                    <a:pt x="20" y="76"/>
                    <a:pt x="20" y="76"/>
                  </a:cubicBezTo>
                  <a:cubicBezTo>
                    <a:pt x="20" y="76"/>
                    <a:pt x="20" y="76"/>
                    <a:pt x="20" y="76"/>
                  </a:cubicBezTo>
                  <a:cubicBezTo>
                    <a:pt x="20" y="76"/>
                    <a:pt x="20" y="76"/>
                    <a:pt x="20" y="76"/>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1" y="77"/>
                    <a:pt x="21" y="77"/>
                  </a:cubicBezTo>
                  <a:cubicBezTo>
                    <a:pt x="21" y="77"/>
                    <a:pt x="21" y="77"/>
                    <a:pt x="21" y="77"/>
                  </a:cubicBezTo>
                  <a:cubicBezTo>
                    <a:pt x="21" y="77"/>
                    <a:pt x="21" y="77"/>
                    <a:pt x="21" y="77"/>
                  </a:cubicBezTo>
                  <a:cubicBezTo>
                    <a:pt x="21" y="78"/>
                    <a:pt x="21"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9"/>
                    <a:pt x="22" y="79"/>
                  </a:cubicBezTo>
                  <a:cubicBezTo>
                    <a:pt x="22" y="79"/>
                    <a:pt x="22" y="79"/>
                    <a:pt x="22" y="80"/>
                  </a:cubicBezTo>
                  <a:cubicBezTo>
                    <a:pt x="22" y="80"/>
                    <a:pt x="22" y="80"/>
                    <a:pt x="22" y="80"/>
                  </a:cubicBezTo>
                  <a:cubicBezTo>
                    <a:pt x="22" y="80"/>
                    <a:pt x="22" y="80"/>
                    <a:pt x="22" y="80"/>
                  </a:cubicBezTo>
                  <a:cubicBezTo>
                    <a:pt x="22" y="80"/>
                    <a:pt x="22" y="81"/>
                    <a:pt x="23" y="81"/>
                  </a:cubicBezTo>
                  <a:cubicBezTo>
                    <a:pt x="23" y="81"/>
                    <a:pt x="23" y="81"/>
                    <a:pt x="23" y="81"/>
                  </a:cubicBezTo>
                  <a:cubicBezTo>
                    <a:pt x="23" y="81"/>
                    <a:pt x="23" y="81"/>
                    <a:pt x="23" y="81"/>
                  </a:cubicBezTo>
                  <a:cubicBezTo>
                    <a:pt x="23" y="81"/>
                    <a:pt x="23" y="81"/>
                    <a:pt x="23" y="81"/>
                  </a:cubicBezTo>
                  <a:cubicBezTo>
                    <a:pt x="23" y="81"/>
                    <a:pt x="23" y="81"/>
                    <a:pt x="23" y="81"/>
                  </a:cubicBezTo>
                  <a:cubicBezTo>
                    <a:pt x="23" y="81"/>
                    <a:pt x="23" y="82"/>
                    <a:pt x="23" y="82"/>
                  </a:cubicBezTo>
                  <a:cubicBezTo>
                    <a:pt x="23" y="82"/>
                    <a:pt x="23" y="82"/>
                    <a:pt x="23" y="82"/>
                  </a:cubicBezTo>
                  <a:cubicBezTo>
                    <a:pt x="23" y="82"/>
                    <a:pt x="23" y="82"/>
                    <a:pt x="23" y="82"/>
                  </a:cubicBezTo>
                  <a:cubicBezTo>
                    <a:pt x="23" y="82"/>
                    <a:pt x="23" y="82"/>
                    <a:pt x="23" y="82"/>
                  </a:cubicBezTo>
                  <a:cubicBezTo>
                    <a:pt x="23" y="82"/>
                    <a:pt x="23" y="82"/>
                    <a:pt x="23" y="82"/>
                  </a:cubicBezTo>
                  <a:cubicBezTo>
                    <a:pt x="23" y="82"/>
                    <a:pt x="23" y="83"/>
                    <a:pt x="23" y="83"/>
                  </a:cubicBezTo>
                  <a:cubicBezTo>
                    <a:pt x="23" y="83"/>
                    <a:pt x="23" y="83"/>
                    <a:pt x="23" y="83"/>
                  </a:cubicBezTo>
                  <a:cubicBezTo>
                    <a:pt x="24" y="83"/>
                    <a:pt x="24" y="83"/>
                    <a:pt x="24" y="83"/>
                  </a:cubicBezTo>
                  <a:cubicBezTo>
                    <a:pt x="24" y="83"/>
                    <a:pt x="24" y="83"/>
                    <a:pt x="24" y="83"/>
                  </a:cubicBezTo>
                  <a:cubicBezTo>
                    <a:pt x="24" y="83"/>
                    <a:pt x="24" y="83"/>
                    <a:pt x="24" y="84"/>
                  </a:cubicBezTo>
                  <a:cubicBezTo>
                    <a:pt x="24" y="84"/>
                    <a:pt x="24" y="84"/>
                    <a:pt x="24" y="84"/>
                  </a:cubicBezTo>
                  <a:cubicBezTo>
                    <a:pt x="24" y="84"/>
                    <a:pt x="24" y="85"/>
                    <a:pt x="24" y="85"/>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90"/>
                    <a:pt x="24" y="90"/>
                    <a:pt x="24" y="90"/>
                  </a:cubicBezTo>
                  <a:cubicBezTo>
                    <a:pt x="24" y="90"/>
                    <a:pt x="24" y="90"/>
                    <a:pt x="25" y="90"/>
                  </a:cubicBezTo>
                  <a:cubicBezTo>
                    <a:pt x="25" y="90"/>
                    <a:pt x="25" y="90"/>
                    <a:pt x="25" y="90"/>
                  </a:cubicBezTo>
                  <a:cubicBezTo>
                    <a:pt x="25" y="90"/>
                    <a:pt x="25" y="91"/>
                    <a:pt x="25" y="91"/>
                  </a:cubicBezTo>
                  <a:cubicBezTo>
                    <a:pt x="25" y="91"/>
                    <a:pt x="25" y="92"/>
                    <a:pt x="25" y="92"/>
                  </a:cubicBezTo>
                  <a:cubicBezTo>
                    <a:pt x="25" y="92"/>
                    <a:pt x="25" y="92"/>
                    <a:pt x="25" y="92"/>
                  </a:cubicBezTo>
                  <a:cubicBezTo>
                    <a:pt x="25" y="93"/>
                    <a:pt x="25" y="93"/>
                    <a:pt x="25" y="93"/>
                  </a:cubicBezTo>
                  <a:cubicBezTo>
                    <a:pt x="25" y="93"/>
                    <a:pt x="25" y="93"/>
                    <a:pt x="25" y="93"/>
                  </a:cubicBezTo>
                  <a:cubicBezTo>
                    <a:pt x="25" y="93"/>
                    <a:pt x="25" y="93"/>
                    <a:pt x="25" y="93"/>
                  </a:cubicBezTo>
                  <a:cubicBezTo>
                    <a:pt x="25" y="93"/>
                    <a:pt x="25" y="93"/>
                    <a:pt x="25" y="93"/>
                  </a:cubicBezTo>
                  <a:cubicBezTo>
                    <a:pt x="25" y="93"/>
                    <a:pt x="25" y="93"/>
                    <a:pt x="25" y="93"/>
                  </a:cubicBezTo>
                  <a:cubicBezTo>
                    <a:pt x="25" y="94"/>
                    <a:pt x="25" y="94"/>
                    <a:pt x="25" y="94"/>
                  </a:cubicBezTo>
                  <a:cubicBezTo>
                    <a:pt x="25" y="94"/>
                    <a:pt x="25" y="94"/>
                    <a:pt x="25" y="94"/>
                  </a:cubicBezTo>
                  <a:cubicBezTo>
                    <a:pt x="25" y="94"/>
                    <a:pt x="25" y="95"/>
                    <a:pt x="25" y="95"/>
                  </a:cubicBezTo>
                  <a:cubicBezTo>
                    <a:pt x="25" y="95"/>
                    <a:pt x="25" y="95"/>
                    <a:pt x="25" y="95"/>
                  </a:cubicBezTo>
                  <a:cubicBezTo>
                    <a:pt x="25" y="96"/>
                    <a:pt x="26" y="96"/>
                    <a:pt x="26" y="97"/>
                  </a:cubicBezTo>
                  <a:cubicBezTo>
                    <a:pt x="26" y="97"/>
                    <a:pt x="26" y="97"/>
                    <a:pt x="26" y="97"/>
                  </a:cubicBezTo>
                  <a:cubicBezTo>
                    <a:pt x="27" y="97"/>
                    <a:pt x="27" y="97"/>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8" y="98"/>
                    <a:pt x="28" y="99"/>
                    <a:pt x="28" y="99"/>
                  </a:cubicBezTo>
                  <a:cubicBezTo>
                    <a:pt x="28" y="99"/>
                    <a:pt x="28" y="99"/>
                    <a:pt x="28" y="99"/>
                  </a:cubicBezTo>
                  <a:cubicBezTo>
                    <a:pt x="28" y="99"/>
                    <a:pt x="28" y="99"/>
                    <a:pt x="28" y="99"/>
                  </a:cubicBezTo>
                  <a:cubicBezTo>
                    <a:pt x="28" y="99"/>
                    <a:pt x="28" y="99"/>
                    <a:pt x="28" y="99"/>
                  </a:cubicBezTo>
                  <a:cubicBezTo>
                    <a:pt x="28" y="99"/>
                    <a:pt x="28" y="99"/>
                    <a:pt x="29" y="99"/>
                  </a:cubicBezTo>
                  <a:cubicBezTo>
                    <a:pt x="29" y="100"/>
                    <a:pt x="29" y="100"/>
                    <a:pt x="29" y="101"/>
                  </a:cubicBezTo>
                  <a:cubicBezTo>
                    <a:pt x="29" y="101"/>
                    <a:pt x="29" y="101"/>
                    <a:pt x="29" y="101"/>
                  </a:cubicBezTo>
                  <a:cubicBezTo>
                    <a:pt x="30" y="101"/>
                    <a:pt x="30" y="101"/>
                    <a:pt x="30" y="102"/>
                  </a:cubicBezTo>
                  <a:cubicBezTo>
                    <a:pt x="30" y="102"/>
                    <a:pt x="30" y="102"/>
                    <a:pt x="30" y="102"/>
                  </a:cubicBezTo>
                  <a:cubicBezTo>
                    <a:pt x="30" y="102"/>
                    <a:pt x="30" y="102"/>
                    <a:pt x="30" y="102"/>
                  </a:cubicBezTo>
                  <a:cubicBezTo>
                    <a:pt x="30" y="102"/>
                    <a:pt x="30" y="102"/>
                    <a:pt x="30" y="102"/>
                  </a:cubicBezTo>
                  <a:cubicBezTo>
                    <a:pt x="30" y="102"/>
                    <a:pt x="30" y="102"/>
                    <a:pt x="30" y="102"/>
                  </a:cubicBezTo>
                  <a:cubicBezTo>
                    <a:pt x="30" y="103"/>
                    <a:pt x="30" y="103"/>
                    <a:pt x="30" y="103"/>
                  </a:cubicBezTo>
                  <a:cubicBezTo>
                    <a:pt x="30" y="103"/>
                    <a:pt x="30" y="103"/>
                    <a:pt x="30" y="103"/>
                  </a:cubicBezTo>
                  <a:cubicBezTo>
                    <a:pt x="30" y="103"/>
                    <a:pt x="30" y="103"/>
                    <a:pt x="31" y="103"/>
                  </a:cubicBezTo>
                  <a:cubicBezTo>
                    <a:pt x="31" y="103"/>
                    <a:pt x="31" y="104"/>
                    <a:pt x="31" y="104"/>
                  </a:cubicBezTo>
                  <a:cubicBezTo>
                    <a:pt x="31" y="104"/>
                    <a:pt x="31" y="104"/>
                    <a:pt x="31" y="104"/>
                  </a:cubicBezTo>
                  <a:cubicBezTo>
                    <a:pt x="31" y="104"/>
                    <a:pt x="31" y="104"/>
                    <a:pt x="31" y="104"/>
                  </a:cubicBezTo>
                  <a:cubicBezTo>
                    <a:pt x="31" y="104"/>
                    <a:pt x="32" y="104"/>
                    <a:pt x="32" y="104"/>
                  </a:cubicBezTo>
                  <a:cubicBezTo>
                    <a:pt x="32" y="105"/>
                    <a:pt x="32" y="105"/>
                    <a:pt x="32"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4" y="105"/>
                    <a:pt x="34" y="105"/>
                    <a:pt x="34" y="105"/>
                  </a:cubicBezTo>
                  <a:cubicBezTo>
                    <a:pt x="34" y="105"/>
                    <a:pt x="34" y="105"/>
                    <a:pt x="34" y="105"/>
                  </a:cubicBezTo>
                  <a:cubicBezTo>
                    <a:pt x="34" y="106"/>
                    <a:pt x="34" y="106"/>
                    <a:pt x="34" y="106"/>
                  </a:cubicBezTo>
                  <a:cubicBezTo>
                    <a:pt x="34" y="106"/>
                    <a:pt x="34" y="106"/>
                    <a:pt x="34" y="106"/>
                  </a:cubicBezTo>
                  <a:cubicBezTo>
                    <a:pt x="34" y="106"/>
                    <a:pt x="34" y="106"/>
                    <a:pt x="34" y="106"/>
                  </a:cubicBezTo>
                  <a:cubicBezTo>
                    <a:pt x="34" y="106"/>
                    <a:pt x="34" y="106"/>
                    <a:pt x="35" y="106"/>
                  </a:cubicBezTo>
                  <a:cubicBezTo>
                    <a:pt x="35" y="106"/>
                    <a:pt x="35" y="106"/>
                    <a:pt x="35" y="105"/>
                  </a:cubicBezTo>
                  <a:cubicBezTo>
                    <a:pt x="35" y="105"/>
                    <a:pt x="35" y="105"/>
                    <a:pt x="35" y="105"/>
                  </a:cubicBezTo>
                  <a:cubicBezTo>
                    <a:pt x="35" y="105"/>
                    <a:pt x="35" y="105"/>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3"/>
                  </a:cubicBezTo>
                  <a:cubicBezTo>
                    <a:pt x="35" y="103"/>
                    <a:pt x="35" y="103"/>
                    <a:pt x="35" y="103"/>
                  </a:cubicBezTo>
                  <a:cubicBezTo>
                    <a:pt x="35" y="103"/>
                    <a:pt x="35" y="102"/>
                    <a:pt x="35" y="102"/>
                  </a:cubicBezTo>
                  <a:cubicBezTo>
                    <a:pt x="34" y="102"/>
                    <a:pt x="34" y="102"/>
                    <a:pt x="34" y="102"/>
                  </a:cubicBezTo>
                  <a:cubicBezTo>
                    <a:pt x="34" y="102"/>
                    <a:pt x="34" y="102"/>
                    <a:pt x="34" y="102"/>
                  </a:cubicBezTo>
                  <a:cubicBezTo>
                    <a:pt x="34" y="102"/>
                    <a:pt x="34" y="102"/>
                    <a:pt x="34" y="102"/>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0"/>
                    <a:pt x="34" y="100"/>
                    <a:pt x="34" y="100"/>
                  </a:cubicBezTo>
                  <a:cubicBezTo>
                    <a:pt x="34" y="100"/>
                    <a:pt x="34" y="99"/>
                    <a:pt x="34" y="99"/>
                  </a:cubicBezTo>
                  <a:cubicBezTo>
                    <a:pt x="34" y="99"/>
                    <a:pt x="34" y="99"/>
                    <a:pt x="33" y="99"/>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7"/>
                    <a:pt x="33" y="97"/>
                  </a:cubicBezTo>
                  <a:cubicBezTo>
                    <a:pt x="33" y="97"/>
                    <a:pt x="33" y="97"/>
                    <a:pt x="33" y="97"/>
                  </a:cubicBezTo>
                  <a:cubicBezTo>
                    <a:pt x="33" y="97"/>
                    <a:pt x="33" y="97"/>
                    <a:pt x="33" y="97"/>
                  </a:cubicBezTo>
                  <a:cubicBezTo>
                    <a:pt x="34" y="97"/>
                    <a:pt x="34" y="97"/>
                    <a:pt x="34" y="96"/>
                  </a:cubicBezTo>
                  <a:cubicBezTo>
                    <a:pt x="34" y="96"/>
                    <a:pt x="34" y="96"/>
                    <a:pt x="34" y="96"/>
                  </a:cubicBezTo>
                  <a:cubicBezTo>
                    <a:pt x="34" y="96"/>
                    <a:pt x="34" y="96"/>
                    <a:pt x="34" y="96"/>
                  </a:cubicBezTo>
                  <a:cubicBezTo>
                    <a:pt x="34" y="96"/>
                    <a:pt x="34" y="96"/>
                    <a:pt x="34" y="96"/>
                  </a:cubicBezTo>
                  <a:cubicBezTo>
                    <a:pt x="34" y="96"/>
                    <a:pt x="35" y="96"/>
                    <a:pt x="35" y="96"/>
                  </a:cubicBezTo>
                  <a:cubicBezTo>
                    <a:pt x="35" y="96"/>
                    <a:pt x="35" y="96"/>
                    <a:pt x="35" y="96"/>
                  </a:cubicBezTo>
                  <a:cubicBezTo>
                    <a:pt x="35" y="96"/>
                    <a:pt x="35" y="96"/>
                    <a:pt x="35" y="96"/>
                  </a:cubicBezTo>
                  <a:cubicBezTo>
                    <a:pt x="35" y="95"/>
                    <a:pt x="35" y="95"/>
                    <a:pt x="35" y="95"/>
                  </a:cubicBezTo>
                  <a:cubicBezTo>
                    <a:pt x="35" y="95"/>
                    <a:pt x="35" y="95"/>
                    <a:pt x="35" y="95"/>
                  </a:cubicBezTo>
                  <a:cubicBezTo>
                    <a:pt x="36" y="95"/>
                    <a:pt x="36" y="95"/>
                    <a:pt x="36" y="95"/>
                  </a:cubicBezTo>
                  <a:cubicBezTo>
                    <a:pt x="36" y="95"/>
                    <a:pt x="36" y="95"/>
                    <a:pt x="36" y="95"/>
                  </a:cubicBezTo>
                  <a:cubicBezTo>
                    <a:pt x="36" y="95"/>
                    <a:pt x="37" y="95"/>
                    <a:pt x="37" y="95"/>
                  </a:cubicBezTo>
                  <a:cubicBezTo>
                    <a:pt x="37" y="94"/>
                    <a:pt x="37" y="94"/>
                    <a:pt x="37" y="93"/>
                  </a:cubicBezTo>
                  <a:cubicBezTo>
                    <a:pt x="37" y="93"/>
                    <a:pt x="36" y="93"/>
                    <a:pt x="36" y="93"/>
                  </a:cubicBezTo>
                  <a:cubicBezTo>
                    <a:pt x="36" y="93"/>
                    <a:pt x="36" y="93"/>
                    <a:pt x="36" y="93"/>
                  </a:cubicBezTo>
                  <a:cubicBezTo>
                    <a:pt x="36" y="93"/>
                    <a:pt x="36" y="93"/>
                    <a:pt x="36" y="93"/>
                  </a:cubicBezTo>
                  <a:cubicBezTo>
                    <a:pt x="36" y="93"/>
                    <a:pt x="36" y="93"/>
                    <a:pt x="36" y="93"/>
                  </a:cubicBezTo>
                  <a:cubicBezTo>
                    <a:pt x="36" y="93"/>
                    <a:pt x="35" y="93"/>
                    <a:pt x="35" y="92"/>
                  </a:cubicBezTo>
                  <a:cubicBezTo>
                    <a:pt x="35" y="92"/>
                    <a:pt x="35" y="92"/>
                    <a:pt x="35" y="92"/>
                  </a:cubicBezTo>
                  <a:cubicBezTo>
                    <a:pt x="37" y="92"/>
                    <a:pt x="37" y="92"/>
                    <a:pt x="37" y="92"/>
                  </a:cubicBezTo>
                  <a:cubicBezTo>
                    <a:pt x="37" y="92"/>
                    <a:pt x="37" y="92"/>
                    <a:pt x="37" y="92"/>
                  </a:cubicBezTo>
                  <a:cubicBezTo>
                    <a:pt x="37" y="92"/>
                    <a:pt x="37" y="92"/>
                    <a:pt x="37" y="92"/>
                  </a:cubicBezTo>
                  <a:cubicBezTo>
                    <a:pt x="37" y="92"/>
                    <a:pt x="37" y="92"/>
                    <a:pt x="38" y="92"/>
                  </a:cubicBezTo>
                  <a:cubicBezTo>
                    <a:pt x="38" y="92"/>
                    <a:pt x="38" y="92"/>
                    <a:pt x="38" y="92"/>
                  </a:cubicBezTo>
                  <a:cubicBezTo>
                    <a:pt x="38" y="91"/>
                    <a:pt x="38" y="91"/>
                    <a:pt x="38" y="91"/>
                  </a:cubicBezTo>
                  <a:cubicBezTo>
                    <a:pt x="38" y="91"/>
                    <a:pt x="38" y="91"/>
                    <a:pt x="38" y="91"/>
                  </a:cubicBezTo>
                  <a:cubicBezTo>
                    <a:pt x="38" y="91"/>
                    <a:pt x="38" y="90"/>
                    <a:pt x="38" y="90"/>
                  </a:cubicBezTo>
                  <a:cubicBezTo>
                    <a:pt x="38" y="90"/>
                    <a:pt x="38" y="90"/>
                    <a:pt x="38" y="90"/>
                  </a:cubicBezTo>
                  <a:cubicBezTo>
                    <a:pt x="38" y="90"/>
                    <a:pt x="38" y="90"/>
                    <a:pt x="38" y="90"/>
                  </a:cubicBezTo>
                  <a:cubicBezTo>
                    <a:pt x="38" y="90"/>
                    <a:pt x="38" y="90"/>
                    <a:pt x="38" y="90"/>
                  </a:cubicBezTo>
                  <a:cubicBezTo>
                    <a:pt x="39" y="90"/>
                    <a:pt x="39" y="90"/>
                    <a:pt x="39" y="90"/>
                  </a:cubicBezTo>
                  <a:cubicBezTo>
                    <a:pt x="39" y="90"/>
                    <a:pt x="40" y="89"/>
                    <a:pt x="40" y="89"/>
                  </a:cubicBezTo>
                  <a:cubicBezTo>
                    <a:pt x="40" y="88"/>
                    <a:pt x="40" y="88"/>
                    <a:pt x="40" y="88"/>
                  </a:cubicBezTo>
                  <a:cubicBezTo>
                    <a:pt x="40" y="85"/>
                    <a:pt x="40" y="85"/>
                    <a:pt x="40" y="85"/>
                  </a:cubicBezTo>
                  <a:cubicBezTo>
                    <a:pt x="40" y="85"/>
                    <a:pt x="40" y="84"/>
                    <a:pt x="40" y="84"/>
                  </a:cubicBezTo>
                  <a:cubicBezTo>
                    <a:pt x="40" y="84"/>
                    <a:pt x="40" y="84"/>
                    <a:pt x="40" y="84"/>
                  </a:cubicBezTo>
                  <a:cubicBezTo>
                    <a:pt x="41" y="85"/>
                    <a:pt x="41" y="85"/>
                    <a:pt x="41" y="85"/>
                  </a:cubicBezTo>
                  <a:cubicBezTo>
                    <a:pt x="41" y="84"/>
                    <a:pt x="41" y="84"/>
                    <a:pt x="41" y="84"/>
                  </a:cubicBezTo>
                  <a:cubicBezTo>
                    <a:pt x="41" y="84"/>
                    <a:pt x="41" y="84"/>
                    <a:pt x="41" y="84"/>
                  </a:cubicBezTo>
                  <a:cubicBezTo>
                    <a:pt x="41" y="84"/>
                    <a:pt x="41" y="83"/>
                    <a:pt x="41" y="83"/>
                  </a:cubicBezTo>
                  <a:cubicBezTo>
                    <a:pt x="41" y="83"/>
                    <a:pt x="41" y="83"/>
                    <a:pt x="41" y="83"/>
                  </a:cubicBezTo>
                  <a:cubicBezTo>
                    <a:pt x="41" y="83"/>
                    <a:pt x="41" y="83"/>
                    <a:pt x="42" y="82"/>
                  </a:cubicBezTo>
                  <a:cubicBezTo>
                    <a:pt x="42" y="82"/>
                    <a:pt x="42" y="82"/>
                    <a:pt x="43" y="82"/>
                  </a:cubicBezTo>
                  <a:cubicBezTo>
                    <a:pt x="43" y="82"/>
                    <a:pt x="43" y="82"/>
                    <a:pt x="43" y="82"/>
                  </a:cubicBezTo>
                  <a:cubicBezTo>
                    <a:pt x="43" y="82"/>
                    <a:pt x="44" y="82"/>
                    <a:pt x="44" y="82"/>
                  </a:cubicBezTo>
                  <a:cubicBezTo>
                    <a:pt x="44" y="82"/>
                    <a:pt x="44" y="82"/>
                    <a:pt x="44" y="82"/>
                  </a:cubicBezTo>
                  <a:cubicBezTo>
                    <a:pt x="44"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1"/>
                    <a:pt x="45" y="81"/>
                    <a:pt x="45" y="81"/>
                  </a:cubicBezTo>
                  <a:cubicBezTo>
                    <a:pt x="45" y="81"/>
                    <a:pt x="45" y="81"/>
                    <a:pt x="45" y="81"/>
                  </a:cubicBezTo>
                  <a:cubicBezTo>
                    <a:pt x="45" y="81"/>
                    <a:pt x="45" y="81"/>
                    <a:pt x="45" y="81"/>
                  </a:cubicBezTo>
                  <a:cubicBezTo>
                    <a:pt x="46" y="81"/>
                    <a:pt x="46" y="81"/>
                    <a:pt x="46" y="81"/>
                  </a:cubicBezTo>
                  <a:cubicBezTo>
                    <a:pt x="46" y="81"/>
                    <a:pt x="46" y="81"/>
                    <a:pt x="46" y="81"/>
                  </a:cubicBezTo>
                  <a:cubicBezTo>
                    <a:pt x="46" y="80"/>
                    <a:pt x="46" y="80"/>
                    <a:pt x="46" y="80"/>
                  </a:cubicBezTo>
                  <a:cubicBezTo>
                    <a:pt x="46" y="80"/>
                    <a:pt x="47" y="80"/>
                    <a:pt x="47" y="80"/>
                  </a:cubicBezTo>
                  <a:cubicBezTo>
                    <a:pt x="47" y="80"/>
                    <a:pt x="47" y="80"/>
                    <a:pt x="47" y="80"/>
                  </a:cubicBezTo>
                  <a:cubicBezTo>
                    <a:pt x="47" y="80"/>
                    <a:pt x="47" y="80"/>
                    <a:pt x="47" y="80"/>
                  </a:cubicBezTo>
                  <a:cubicBezTo>
                    <a:pt x="47" y="80"/>
                    <a:pt x="48" y="80"/>
                    <a:pt x="48" y="79"/>
                  </a:cubicBezTo>
                  <a:cubicBezTo>
                    <a:pt x="48" y="79"/>
                    <a:pt x="48" y="79"/>
                    <a:pt x="48" y="79"/>
                  </a:cubicBezTo>
                  <a:cubicBezTo>
                    <a:pt x="48" y="78"/>
                    <a:pt x="48" y="78"/>
                    <a:pt x="48" y="78"/>
                  </a:cubicBezTo>
                  <a:cubicBezTo>
                    <a:pt x="49" y="78"/>
                    <a:pt x="49" y="78"/>
                    <a:pt x="49" y="78"/>
                  </a:cubicBezTo>
                  <a:cubicBezTo>
                    <a:pt x="49" y="77"/>
                    <a:pt x="49" y="76"/>
                    <a:pt x="49" y="76"/>
                  </a:cubicBezTo>
                  <a:cubicBezTo>
                    <a:pt x="49" y="75"/>
                    <a:pt x="49" y="75"/>
                    <a:pt x="49" y="75"/>
                  </a:cubicBezTo>
                  <a:cubicBezTo>
                    <a:pt x="49" y="73"/>
                    <a:pt x="49" y="73"/>
                    <a:pt x="49" y="73"/>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50" y="72"/>
                    <a:pt x="50" y="72"/>
                    <a:pt x="50" y="72"/>
                  </a:cubicBezTo>
                  <a:cubicBezTo>
                    <a:pt x="50" y="72"/>
                    <a:pt x="50" y="72"/>
                    <a:pt x="50" y="72"/>
                  </a:cubicBezTo>
                  <a:cubicBezTo>
                    <a:pt x="50" y="72"/>
                    <a:pt x="50" y="71"/>
                    <a:pt x="50" y="71"/>
                  </a:cubicBezTo>
                  <a:cubicBezTo>
                    <a:pt x="50" y="71"/>
                    <a:pt x="50" y="71"/>
                    <a:pt x="50" y="71"/>
                  </a:cubicBezTo>
                  <a:cubicBezTo>
                    <a:pt x="50" y="71"/>
                    <a:pt x="50" y="71"/>
                    <a:pt x="50" y="71"/>
                  </a:cubicBezTo>
                  <a:cubicBezTo>
                    <a:pt x="50" y="71"/>
                    <a:pt x="51" y="71"/>
                    <a:pt x="51" y="71"/>
                  </a:cubicBezTo>
                  <a:cubicBezTo>
                    <a:pt x="51" y="71"/>
                    <a:pt x="51" y="71"/>
                    <a:pt x="51" y="71"/>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2" y="69"/>
                    <a:pt x="52" y="69"/>
                  </a:cubicBezTo>
                  <a:cubicBezTo>
                    <a:pt x="52" y="69"/>
                    <a:pt x="52" y="68"/>
                    <a:pt x="53" y="68"/>
                  </a:cubicBezTo>
                  <a:cubicBezTo>
                    <a:pt x="53" y="68"/>
                    <a:pt x="53" y="68"/>
                    <a:pt x="53" y="68"/>
                  </a:cubicBezTo>
                  <a:cubicBezTo>
                    <a:pt x="54" y="68"/>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6"/>
                    <a:pt x="53" y="66"/>
                  </a:cubicBezTo>
                  <a:cubicBezTo>
                    <a:pt x="53" y="66"/>
                    <a:pt x="53" y="66"/>
                    <a:pt x="53" y="66"/>
                  </a:cubicBezTo>
                  <a:cubicBezTo>
                    <a:pt x="53" y="66"/>
                    <a:pt x="53" y="66"/>
                    <a:pt x="53" y="66"/>
                  </a:cubicBezTo>
                  <a:cubicBezTo>
                    <a:pt x="53" y="66"/>
                    <a:pt x="53" y="66"/>
                    <a:pt x="53" y="66"/>
                  </a:cubicBezTo>
                  <a:cubicBezTo>
                    <a:pt x="53" y="64"/>
                    <a:pt x="53" y="64"/>
                    <a:pt x="53" y="64"/>
                  </a:cubicBezTo>
                  <a:cubicBezTo>
                    <a:pt x="53" y="64"/>
                    <a:pt x="53" y="64"/>
                    <a:pt x="53" y="64"/>
                  </a:cubicBezTo>
                  <a:cubicBezTo>
                    <a:pt x="53" y="64"/>
                    <a:pt x="53" y="64"/>
                    <a:pt x="53" y="64"/>
                  </a:cubicBezTo>
                  <a:cubicBezTo>
                    <a:pt x="53" y="64"/>
                    <a:pt x="53" y="64"/>
                    <a:pt x="53" y="64"/>
                  </a:cubicBezTo>
                  <a:cubicBezTo>
                    <a:pt x="53" y="63"/>
                    <a:pt x="53" y="63"/>
                    <a:pt x="53" y="63"/>
                  </a:cubicBezTo>
                  <a:cubicBezTo>
                    <a:pt x="53" y="63"/>
                    <a:pt x="53" y="63"/>
                    <a:pt x="53" y="63"/>
                  </a:cubicBezTo>
                  <a:cubicBezTo>
                    <a:pt x="52" y="63"/>
                    <a:pt x="52" y="63"/>
                    <a:pt x="52" y="63"/>
                  </a:cubicBezTo>
                  <a:cubicBezTo>
                    <a:pt x="52" y="63"/>
                    <a:pt x="52" y="63"/>
                    <a:pt x="52" y="63"/>
                  </a:cubicBezTo>
                  <a:cubicBezTo>
                    <a:pt x="51" y="63"/>
                    <a:pt x="51" y="63"/>
                    <a:pt x="51" y="63"/>
                  </a:cubicBezTo>
                  <a:cubicBezTo>
                    <a:pt x="50" y="63"/>
                    <a:pt x="50" y="63"/>
                    <a:pt x="50" y="62"/>
                  </a:cubicBezTo>
                  <a:cubicBezTo>
                    <a:pt x="50" y="62"/>
                    <a:pt x="50" y="62"/>
                    <a:pt x="50" y="62"/>
                  </a:cubicBezTo>
                  <a:cubicBezTo>
                    <a:pt x="50" y="62"/>
                    <a:pt x="50" y="62"/>
                    <a:pt x="50" y="62"/>
                  </a:cubicBezTo>
                  <a:cubicBezTo>
                    <a:pt x="50" y="62"/>
                    <a:pt x="50" y="62"/>
                    <a:pt x="50" y="62"/>
                  </a:cubicBezTo>
                  <a:cubicBezTo>
                    <a:pt x="49" y="62"/>
                    <a:pt x="49" y="62"/>
                    <a:pt x="49" y="62"/>
                  </a:cubicBezTo>
                  <a:cubicBezTo>
                    <a:pt x="49" y="62"/>
                    <a:pt x="49" y="61"/>
                    <a:pt x="49" y="61"/>
                  </a:cubicBezTo>
                  <a:cubicBezTo>
                    <a:pt x="49" y="61"/>
                    <a:pt x="49"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7" y="61"/>
                    <a:pt x="47" y="61"/>
                    <a:pt x="47" y="61"/>
                  </a:cubicBezTo>
                  <a:cubicBezTo>
                    <a:pt x="47" y="61"/>
                    <a:pt x="47" y="61"/>
                    <a:pt x="47" y="61"/>
                  </a:cubicBezTo>
                  <a:cubicBezTo>
                    <a:pt x="46" y="61"/>
                    <a:pt x="46" y="61"/>
                    <a:pt x="46" y="61"/>
                  </a:cubicBezTo>
                  <a:cubicBezTo>
                    <a:pt x="46" y="61"/>
                    <a:pt x="46" y="61"/>
                    <a:pt x="45" y="61"/>
                  </a:cubicBezTo>
                  <a:cubicBezTo>
                    <a:pt x="45" y="61"/>
                    <a:pt x="45" y="61"/>
                    <a:pt x="45" y="61"/>
                  </a:cubicBezTo>
                  <a:cubicBezTo>
                    <a:pt x="44" y="61"/>
                    <a:pt x="44" y="61"/>
                    <a:pt x="44" y="61"/>
                  </a:cubicBezTo>
                  <a:cubicBezTo>
                    <a:pt x="44" y="61"/>
                    <a:pt x="44" y="61"/>
                    <a:pt x="44" y="61"/>
                  </a:cubicBezTo>
                  <a:cubicBezTo>
                    <a:pt x="44" y="61"/>
                    <a:pt x="44" y="61"/>
                    <a:pt x="44" y="61"/>
                  </a:cubicBezTo>
                  <a:cubicBezTo>
                    <a:pt x="44" y="60"/>
                    <a:pt x="44" y="60"/>
                    <a:pt x="43" y="60"/>
                  </a:cubicBezTo>
                  <a:cubicBezTo>
                    <a:pt x="43" y="60"/>
                    <a:pt x="43" y="60"/>
                    <a:pt x="43" y="60"/>
                  </a:cubicBezTo>
                  <a:cubicBezTo>
                    <a:pt x="43"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59"/>
                    <a:pt x="42" y="59"/>
                    <a:pt x="42" y="59"/>
                  </a:cubicBezTo>
                  <a:cubicBezTo>
                    <a:pt x="42" y="59"/>
                    <a:pt x="41" y="59"/>
                    <a:pt x="41" y="59"/>
                  </a:cubicBezTo>
                  <a:cubicBezTo>
                    <a:pt x="41" y="59"/>
                    <a:pt x="41" y="59"/>
                    <a:pt x="41" y="59"/>
                  </a:cubicBezTo>
                  <a:cubicBezTo>
                    <a:pt x="41" y="59"/>
                    <a:pt x="41" y="59"/>
                    <a:pt x="41" y="59"/>
                  </a:cubicBezTo>
                  <a:cubicBezTo>
                    <a:pt x="39" y="59"/>
                    <a:pt x="39" y="59"/>
                    <a:pt x="39" y="59"/>
                  </a:cubicBezTo>
                  <a:cubicBezTo>
                    <a:pt x="39" y="59"/>
                    <a:pt x="39" y="59"/>
                    <a:pt x="39" y="59"/>
                  </a:cubicBezTo>
                  <a:cubicBezTo>
                    <a:pt x="38" y="59"/>
                    <a:pt x="38" y="59"/>
                    <a:pt x="38" y="59"/>
                  </a:cubicBezTo>
                  <a:cubicBezTo>
                    <a:pt x="38" y="59"/>
                    <a:pt x="38" y="59"/>
                    <a:pt x="38" y="59"/>
                  </a:cubicBezTo>
                  <a:cubicBezTo>
                    <a:pt x="38" y="59"/>
                    <a:pt x="38" y="59"/>
                    <a:pt x="38"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8" y="59"/>
                    <a:pt x="38" y="58"/>
                  </a:cubicBezTo>
                  <a:cubicBezTo>
                    <a:pt x="38" y="58"/>
                    <a:pt x="38" y="58"/>
                    <a:pt x="38" y="58"/>
                  </a:cubicBezTo>
                  <a:cubicBezTo>
                    <a:pt x="39" y="58"/>
                    <a:pt x="39" y="58"/>
                    <a:pt x="39" y="58"/>
                  </a:cubicBezTo>
                  <a:cubicBezTo>
                    <a:pt x="39" y="58"/>
                    <a:pt x="39" y="58"/>
                    <a:pt x="39" y="58"/>
                  </a:cubicBezTo>
                  <a:cubicBezTo>
                    <a:pt x="39" y="58"/>
                    <a:pt x="39" y="58"/>
                    <a:pt x="39" y="58"/>
                  </a:cubicBezTo>
                  <a:cubicBezTo>
                    <a:pt x="39" y="58"/>
                    <a:pt x="40" y="58"/>
                    <a:pt x="40" y="58"/>
                  </a:cubicBezTo>
                  <a:cubicBezTo>
                    <a:pt x="40" y="58"/>
                    <a:pt x="39" y="57"/>
                    <a:pt x="39" y="57"/>
                  </a:cubicBezTo>
                  <a:cubicBezTo>
                    <a:pt x="39" y="57"/>
                    <a:pt x="39" y="57"/>
                    <a:pt x="39" y="56"/>
                  </a:cubicBezTo>
                  <a:cubicBezTo>
                    <a:pt x="39" y="56"/>
                    <a:pt x="38" y="56"/>
                    <a:pt x="38" y="56"/>
                  </a:cubicBezTo>
                  <a:cubicBezTo>
                    <a:pt x="38" y="56"/>
                    <a:pt x="38" y="55"/>
                    <a:pt x="38" y="55"/>
                  </a:cubicBezTo>
                  <a:cubicBezTo>
                    <a:pt x="38" y="55"/>
                    <a:pt x="38" y="55"/>
                    <a:pt x="38" y="55"/>
                  </a:cubicBezTo>
                  <a:cubicBezTo>
                    <a:pt x="38" y="55"/>
                    <a:pt x="38" y="55"/>
                    <a:pt x="38" y="55"/>
                  </a:cubicBezTo>
                  <a:cubicBezTo>
                    <a:pt x="38" y="55"/>
                    <a:pt x="37" y="55"/>
                    <a:pt x="37" y="55"/>
                  </a:cubicBezTo>
                  <a:cubicBezTo>
                    <a:pt x="37" y="55"/>
                    <a:pt x="37" y="55"/>
                    <a:pt x="37" y="55"/>
                  </a:cubicBezTo>
                  <a:cubicBezTo>
                    <a:pt x="37" y="55"/>
                    <a:pt x="37" y="55"/>
                    <a:pt x="37" y="55"/>
                  </a:cubicBezTo>
                  <a:cubicBezTo>
                    <a:pt x="37" y="55"/>
                    <a:pt x="37" y="55"/>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3"/>
                    <a:pt x="36" y="53"/>
                    <a:pt x="35" y="53"/>
                  </a:cubicBezTo>
                  <a:cubicBezTo>
                    <a:pt x="35" y="53"/>
                    <a:pt x="35" y="53"/>
                    <a:pt x="35" y="53"/>
                  </a:cubicBezTo>
                  <a:cubicBezTo>
                    <a:pt x="35" y="53"/>
                    <a:pt x="35" y="53"/>
                    <a:pt x="35" y="52"/>
                  </a:cubicBezTo>
                  <a:cubicBezTo>
                    <a:pt x="35" y="52"/>
                    <a:pt x="35" y="52"/>
                    <a:pt x="35" y="52"/>
                  </a:cubicBezTo>
                  <a:cubicBezTo>
                    <a:pt x="34" y="52"/>
                    <a:pt x="34" y="52"/>
                    <a:pt x="34" y="52"/>
                  </a:cubicBezTo>
                  <a:cubicBezTo>
                    <a:pt x="34" y="52"/>
                    <a:pt x="34" y="52"/>
                    <a:pt x="34" y="52"/>
                  </a:cubicBezTo>
                  <a:cubicBezTo>
                    <a:pt x="33" y="52"/>
                    <a:pt x="33" y="52"/>
                    <a:pt x="33" y="52"/>
                  </a:cubicBezTo>
                  <a:cubicBezTo>
                    <a:pt x="33" y="51"/>
                    <a:pt x="33" y="51"/>
                    <a:pt x="33" y="51"/>
                  </a:cubicBezTo>
                  <a:cubicBezTo>
                    <a:pt x="32" y="51"/>
                    <a:pt x="32" y="51"/>
                    <a:pt x="32" y="51"/>
                  </a:cubicBezTo>
                  <a:cubicBezTo>
                    <a:pt x="32" y="51"/>
                    <a:pt x="32" y="51"/>
                    <a:pt x="32" y="51"/>
                  </a:cubicBezTo>
                  <a:cubicBezTo>
                    <a:pt x="32" y="51"/>
                    <a:pt x="31" y="51"/>
                    <a:pt x="31" y="51"/>
                  </a:cubicBezTo>
                  <a:cubicBezTo>
                    <a:pt x="31" y="51"/>
                    <a:pt x="31" y="51"/>
                    <a:pt x="31" y="51"/>
                  </a:cubicBezTo>
                  <a:cubicBezTo>
                    <a:pt x="31" y="51"/>
                    <a:pt x="31" y="51"/>
                    <a:pt x="31" y="51"/>
                  </a:cubicBezTo>
                  <a:cubicBezTo>
                    <a:pt x="31" y="51"/>
                    <a:pt x="31" y="50"/>
                    <a:pt x="30" y="50"/>
                  </a:cubicBezTo>
                  <a:cubicBezTo>
                    <a:pt x="30" y="50"/>
                    <a:pt x="30" y="50"/>
                    <a:pt x="30" y="50"/>
                  </a:cubicBezTo>
                  <a:cubicBezTo>
                    <a:pt x="30" y="50"/>
                    <a:pt x="30" y="50"/>
                    <a:pt x="30" y="50"/>
                  </a:cubicBezTo>
                  <a:cubicBezTo>
                    <a:pt x="30" y="50"/>
                    <a:pt x="30" y="50"/>
                    <a:pt x="30" y="50"/>
                  </a:cubicBezTo>
                  <a:cubicBezTo>
                    <a:pt x="30" y="49"/>
                    <a:pt x="29" y="49"/>
                    <a:pt x="29" y="49"/>
                  </a:cubicBezTo>
                  <a:cubicBezTo>
                    <a:pt x="29" y="49"/>
                    <a:pt x="29" y="49"/>
                    <a:pt x="29" y="49"/>
                  </a:cubicBezTo>
                  <a:cubicBezTo>
                    <a:pt x="28" y="49"/>
                    <a:pt x="28" y="49"/>
                    <a:pt x="28" y="49"/>
                  </a:cubicBezTo>
                  <a:cubicBezTo>
                    <a:pt x="28" y="49"/>
                    <a:pt x="28" y="49"/>
                    <a:pt x="28" y="49"/>
                  </a:cubicBezTo>
                  <a:cubicBezTo>
                    <a:pt x="28" y="49"/>
                    <a:pt x="28" y="49"/>
                    <a:pt x="28" y="49"/>
                  </a:cubicBezTo>
                  <a:cubicBezTo>
                    <a:pt x="29" y="48"/>
                    <a:pt x="29" y="48"/>
                    <a:pt x="29" y="48"/>
                  </a:cubicBezTo>
                  <a:cubicBezTo>
                    <a:pt x="28" y="48"/>
                    <a:pt x="28" y="48"/>
                    <a:pt x="28" y="48"/>
                  </a:cubicBezTo>
                  <a:cubicBezTo>
                    <a:pt x="28" y="48"/>
                    <a:pt x="28" y="48"/>
                    <a:pt x="28" y="48"/>
                  </a:cubicBezTo>
                  <a:cubicBezTo>
                    <a:pt x="28" y="48"/>
                    <a:pt x="28" y="48"/>
                    <a:pt x="28" y="48"/>
                  </a:cubicBezTo>
                  <a:cubicBezTo>
                    <a:pt x="28" y="48"/>
                    <a:pt x="28" y="48"/>
                    <a:pt x="28" y="48"/>
                  </a:cubicBezTo>
                  <a:cubicBezTo>
                    <a:pt x="27" y="48"/>
                    <a:pt x="27" y="48"/>
                    <a:pt x="27" y="48"/>
                  </a:cubicBezTo>
                  <a:cubicBezTo>
                    <a:pt x="27"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5" y="48"/>
                    <a:pt x="26" y="48"/>
                  </a:cubicBezTo>
                  <a:cubicBezTo>
                    <a:pt x="26" y="47"/>
                    <a:pt x="26" y="47"/>
                    <a:pt x="26" y="47"/>
                  </a:cubicBezTo>
                  <a:cubicBezTo>
                    <a:pt x="25" y="47"/>
                    <a:pt x="25" y="47"/>
                    <a:pt x="25" y="47"/>
                  </a:cubicBezTo>
                  <a:cubicBezTo>
                    <a:pt x="25" y="47"/>
                    <a:pt x="24" y="47"/>
                    <a:pt x="24" y="47"/>
                  </a:cubicBezTo>
                  <a:cubicBezTo>
                    <a:pt x="24" y="47"/>
                    <a:pt x="24" y="47"/>
                    <a:pt x="23" y="47"/>
                  </a:cubicBezTo>
                  <a:cubicBezTo>
                    <a:pt x="23" y="47"/>
                    <a:pt x="23" y="47"/>
                    <a:pt x="23" y="47"/>
                  </a:cubicBezTo>
                  <a:cubicBezTo>
                    <a:pt x="23" y="47"/>
                    <a:pt x="22" y="46"/>
                    <a:pt x="22" y="46"/>
                  </a:cubicBezTo>
                  <a:cubicBezTo>
                    <a:pt x="22" y="46"/>
                    <a:pt x="22" y="46"/>
                    <a:pt x="21" y="46"/>
                  </a:cubicBezTo>
                  <a:cubicBezTo>
                    <a:pt x="21" y="46"/>
                    <a:pt x="21" y="46"/>
                    <a:pt x="21" y="46"/>
                  </a:cubicBezTo>
                  <a:cubicBezTo>
                    <a:pt x="21" y="46"/>
                    <a:pt x="21" y="46"/>
                    <a:pt x="21" y="46"/>
                  </a:cubicBezTo>
                  <a:cubicBezTo>
                    <a:pt x="21" y="46"/>
                    <a:pt x="21" y="46"/>
                    <a:pt x="21" y="46"/>
                  </a:cubicBezTo>
                  <a:cubicBezTo>
                    <a:pt x="20" y="46"/>
                    <a:pt x="20" y="46"/>
                    <a:pt x="20" y="46"/>
                  </a:cubicBezTo>
                  <a:cubicBezTo>
                    <a:pt x="20" y="47"/>
                    <a:pt x="20" y="47"/>
                    <a:pt x="20" y="47"/>
                  </a:cubicBezTo>
                  <a:cubicBezTo>
                    <a:pt x="20" y="46"/>
                    <a:pt x="19" y="46"/>
                    <a:pt x="19" y="46"/>
                  </a:cubicBezTo>
                  <a:cubicBezTo>
                    <a:pt x="19" y="46"/>
                    <a:pt x="19" y="46"/>
                    <a:pt x="19" y="46"/>
                  </a:cubicBezTo>
                  <a:cubicBezTo>
                    <a:pt x="19" y="46"/>
                    <a:pt x="19" y="46"/>
                    <a:pt x="19" y="46"/>
                  </a:cubicBezTo>
                  <a:cubicBezTo>
                    <a:pt x="19" y="47"/>
                    <a:pt x="19" y="47"/>
                    <a:pt x="19" y="47"/>
                  </a:cubicBezTo>
                  <a:cubicBezTo>
                    <a:pt x="19" y="47"/>
                    <a:pt x="19" y="47"/>
                    <a:pt x="19" y="47"/>
                  </a:cubicBezTo>
                  <a:cubicBezTo>
                    <a:pt x="19" y="47"/>
                    <a:pt x="18" y="47"/>
                    <a:pt x="18" y="47"/>
                  </a:cubicBezTo>
                  <a:cubicBezTo>
                    <a:pt x="18" y="47"/>
                    <a:pt x="18" y="47"/>
                    <a:pt x="18" y="47"/>
                  </a:cubicBezTo>
                  <a:cubicBezTo>
                    <a:pt x="18" y="47"/>
                    <a:pt x="18" y="47"/>
                    <a:pt x="18" y="47"/>
                  </a:cubicBezTo>
                  <a:cubicBezTo>
                    <a:pt x="18" y="47"/>
                    <a:pt x="17" y="47"/>
                    <a:pt x="17" y="47"/>
                  </a:cubicBezTo>
                  <a:cubicBezTo>
                    <a:pt x="17" y="47"/>
                    <a:pt x="17" y="47"/>
                    <a:pt x="17" y="47"/>
                  </a:cubicBezTo>
                  <a:cubicBezTo>
                    <a:pt x="16" y="47"/>
                    <a:pt x="16" y="47"/>
                    <a:pt x="16" y="47"/>
                  </a:cubicBezTo>
                  <a:cubicBezTo>
                    <a:pt x="16" y="47"/>
                    <a:pt x="16" y="47"/>
                    <a:pt x="16" y="47"/>
                  </a:cubicBezTo>
                  <a:cubicBezTo>
                    <a:pt x="16" y="48"/>
                    <a:pt x="16" y="48"/>
                    <a:pt x="16" y="48"/>
                  </a:cubicBezTo>
                  <a:cubicBezTo>
                    <a:pt x="16" y="48"/>
                    <a:pt x="16" y="48"/>
                    <a:pt x="16" y="48"/>
                  </a:cubicBezTo>
                  <a:cubicBezTo>
                    <a:pt x="16" y="48"/>
                    <a:pt x="17" y="48"/>
                    <a:pt x="17" y="48"/>
                  </a:cubicBezTo>
                  <a:cubicBezTo>
                    <a:pt x="17" y="48"/>
                    <a:pt x="17" y="48"/>
                    <a:pt x="17" y="48"/>
                  </a:cubicBezTo>
                  <a:cubicBezTo>
                    <a:pt x="17" y="49"/>
                    <a:pt x="17" y="49"/>
                    <a:pt x="17" y="49"/>
                  </a:cubicBezTo>
                  <a:cubicBezTo>
                    <a:pt x="17" y="49"/>
                    <a:pt x="17" y="49"/>
                    <a:pt x="17" y="49"/>
                  </a:cubicBezTo>
                  <a:cubicBezTo>
                    <a:pt x="17" y="49"/>
                    <a:pt x="17"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5" y="49"/>
                    <a:pt x="15" y="49"/>
                  </a:cubicBezTo>
                  <a:cubicBezTo>
                    <a:pt x="15" y="49"/>
                    <a:pt x="15" y="49"/>
                    <a:pt x="15" y="49"/>
                  </a:cubicBezTo>
                  <a:cubicBezTo>
                    <a:pt x="15" y="49"/>
                    <a:pt x="15" y="48"/>
                    <a:pt x="15" y="48"/>
                  </a:cubicBezTo>
                  <a:cubicBezTo>
                    <a:pt x="15" y="48"/>
                    <a:pt x="15" y="48"/>
                    <a:pt x="15" y="48"/>
                  </a:cubicBezTo>
                  <a:cubicBezTo>
                    <a:pt x="15" y="48"/>
                    <a:pt x="15" y="48"/>
                    <a:pt x="14" y="48"/>
                  </a:cubicBezTo>
                  <a:cubicBezTo>
                    <a:pt x="14" y="48"/>
                    <a:pt x="14" y="48"/>
                    <a:pt x="14" y="48"/>
                  </a:cubicBezTo>
                  <a:cubicBezTo>
                    <a:pt x="14" y="48"/>
                    <a:pt x="14" y="48"/>
                    <a:pt x="14"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2" y="48"/>
                    <a:pt x="12" y="48"/>
                  </a:cubicBezTo>
                  <a:cubicBezTo>
                    <a:pt x="12" y="48"/>
                    <a:pt x="12" y="48"/>
                    <a:pt x="12" y="48"/>
                  </a:cubicBezTo>
                  <a:cubicBezTo>
                    <a:pt x="12" y="47"/>
                    <a:pt x="12" y="47"/>
                    <a:pt x="12" y="47"/>
                  </a:cubicBezTo>
                  <a:cubicBezTo>
                    <a:pt x="12" y="47"/>
                    <a:pt x="12" y="47"/>
                    <a:pt x="12" y="47"/>
                  </a:cubicBezTo>
                  <a:cubicBezTo>
                    <a:pt x="12" y="47"/>
                    <a:pt x="12" y="47"/>
                    <a:pt x="12" y="46"/>
                  </a:cubicBezTo>
                  <a:cubicBezTo>
                    <a:pt x="12" y="46"/>
                    <a:pt x="12" y="46"/>
                    <a:pt x="12" y="46"/>
                  </a:cubicBezTo>
                  <a:cubicBezTo>
                    <a:pt x="12" y="46"/>
                    <a:pt x="12" y="46"/>
                    <a:pt x="12" y="46"/>
                  </a:cubicBezTo>
                  <a:cubicBezTo>
                    <a:pt x="12" y="46"/>
                    <a:pt x="12" y="46"/>
                    <a:pt x="12" y="46"/>
                  </a:cubicBezTo>
                  <a:cubicBezTo>
                    <a:pt x="12" y="46"/>
                    <a:pt x="13" y="46"/>
                    <a:pt x="13" y="45"/>
                  </a:cubicBezTo>
                  <a:cubicBezTo>
                    <a:pt x="13" y="45"/>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2"/>
                  </a:cubicBezTo>
                  <a:cubicBezTo>
                    <a:pt x="13" y="42"/>
                    <a:pt x="13"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2" y="40"/>
                  </a:cubicBezTo>
                  <a:cubicBezTo>
                    <a:pt x="12" y="40"/>
                    <a:pt x="12" y="39"/>
                    <a:pt x="13" y="38"/>
                  </a:cubicBezTo>
                  <a:cubicBezTo>
                    <a:pt x="13" y="38"/>
                    <a:pt x="13" y="38"/>
                    <a:pt x="13" y="37"/>
                  </a:cubicBezTo>
                  <a:cubicBezTo>
                    <a:pt x="13" y="37"/>
                    <a:pt x="13" y="37"/>
                    <a:pt x="13" y="37"/>
                  </a:cubicBezTo>
                  <a:cubicBezTo>
                    <a:pt x="13" y="37"/>
                    <a:pt x="13" y="37"/>
                    <a:pt x="13" y="37"/>
                  </a:cubicBezTo>
                  <a:cubicBezTo>
                    <a:pt x="12" y="37"/>
                    <a:pt x="12" y="37"/>
                    <a:pt x="12" y="37"/>
                  </a:cubicBezTo>
                  <a:cubicBezTo>
                    <a:pt x="12" y="37"/>
                    <a:pt x="12" y="37"/>
                    <a:pt x="12" y="37"/>
                  </a:cubicBezTo>
                  <a:cubicBezTo>
                    <a:pt x="12" y="37"/>
                    <a:pt x="11" y="37"/>
                    <a:pt x="11" y="37"/>
                  </a:cubicBezTo>
                  <a:cubicBezTo>
                    <a:pt x="11" y="37"/>
                    <a:pt x="10" y="37"/>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9" y="38"/>
                    <a:pt x="9" y="39"/>
                    <a:pt x="9" y="39"/>
                  </a:cubicBezTo>
                  <a:cubicBezTo>
                    <a:pt x="9" y="39"/>
                    <a:pt x="9" y="39"/>
                    <a:pt x="9" y="39"/>
                  </a:cubicBezTo>
                  <a:cubicBezTo>
                    <a:pt x="9" y="39"/>
                    <a:pt x="9" y="39"/>
                    <a:pt x="9" y="39"/>
                  </a:cubicBezTo>
                  <a:cubicBezTo>
                    <a:pt x="9" y="39"/>
                    <a:pt x="8" y="40"/>
                    <a:pt x="8" y="40"/>
                  </a:cubicBezTo>
                  <a:cubicBezTo>
                    <a:pt x="8" y="40"/>
                    <a:pt x="8" y="39"/>
                    <a:pt x="8" y="39"/>
                  </a:cubicBezTo>
                  <a:cubicBezTo>
                    <a:pt x="8" y="39"/>
                    <a:pt x="8" y="39"/>
                    <a:pt x="8" y="39"/>
                  </a:cubicBezTo>
                  <a:cubicBezTo>
                    <a:pt x="8" y="39"/>
                    <a:pt x="8" y="39"/>
                    <a:pt x="8" y="39"/>
                  </a:cubicBezTo>
                  <a:cubicBezTo>
                    <a:pt x="8" y="38"/>
                    <a:pt x="8" y="38"/>
                    <a:pt x="8" y="38"/>
                  </a:cubicBezTo>
                  <a:cubicBezTo>
                    <a:pt x="8" y="38"/>
                    <a:pt x="8" y="38"/>
                    <a:pt x="7" y="38"/>
                  </a:cubicBezTo>
                  <a:cubicBezTo>
                    <a:pt x="7" y="38"/>
                    <a:pt x="7" y="38"/>
                    <a:pt x="7" y="38"/>
                  </a:cubicBezTo>
                  <a:cubicBezTo>
                    <a:pt x="7" y="38"/>
                    <a:pt x="7" y="38"/>
                    <a:pt x="7" y="38"/>
                  </a:cubicBezTo>
                  <a:cubicBezTo>
                    <a:pt x="7" y="38"/>
                    <a:pt x="7" y="38"/>
                    <a:pt x="7" y="38"/>
                  </a:cubicBezTo>
                  <a:cubicBezTo>
                    <a:pt x="7" y="38"/>
                    <a:pt x="8" y="37"/>
                    <a:pt x="8" y="37"/>
                  </a:cubicBezTo>
                  <a:cubicBezTo>
                    <a:pt x="8" y="37"/>
                    <a:pt x="8" y="37"/>
                    <a:pt x="8" y="37"/>
                  </a:cubicBezTo>
                  <a:cubicBezTo>
                    <a:pt x="8" y="38"/>
                    <a:pt x="8" y="38"/>
                    <a:pt x="8" y="38"/>
                  </a:cubicBezTo>
                  <a:cubicBezTo>
                    <a:pt x="8" y="37"/>
                    <a:pt x="8" y="37"/>
                    <a:pt x="8" y="37"/>
                  </a:cubicBezTo>
                  <a:cubicBezTo>
                    <a:pt x="8" y="37"/>
                    <a:pt x="8" y="37"/>
                    <a:pt x="8" y="37"/>
                  </a:cubicBezTo>
                  <a:cubicBezTo>
                    <a:pt x="8" y="37"/>
                    <a:pt x="8" y="37"/>
                    <a:pt x="8" y="37"/>
                  </a:cubicBezTo>
                  <a:cubicBezTo>
                    <a:pt x="9" y="37"/>
                    <a:pt x="9" y="37"/>
                    <a:pt x="9" y="37"/>
                  </a:cubicBezTo>
                  <a:cubicBezTo>
                    <a:pt x="9" y="37"/>
                    <a:pt x="9" y="37"/>
                    <a:pt x="9" y="37"/>
                  </a:cubicBezTo>
                  <a:cubicBezTo>
                    <a:pt x="9" y="37"/>
                    <a:pt x="9" y="37"/>
                    <a:pt x="9" y="36"/>
                  </a:cubicBezTo>
                  <a:cubicBezTo>
                    <a:pt x="9" y="36"/>
                    <a:pt x="8" y="36"/>
                    <a:pt x="9" y="36"/>
                  </a:cubicBezTo>
                  <a:cubicBezTo>
                    <a:pt x="9" y="36"/>
                    <a:pt x="9" y="36"/>
                    <a:pt x="9" y="36"/>
                  </a:cubicBezTo>
                  <a:cubicBezTo>
                    <a:pt x="9" y="36"/>
                    <a:pt x="9" y="36"/>
                    <a:pt x="9" y="36"/>
                  </a:cubicBezTo>
                  <a:cubicBezTo>
                    <a:pt x="9" y="36"/>
                    <a:pt x="9" y="36"/>
                    <a:pt x="9" y="36"/>
                  </a:cubicBezTo>
                  <a:cubicBezTo>
                    <a:pt x="9" y="36"/>
                    <a:pt x="9" y="35"/>
                    <a:pt x="9" y="35"/>
                  </a:cubicBezTo>
                  <a:cubicBezTo>
                    <a:pt x="9" y="35"/>
                    <a:pt x="9" y="34"/>
                    <a:pt x="9" y="34"/>
                  </a:cubicBezTo>
                  <a:cubicBezTo>
                    <a:pt x="9" y="34"/>
                    <a:pt x="9" y="34"/>
                    <a:pt x="9" y="34"/>
                  </a:cubicBezTo>
                  <a:cubicBezTo>
                    <a:pt x="10" y="34"/>
                    <a:pt x="10" y="34"/>
                    <a:pt x="10" y="34"/>
                  </a:cubicBezTo>
                  <a:cubicBezTo>
                    <a:pt x="10" y="34"/>
                    <a:pt x="10" y="34"/>
                    <a:pt x="10" y="34"/>
                  </a:cubicBezTo>
                  <a:cubicBezTo>
                    <a:pt x="10" y="34"/>
                    <a:pt x="10" y="34"/>
                    <a:pt x="10" y="34"/>
                  </a:cubicBezTo>
                  <a:cubicBezTo>
                    <a:pt x="10" y="34"/>
                    <a:pt x="9"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2"/>
                    <a:pt x="10" y="32"/>
                  </a:cubicBezTo>
                  <a:cubicBezTo>
                    <a:pt x="10" y="32"/>
                    <a:pt x="10" y="32"/>
                    <a:pt x="10" y="32"/>
                  </a:cubicBezTo>
                  <a:cubicBezTo>
                    <a:pt x="10" y="32"/>
                    <a:pt x="10" y="32"/>
                    <a:pt x="10" y="32"/>
                  </a:cubicBezTo>
                  <a:cubicBezTo>
                    <a:pt x="10" y="32"/>
                    <a:pt x="11" y="32"/>
                    <a:pt x="11" y="32"/>
                  </a:cubicBezTo>
                  <a:cubicBezTo>
                    <a:pt x="11" y="32"/>
                    <a:pt x="11" y="32"/>
                    <a:pt x="11" y="32"/>
                  </a:cubicBezTo>
                  <a:cubicBezTo>
                    <a:pt x="11" y="31"/>
                    <a:pt x="11" y="31"/>
                    <a:pt x="11" y="31"/>
                  </a:cubicBezTo>
                  <a:cubicBezTo>
                    <a:pt x="12" y="31"/>
                    <a:pt x="12" y="31"/>
                    <a:pt x="12" y="30"/>
                  </a:cubicBezTo>
                  <a:cubicBezTo>
                    <a:pt x="12" y="30"/>
                    <a:pt x="12" y="30"/>
                    <a:pt x="12" y="30"/>
                  </a:cubicBezTo>
                  <a:cubicBezTo>
                    <a:pt x="12" y="30"/>
                    <a:pt x="12" y="30"/>
                    <a:pt x="12" y="30"/>
                  </a:cubicBezTo>
                  <a:cubicBezTo>
                    <a:pt x="12" y="30"/>
                    <a:pt x="12" y="30"/>
                    <a:pt x="12" y="30"/>
                  </a:cubicBezTo>
                  <a:cubicBezTo>
                    <a:pt x="12" y="30"/>
                    <a:pt x="13" y="30"/>
                    <a:pt x="13" y="30"/>
                  </a:cubicBezTo>
                  <a:cubicBezTo>
                    <a:pt x="13" y="30"/>
                    <a:pt x="13" y="30"/>
                    <a:pt x="13" y="30"/>
                  </a:cubicBezTo>
                  <a:cubicBezTo>
                    <a:pt x="13" y="30"/>
                    <a:pt x="13" y="30"/>
                    <a:pt x="13" y="30"/>
                  </a:cubicBezTo>
                  <a:cubicBezTo>
                    <a:pt x="14" y="30"/>
                    <a:pt x="14" y="30"/>
                    <a:pt x="14" y="30"/>
                  </a:cubicBezTo>
                  <a:cubicBezTo>
                    <a:pt x="15" y="30"/>
                    <a:pt x="15" y="30"/>
                    <a:pt x="15" y="30"/>
                  </a:cubicBezTo>
                  <a:cubicBezTo>
                    <a:pt x="15" y="29"/>
                    <a:pt x="15" y="29"/>
                    <a:pt x="16" y="29"/>
                  </a:cubicBezTo>
                  <a:cubicBezTo>
                    <a:pt x="16" y="29"/>
                    <a:pt x="16" y="29"/>
                    <a:pt x="16" y="29"/>
                  </a:cubicBezTo>
                  <a:cubicBezTo>
                    <a:pt x="16" y="29"/>
                    <a:pt x="16" y="29"/>
                    <a:pt x="16" y="29"/>
                  </a:cubicBezTo>
                  <a:cubicBezTo>
                    <a:pt x="16" y="29"/>
                    <a:pt x="16" y="29"/>
                    <a:pt x="16" y="29"/>
                  </a:cubicBezTo>
                  <a:cubicBezTo>
                    <a:pt x="16" y="29"/>
                    <a:pt x="17" y="30"/>
                    <a:pt x="17" y="30"/>
                  </a:cubicBezTo>
                  <a:cubicBezTo>
                    <a:pt x="17" y="31"/>
                    <a:pt x="17" y="31"/>
                    <a:pt x="17" y="31"/>
                  </a:cubicBezTo>
                  <a:cubicBezTo>
                    <a:pt x="17" y="31"/>
                    <a:pt x="16" y="32"/>
                    <a:pt x="16" y="32"/>
                  </a:cubicBezTo>
                  <a:cubicBezTo>
                    <a:pt x="16" y="32"/>
                    <a:pt x="16" y="32"/>
                    <a:pt x="16" y="32"/>
                  </a:cubicBezTo>
                  <a:cubicBezTo>
                    <a:pt x="16" y="32"/>
                    <a:pt x="16" y="32"/>
                    <a:pt x="16" y="32"/>
                  </a:cubicBezTo>
                  <a:cubicBezTo>
                    <a:pt x="16" y="33"/>
                    <a:pt x="16" y="33"/>
                    <a:pt x="16" y="33"/>
                  </a:cubicBezTo>
                  <a:cubicBezTo>
                    <a:pt x="16" y="33"/>
                    <a:pt x="17" y="33"/>
                    <a:pt x="17" y="33"/>
                  </a:cubicBezTo>
                  <a:cubicBezTo>
                    <a:pt x="17" y="33"/>
                    <a:pt x="17" y="33"/>
                    <a:pt x="17" y="33"/>
                  </a:cubicBezTo>
                  <a:cubicBezTo>
                    <a:pt x="17" y="33"/>
                    <a:pt x="17" y="33"/>
                    <a:pt x="17" y="33"/>
                  </a:cubicBezTo>
                  <a:cubicBezTo>
                    <a:pt x="17" y="33"/>
                    <a:pt x="17" y="33"/>
                    <a:pt x="17" y="33"/>
                  </a:cubicBezTo>
                  <a:cubicBezTo>
                    <a:pt x="17" y="33"/>
                    <a:pt x="17" y="33"/>
                    <a:pt x="17" y="33"/>
                  </a:cubicBezTo>
                  <a:cubicBezTo>
                    <a:pt x="18" y="33"/>
                    <a:pt x="18" y="32"/>
                    <a:pt x="18" y="32"/>
                  </a:cubicBezTo>
                  <a:cubicBezTo>
                    <a:pt x="18" y="32"/>
                    <a:pt x="18" y="31"/>
                    <a:pt x="18" y="31"/>
                  </a:cubicBezTo>
                  <a:cubicBezTo>
                    <a:pt x="18" y="31"/>
                    <a:pt x="18" y="31"/>
                    <a:pt x="18" y="31"/>
                  </a:cubicBezTo>
                  <a:cubicBezTo>
                    <a:pt x="18" y="31"/>
                    <a:pt x="18" y="31"/>
                    <a:pt x="18" y="31"/>
                  </a:cubicBezTo>
                  <a:cubicBezTo>
                    <a:pt x="18" y="31"/>
                    <a:pt x="18" y="31"/>
                    <a:pt x="18" y="31"/>
                  </a:cubicBezTo>
                  <a:cubicBezTo>
                    <a:pt x="18" y="31"/>
                    <a:pt x="18" y="31"/>
                    <a:pt x="18" y="31"/>
                  </a:cubicBezTo>
                  <a:cubicBezTo>
                    <a:pt x="18" y="31"/>
                    <a:pt x="18" y="30"/>
                    <a:pt x="18" y="30"/>
                  </a:cubicBezTo>
                  <a:cubicBezTo>
                    <a:pt x="18" y="30"/>
                    <a:pt x="18" y="30"/>
                    <a:pt x="18" y="30"/>
                  </a:cubicBezTo>
                  <a:cubicBezTo>
                    <a:pt x="19" y="30"/>
                    <a:pt x="19" y="30"/>
                    <a:pt x="19" y="30"/>
                  </a:cubicBezTo>
                  <a:cubicBezTo>
                    <a:pt x="19" y="30"/>
                    <a:pt x="19" y="30"/>
                    <a:pt x="19" y="30"/>
                  </a:cubicBezTo>
                  <a:cubicBezTo>
                    <a:pt x="19" y="30"/>
                    <a:pt x="19" y="30"/>
                    <a:pt x="19" y="30"/>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20" y="29"/>
                    <a:pt x="20" y="29"/>
                    <a:pt x="20" y="28"/>
                  </a:cubicBezTo>
                  <a:cubicBezTo>
                    <a:pt x="20" y="28"/>
                    <a:pt x="20" y="28"/>
                    <a:pt x="20" y="28"/>
                  </a:cubicBezTo>
                  <a:cubicBezTo>
                    <a:pt x="20" y="28"/>
                    <a:pt x="20" y="28"/>
                    <a:pt x="20" y="28"/>
                  </a:cubicBezTo>
                  <a:cubicBezTo>
                    <a:pt x="20" y="28"/>
                    <a:pt x="20" y="28"/>
                    <a:pt x="20" y="28"/>
                  </a:cubicBezTo>
                  <a:cubicBezTo>
                    <a:pt x="21" y="28"/>
                    <a:pt x="21" y="28"/>
                    <a:pt x="21" y="28"/>
                  </a:cubicBezTo>
                  <a:cubicBezTo>
                    <a:pt x="21" y="28"/>
                    <a:pt x="21" y="28"/>
                    <a:pt x="21" y="28"/>
                  </a:cubicBezTo>
                  <a:cubicBezTo>
                    <a:pt x="21" y="28"/>
                    <a:pt x="21" y="28"/>
                    <a:pt x="21" y="28"/>
                  </a:cubicBezTo>
                  <a:cubicBezTo>
                    <a:pt x="21" y="27"/>
                    <a:pt x="21" y="27"/>
                    <a:pt x="21" y="27"/>
                  </a:cubicBezTo>
                  <a:cubicBezTo>
                    <a:pt x="21" y="27"/>
                    <a:pt x="20" y="27"/>
                    <a:pt x="20" y="27"/>
                  </a:cubicBezTo>
                  <a:cubicBezTo>
                    <a:pt x="20" y="27"/>
                    <a:pt x="20" y="27"/>
                    <a:pt x="20" y="27"/>
                  </a:cubicBezTo>
                  <a:cubicBezTo>
                    <a:pt x="20" y="27"/>
                    <a:pt x="20" y="27"/>
                    <a:pt x="20" y="27"/>
                  </a:cubicBezTo>
                  <a:cubicBezTo>
                    <a:pt x="21" y="27"/>
                    <a:pt x="21" y="27"/>
                    <a:pt x="21" y="27"/>
                  </a:cubicBezTo>
                  <a:cubicBezTo>
                    <a:pt x="21" y="27"/>
                    <a:pt x="21" y="27"/>
                    <a:pt x="21" y="27"/>
                  </a:cubicBezTo>
                  <a:cubicBezTo>
                    <a:pt x="21" y="27"/>
                    <a:pt x="21" y="27"/>
                    <a:pt x="21" y="27"/>
                  </a:cubicBezTo>
                  <a:cubicBezTo>
                    <a:pt x="22" y="27"/>
                    <a:pt x="22" y="27"/>
                    <a:pt x="22" y="26"/>
                  </a:cubicBezTo>
                  <a:cubicBezTo>
                    <a:pt x="22" y="26"/>
                    <a:pt x="22" y="26"/>
                    <a:pt x="22" y="26"/>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4"/>
                    <a:pt x="24" y="24"/>
                  </a:cubicBezTo>
                  <a:cubicBezTo>
                    <a:pt x="24" y="24"/>
                    <a:pt x="24" y="24"/>
                    <a:pt x="25" y="24"/>
                  </a:cubicBezTo>
                  <a:cubicBezTo>
                    <a:pt x="25" y="24"/>
                    <a:pt x="25" y="24"/>
                    <a:pt x="25" y="24"/>
                  </a:cubicBezTo>
                  <a:cubicBezTo>
                    <a:pt x="25" y="24"/>
                    <a:pt x="25" y="24"/>
                    <a:pt x="25" y="23"/>
                  </a:cubicBezTo>
                  <a:cubicBezTo>
                    <a:pt x="25" y="23"/>
                    <a:pt x="25" y="23"/>
                    <a:pt x="25" y="23"/>
                  </a:cubicBezTo>
                  <a:cubicBezTo>
                    <a:pt x="25" y="23"/>
                    <a:pt x="25" y="23"/>
                    <a:pt x="25" y="23"/>
                  </a:cubicBezTo>
                  <a:cubicBezTo>
                    <a:pt x="25" y="23"/>
                    <a:pt x="25" y="22"/>
                    <a:pt x="25" y="22"/>
                  </a:cubicBezTo>
                  <a:cubicBezTo>
                    <a:pt x="26" y="22"/>
                    <a:pt x="26" y="21"/>
                    <a:pt x="27" y="21"/>
                  </a:cubicBezTo>
                  <a:cubicBezTo>
                    <a:pt x="27" y="21"/>
                    <a:pt x="27" y="21"/>
                    <a:pt x="27" y="21"/>
                  </a:cubicBezTo>
                  <a:cubicBezTo>
                    <a:pt x="28" y="21"/>
                    <a:pt x="28" y="21"/>
                    <a:pt x="28" y="21"/>
                  </a:cubicBezTo>
                  <a:cubicBezTo>
                    <a:pt x="28" y="21"/>
                    <a:pt x="28" y="20"/>
                    <a:pt x="28" y="20"/>
                  </a:cubicBezTo>
                  <a:cubicBezTo>
                    <a:pt x="28" y="20"/>
                    <a:pt x="28" y="20"/>
                    <a:pt x="28" y="20"/>
                  </a:cubicBezTo>
                  <a:cubicBezTo>
                    <a:pt x="28" y="20"/>
                    <a:pt x="28" y="20"/>
                    <a:pt x="28" y="20"/>
                  </a:cubicBezTo>
                  <a:cubicBezTo>
                    <a:pt x="29" y="20"/>
                    <a:pt x="29" y="20"/>
                    <a:pt x="29" y="20"/>
                  </a:cubicBezTo>
                  <a:cubicBezTo>
                    <a:pt x="29" y="20"/>
                    <a:pt x="29" y="20"/>
                    <a:pt x="29" y="20"/>
                  </a:cubicBezTo>
                  <a:cubicBezTo>
                    <a:pt x="29" y="20"/>
                    <a:pt x="29" y="20"/>
                    <a:pt x="29" y="20"/>
                  </a:cubicBezTo>
                  <a:cubicBezTo>
                    <a:pt x="29" y="20"/>
                    <a:pt x="29" y="20"/>
                    <a:pt x="29" y="20"/>
                  </a:cubicBezTo>
                  <a:cubicBezTo>
                    <a:pt x="29" y="20"/>
                    <a:pt x="29" y="20"/>
                    <a:pt x="30" y="20"/>
                  </a:cubicBezTo>
                  <a:cubicBezTo>
                    <a:pt x="30" y="19"/>
                    <a:pt x="30" y="19"/>
                    <a:pt x="30" y="19"/>
                  </a:cubicBezTo>
                  <a:cubicBezTo>
                    <a:pt x="30" y="19"/>
                    <a:pt x="30" y="19"/>
                    <a:pt x="30" y="19"/>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1" y="18"/>
                    <a:pt x="31" y="18"/>
                    <a:pt x="31" y="18"/>
                  </a:cubicBezTo>
                  <a:cubicBezTo>
                    <a:pt x="31" y="18"/>
                    <a:pt x="31" y="17"/>
                    <a:pt x="31" y="17"/>
                  </a:cubicBezTo>
                  <a:cubicBezTo>
                    <a:pt x="31" y="17"/>
                    <a:pt x="31" y="17"/>
                    <a:pt x="31" y="17"/>
                  </a:cubicBezTo>
                  <a:cubicBezTo>
                    <a:pt x="31" y="17"/>
                    <a:pt x="31" y="17"/>
                    <a:pt x="31" y="17"/>
                  </a:cubicBezTo>
                  <a:cubicBezTo>
                    <a:pt x="31" y="17"/>
                    <a:pt x="31" y="17"/>
                    <a:pt x="31" y="17"/>
                  </a:cubicBezTo>
                  <a:cubicBezTo>
                    <a:pt x="32" y="17"/>
                    <a:pt x="32" y="17"/>
                    <a:pt x="32" y="17"/>
                  </a:cubicBezTo>
                  <a:cubicBezTo>
                    <a:pt x="32" y="17"/>
                    <a:pt x="32" y="17"/>
                    <a:pt x="32" y="17"/>
                  </a:cubicBezTo>
                  <a:cubicBezTo>
                    <a:pt x="32" y="17"/>
                    <a:pt x="32" y="17"/>
                    <a:pt x="32" y="17"/>
                  </a:cubicBezTo>
                  <a:cubicBezTo>
                    <a:pt x="32" y="17"/>
                    <a:pt x="32" y="17"/>
                    <a:pt x="32" y="17"/>
                  </a:cubicBezTo>
                  <a:cubicBezTo>
                    <a:pt x="32" y="17"/>
                    <a:pt x="32" y="17"/>
                    <a:pt x="32" y="17"/>
                  </a:cubicBezTo>
                  <a:cubicBezTo>
                    <a:pt x="33" y="17"/>
                    <a:pt x="33" y="17"/>
                    <a:pt x="33" y="16"/>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5"/>
                    <a:pt x="35" y="15"/>
                  </a:cubicBezTo>
                  <a:cubicBezTo>
                    <a:pt x="35" y="15"/>
                    <a:pt x="35" y="15"/>
                    <a:pt x="35" y="15"/>
                  </a:cubicBezTo>
                  <a:cubicBezTo>
                    <a:pt x="34" y="15"/>
                    <a:pt x="34" y="15"/>
                    <a:pt x="34" y="15"/>
                  </a:cubicBezTo>
                  <a:cubicBezTo>
                    <a:pt x="33" y="15"/>
                    <a:pt x="33" y="15"/>
                    <a:pt x="33" y="15"/>
                  </a:cubicBezTo>
                  <a:cubicBezTo>
                    <a:pt x="33" y="15"/>
                    <a:pt x="33" y="15"/>
                    <a:pt x="33" y="15"/>
                  </a:cubicBezTo>
                  <a:cubicBezTo>
                    <a:pt x="33" y="15"/>
                    <a:pt x="33" y="15"/>
                    <a:pt x="33" y="15"/>
                  </a:cubicBezTo>
                  <a:cubicBezTo>
                    <a:pt x="33" y="15"/>
                    <a:pt x="33" y="15"/>
                    <a:pt x="32" y="15"/>
                  </a:cubicBezTo>
                  <a:cubicBezTo>
                    <a:pt x="32" y="15"/>
                    <a:pt x="32" y="15"/>
                    <a:pt x="32" y="15"/>
                  </a:cubicBezTo>
                  <a:cubicBezTo>
                    <a:pt x="32" y="15"/>
                    <a:pt x="32" y="15"/>
                    <a:pt x="32" y="15"/>
                  </a:cubicBezTo>
                  <a:cubicBezTo>
                    <a:pt x="32" y="15"/>
                    <a:pt x="32" y="15"/>
                    <a:pt x="32" y="15"/>
                  </a:cubicBezTo>
                  <a:cubicBezTo>
                    <a:pt x="33" y="15"/>
                    <a:pt x="33" y="15"/>
                    <a:pt x="33" y="15"/>
                  </a:cubicBezTo>
                  <a:cubicBezTo>
                    <a:pt x="33" y="15"/>
                    <a:pt x="33" y="14"/>
                    <a:pt x="33" y="14"/>
                  </a:cubicBezTo>
                  <a:cubicBezTo>
                    <a:pt x="33" y="14"/>
                    <a:pt x="33" y="14"/>
                    <a:pt x="33" y="14"/>
                  </a:cubicBezTo>
                  <a:cubicBezTo>
                    <a:pt x="33" y="14"/>
                    <a:pt x="33" y="14"/>
                    <a:pt x="33" y="14"/>
                  </a:cubicBezTo>
                  <a:cubicBezTo>
                    <a:pt x="33" y="14"/>
                    <a:pt x="33" y="14"/>
                    <a:pt x="33"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8" y="14"/>
                    <a:pt x="38" y="14"/>
                    <a:pt x="38" y="14"/>
                  </a:cubicBezTo>
                  <a:cubicBezTo>
                    <a:pt x="38" y="13"/>
                    <a:pt x="38" y="13"/>
                    <a:pt x="38" y="13"/>
                  </a:cubicBezTo>
                  <a:cubicBezTo>
                    <a:pt x="38" y="13"/>
                    <a:pt x="38"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2"/>
                  </a:cubicBezTo>
                  <a:cubicBezTo>
                    <a:pt x="39" y="12"/>
                    <a:pt x="40" y="12"/>
                    <a:pt x="40" y="12"/>
                  </a:cubicBezTo>
                  <a:cubicBezTo>
                    <a:pt x="40" y="12"/>
                    <a:pt x="40" y="12"/>
                    <a:pt x="40" y="12"/>
                  </a:cubicBezTo>
                  <a:cubicBezTo>
                    <a:pt x="40" y="12"/>
                    <a:pt x="40" y="12"/>
                    <a:pt x="40" y="12"/>
                  </a:cubicBezTo>
                  <a:cubicBezTo>
                    <a:pt x="40" y="12"/>
                    <a:pt x="40" y="12"/>
                    <a:pt x="41" y="12"/>
                  </a:cubicBezTo>
                  <a:cubicBezTo>
                    <a:pt x="41" y="12"/>
                    <a:pt x="41" y="12"/>
                    <a:pt x="41" y="12"/>
                  </a:cubicBezTo>
                  <a:cubicBezTo>
                    <a:pt x="41" y="12"/>
                    <a:pt x="41" y="12"/>
                    <a:pt x="41" y="12"/>
                  </a:cubicBezTo>
                  <a:cubicBezTo>
                    <a:pt x="41" y="12"/>
                    <a:pt x="41" y="12"/>
                    <a:pt x="41" y="12"/>
                  </a:cubicBezTo>
                  <a:cubicBezTo>
                    <a:pt x="41" y="12"/>
                    <a:pt x="41" y="12"/>
                    <a:pt x="42" y="12"/>
                  </a:cubicBezTo>
                  <a:cubicBezTo>
                    <a:pt x="42" y="12"/>
                    <a:pt x="42" y="12"/>
                    <a:pt x="42" y="12"/>
                  </a:cubicBezTo>
                  <a:cubicBezTo>
                    <a:pt x="42" y="12"/>
                    <a:pt x="42" y="11"/>
                    <a:pt x="42" y="11"/>
                  </a:cubicBezTo>
                  <a:cubicBezTo>
                    <a:pt x="42" y="11"/>
                    <a:pt x="42" y="10"/>
                    <a:pt x="42" y="10"/>
                  </a:cubicBezTo>
                  <a:cubicBezTo>
                    <a:pt x="42" y="10"/>
                    <a:pt x="42" y="10"/>
                    <a:pt x="42" y="10"/>
                  </a:cubicBezTo>
                  <a:cubicBezTo>
                    <a:pt x="42" y="10"/>
                    <a:pt x="42" y="10"/>
                    <a:pt x="42" y="10"/>
                  </a:cubicBezTo>
                  <a:cubicBezTo>
                    <a:pt x="42" y="8"/>
                    <a:pt x="42" y="8"/>
                    <a:pt x="42" y="8"/>
                  </a:cubicBezTo>
                  <a:cubicBezTo>
                    <a:pt x="41" y="8"/>
                    <a:pt x="41" y="8"/>
                    <a:pt x="41" y="8"/>
                  </a:cubicBezTo>
                  <a:cubicBezTo>
                    <a:pt x="41" y="8"/>
                    <a:pt x="41" y="8"/>
                    <a:pt x="41" y="8"/>
                  </a:cubicBezTo>
                  <a:cubicBezTo>
                    <a:pt x="41" y="8"/>
                    <a:pt x="40" y="8"/>
                    <a:pt x="40" y="8"/>
                  </a:cubicBezTo>
                  <a:cubicBezTo>
                    <a:pt x="40" y="8"/>
                    <a:pt x="40" y="8"/>
                    <a:pt x="40" y="8"/>
                  </a:cubicBezTo>
                  <a:cubicBezTo>
                    <a:pt x="40" y="8"/>
                    <a:pt x="40" y="8"/>
                    <a:pt x="40" y="8"/>
                  </a:cubicBezTo>
                  <a:cubicBezTo>
                    <a:pt x="40" y="8"/>
                    <a:pt x="40" y="8"/>
                    <a:pt x="40" y="8"/>
                  </a:cubicBezTo>
                  <a:cubicBezTo>
                    <a:pt x="40" y="8"/>
                    <a:pt x="40" y="8"/>
                    <a:pt x="39" y="8"/>
                  </a:cubicBezTo>
                  <a:cubicBezTo>
                    <a:pt x="40" y="8"/>
                    <a:pt x="40" y="8"/>
                    <a:pt x="40" y="8"/>
                  </a:cubicBezTo>
                  <a:cubicBezTo>
                    <a:pt x="40" y="8"/>
                    <a:pt x="40" y="8"/>
                    <a:pt x="40" y="8"/>
                  </a:cubicBezTo>
                  <a:cubicBezTo>
                    <a:pt x="40" y="8"/>
                    <a:pt x="40" y="8"/>
                    <a:pt x="40" y="8"/>
                  </a:cubicBezTo>
                  <a:cubicBezTo>
                    <a:pt x="40" y="7"/>
                    <a:pt x="40" y="7"/>
                    <a:pt x="40" y="7"/>
                  </a:cubicBezTo>
                  <a:cubicBezTo>
                    <a:pt x="40" y="7"/>
                    <a:pt x="40" y="7"/>
                    <a:pt x="40" y="7"/>
                  </a:cubicBezTo>
                  <a:cubicBezTo>
                    <a:pt x="40" y="7"/>
                    <a:pt x="40" y="7"/>
                    <a:pt x="39" y="7"/>
                  </a:cubicBezTo>
                  <a:cubicBezTo>
                    <a:pt x="39" y="7"/>
                    <a:pt x="39" y="7"/>
                    <a:pt x="39" y="7"/>
                  </a:cubicBezTo>
                  <a:cubicBezTo>
                    <a:pt x="37" y="7"/>
                    <a:pt x="37" y="7"/>
                    <a:pt x="37" y="7"/>
                  </a:cubicBezTo>
                  <a:cubicBezTo>
                    <a:pt x="37" y="7"/>
                    <a:pt x="37" y="7"/>
                    <a:pt x="37" y="7"/>
                  </a:cubicBezTo>
                  <a:cubicBezTo>
                    <a:pt x="37" y="7"/>
                    <a:pt x="36" y="8"/>
                    <a:pt x="36" y="8"/>
                  </a:cubicBezTo>
                  <a:cubicBezTo>
                    <a:pt x="36" y="8"/>
                    <a:pt x="36" y="8"/>
                    <a:pt x="36" y="8"/>
                  </a:cubicBezTo>
                  <a:cubicBezTo>
                    <a:pt x="36" y="8"/>
                    <a:pt x="36" y="8"/>
                    <a:pt x="36" y="8"/>
                  </a:cubicBezTo>
                  <a:cubicBezTo>
                    <a:pt x="36" y="8"/>
                    <a:pt x="35" y="8"/>
                    <a:pt x="35" y="8"/>
                  </a:cubicBezTo>
                  <a:cubicBezTo>
                    <a:pt x="34" y="8"/>
                    <a:pt x="34" y="8"/>
                    <a:pt x="34" y="8"/>
                  </a:cubicBezTo>
                  <a:cubicBezTo>
                    <a:pt x="34" y="8"/>
                    <a:pt x="34" y="8"/>
                    <a:pt x="34" y="8"/>
                  </a:cubicBezTo>
                  <a:cubicBezTo>
                    <a:pt x="34" y="8"/>
                    <a:pt x="34" y="8"/>
                    <a:pt x="34" y="8"/>
                  </a:cubicBezTo>
                  <a:cubicBezTo>
                    <a:pt x="34" y="9"/>
                    <a:pt x="34" y="9"/>
                    <a:pt x="34" y="9"/>
                  </a:cubicBezTo>
                  <a:cubicBezTo>
                    <a:pt x="34" y="9"/>
                    <a:pt x="34" y="9"/>
                    <a:pt x="34" y="9"/>
                  </a:cubicBezTo>
                  <a:cubicBezTo>
                    <a:pt x="34" y="9"/>
                    <a:pt x="34" y="10"/>
                    <a:pt x="34" y="10"/>
                  </a:cubicBezTo>
                  <a:cubicBezTo>
                    <a:pt x="34" y="10"/>
                    <a:pt x="34" y="10"/>
                    <a:pt x="34" y="10"/>
                  </a:cubicBezTo>
                  <a:cubicBezTo>
                    <a:pt x="34" y="10"/>
                    <a:pt x="34" y="10"/>
                    <a:pt x="34" y="10"/>
                  </a:cubicBezTo>
                  <a:cubicBezTo>
                    <a:pt x="33" y="10"/>
                    <a:pt x="33" y="10"/>
                    <a:pt x="33" y="10"/>
                  </a:cubicBezTo>
                  <a:cubicBezTo>
                    <a:pt x="33" y="10"/>
                    <a:pt x="33" y="10"/>
                    <a:pt x="33" y="10"/>
                  </a:cubicBezTo>
                  <a:cubicBezTo>
                    <a:pt x="33" y="10"/>
                    <a:pt x="33" y="11"/>
                    <a:pt x="32" y="11"/>
                  </a:cubicBezTo>
                  <a:cubicBezTo>
                    <a:pt x="32" y="11"/>
                    <a:pt x="32" y="11"/>
                    <a:pt x="32" y="11"/>
                  </a:cubicBezTo>
                  <a:cubicBezTo>
                    <a:pt x="32" y="11"/>
                    <a:pt x="32" y="11"/>
                    <a:pt x="31" y="11"/>
                  </a:cubicBezTo>
                  <a:cubicBezTo>
                    <a:pt x="31" y="11"/>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9"/>
                    <a:pt x="31" y="9"/>
                    <a:pt x="31" y="9"/>
                  </a:cubicBezTo>
                  <a:cubicBezTo>
                    <a:pt x="31" y="9"/>
                    <a:pt x="31" y="9"/>
                    <a:pt x="31" y="9"/>
                  </a:cubicBezTo>
                  <a:cubicBezTo>
                    <a:pt x="31" y="9"/>
                    <a:pt x="32" y="9"/>
                    <a:pt x="32" y="9"/>
                  </a:cubicBezTo>
                  <a:cubicBezTo>
                    <a:pt x="32" y="9"/>
                    <a:pt x="32" y="9"/>
                    <a:pt x="32" y="9"/>
                  </a:cubicBezTo>
                  <a:cubicBezTo>
                    <a:pt x="32" y="8"/>
                    <a:pt x="32" y="8"/>
                    <a:pt x="32" y="8"/>
                  </a:cubicBezTo>
                  <a:cubicBezTo>
                    <a:pt x="32" y="8"/>
                    <a:pt x="32" y="8"/>
                    <a:pt x="32" y="8"/>
                  </a:cubicBezTo>
                  <a:cubicBezTo>
                    <a:pt x="32" y="8"/>
                    <a:pt x="32" y="8"/>
                    <a:pt x="32" y="7"/>
                  </a:cubicBezTo>
                  <a:cubicBezTo>
                    <a:pt x="32" y="7"/>
                    <a:pt x="32" y="7"/>
                    <a:pt x="32" y="7"/>
                  </a:cubicBezTo>
                  <a:cubicBezTo>
                    <a:pt x="32" y="8"/>
                    <a:pt x="32" y="8"/>
                    <a:pt x="32" y="8"/>
                  </a:cubicBezTo>
                  <a:cubicBezTo>
                    <a:pt x="32" y="7"/>
                    <a:pt x="32" y="7"/>
                    <a:pt x="32" y="7"/>
                  </a:cubicBezTo>
                  <a:cubicBezTo>
                    <a:pt x="32" y="7"/>
                    <a:pt x="32" y="7"/>
                    <a:pt x="32" y="7"/>
                  </a:cubicBezTo>
                  <a:cubicBezTo>
                    <a:pt x="32" y="7"/>
                    <a:pt x="32" y="7"/>
                    <a:pt x="32" y="7"/>
                  </a:cubicBezTo>
                  <a:cubicBezTo>
                    <a:pt x="32" y="7"/>
                    <a:pt x="32" y="7"/>
                    <a:pt x="32" y="7"/>
                  </a:cubicBezTo>
                  <a:cubicBezTo>
                    <a:pt x="34" y="7"/>
                    <a:pt x="34" y="7"/>
                    <a:pt x="34" y="7"/>
                  </a:cubicBezTo>
                  <a:cubicBezTo>
                    <a:pt x="34" y="7"/>
                    <a:pt x="34" y="7"/>
                    <a:pt x="34" y="7"/>
                  </a:cubicBezTo>
                  <a:cubicBezTo>
                    <a:pt x="34" y="7"/>
                    <a:pt x="34" y="7"/>
                    <a:pt x="34" y="7"/>
                  </a:cubicBezTo>
                  <a:cubicBezTo>
                    <a:pt x="34" y="7"/>
                    <a:pt x="34" y="7"/>
                    <a:pt x="34" y="7"/>
                  </a:cubicBezTo>
                  <a:cubicBezTo>
                    <a:pt x="34" y="7"/>
                    <a:pt x="34" y="6"/>
                    <a:pt x="34" y="6"/>
                  </a:cubicBezTo>
                  <a:cubicBezTo>
                    <a:pt x="34" y="6"/>
                    <a:pt x="35" y="6"/>
                    <a:pt x="35" y="6"/>
                  </a:cubicBezTo>
                  <a:cubicBezTo>
                    <a:pt x="35" y="6"/>
                    <a:pt x="35" y="6"/>
                    <a:pt x="35"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7" y="5"/>
                  </a:cubicBezTo>
                  <a:cubicBezTo>
                    <a:pt x="37" y="5"/>
                    <a:pt x="37" y="5"/>
                    <a:pt x="37" y="4"/>
                  </a:cubicBezTo>
                  <a:cubicBezTo>
                    <a:pt x="37" y="4"/>
                    <a:pt x="37" y="4"/>
                    <a:pt x="37" y="4"/>
                  </a:cubicBezTo>
                  <a:cubicBezTo>
                    <a:pt x="41" y="3"/>
                    <a:pt x="45" y="2"/>
                    <a:pt x="49" y="1"/>
                  </a:cubicBezTo>
                  <a:cubicBezTo>
                    <a:pt x="49" y="1"/>
                    <a:pt x="49" y="1"/>
                    <a:pt x="49" y="1"/>
                  </a:cubicBezTo>
                  <a:cubicBezTo>
                    <a:pt x="49" y="1"/>
                    <a:pt x="49" y="1"/>
                    <a:pt x="49" y="1"/>
                  </a:cubicBezTo>
                  <a:cubicBezTo>
                    <a:pt x="49" y="1"/>
                    <a:pt x="49" y="1"/>
                    <a:pt x="49" y="2"/>
                  </a:cubicBezTo>
                  <a:cubicBezTo>
                    <a:pt x="50" y="2"/>
                    <a:pt x="50" y="2"/>
                    <a:pt x="50" y="2"/>
                  </a:cubicBezTo>
                  <a:cubicBezTo>
                    <a:pt x="50" y="3"/>
                    <a:pt x="50" y="3"/>
                    <a:pt x="50" y="3"/>
                  </a:cubicBezTo>
                  <a:cubicBezTo>
                    <a:pt x="50" y="3"/>
                    <a:pt x="50" y="3"/>
                    <a:pt x="50" y="4"/>
                  </a:cubicBezTo>
                  <a:cubicBezTo>
                    <a:pt x="50" y="4"/>
                    <a:pt x="50" y="4"/>
                    <a:pt x="50" y="4"/>
                  </a:cubicBezTo>
                  <a:cubicBezTo>
                    <a:pt x="49" y="4"/>
                    <a:pt x="49" y="4"/>
                    <a:pt x="49" y="4"/>
                  </a:cubicBezTo>
                  <a:cubicBezTo>
                    <a:pt x="49" y="4"/>
                    <a:pt x="49" y="4"/>
                    <a:pt x="49" y="4"/>
                  </a:cubicBezTo>
                  <a:cubicBezTo>
                    <a:pt x="49" y="5"/>
                    <a:pt x="49" y="5"/>
                    <a:pt x="48" y="5"/>
                  </a:cubicBezTo>
                  <a:cubicBezTo>
                    <a:pt x="48" y="5"/>
                    <a:pt x="48" y="5"/>
                    <a:pt x="48" y="5"/>
                  </a:cubicBezTo>
                  <a:cubicBezTo>
                    <a:pt x="48" y="6"/>
                    <a:pt x="48" y="6"/>
                    <a:pt x="48" y="6"/>
                  </a:cubicBezTo>
                  <a:cubicBezTo>
                    <a:pt x="48" y="6"/>
                    <a:pt x="48" y="6"/>
                    <a:pt x="48" y="6"/>
                  </a:cubicBezTo>
                  <a:cubicBezTo>
                    <a:pt x="48" y="6"/>
                    <a:pt x="48" y="6"/>
                    <a:pt x="48" y="6"/>
                  </a:cubicBezTo>
                  <a:cubicBezTo>
                    <a:pt x="48" y="7"/>
                    <a:pt x="49" y="7"/>
                    <a:pt x="49" y="7"/>
                  </a:cubicBezTo>
                  <a:cubicBezTo>
                    <a:pt x="49" y="7"/>
                    <a:pt x="49" y="8"/>
                    <a:pt x="50" y="8"/>
                  </a:cubicBezTo>
                  <a:cubicBezTo>
                    <a:pt x="50" y="8"/>
                    <a:pt x="50" y="8"/>
                    <a:pt x="50" y="8"/>
                  </a:cubicBezTo>
                  <a:cubicBezTo>
                    <a:pt x="52" y="8"/>
                    <a:pt x="52" y="8"/>
                    <a:pt x="52" y="8"/>
                  </a:cubicBezTo>
                  <a:cubicBezTo>
                    <a:pt x="52" y="8"/>
                    <a:pt x="52" y="8"/>
                    <a:pt x="52" y="8"/>
                  </a:cubicBezTo>
                  <a:cubicBezTo>
                    <a:pt x="52" y="8"/>
                    <a:pt x="52" y="8"/>
                    <a:pt x="52" y="8"/>
                  </a:cubicBezTo>
                  <a:cubicBezTo>
                    <a:pt x="53" y="8"/>
                    <a:pt x="53" y="8"/>
                    <a:pt x="53" y="7"/>
                  </a:cubicBezTo>
                  <a:cubicBezTo>
                    <a:pt x="53" y="7"/>
                    <a:pt x="53" y="7"/>
                    <a:pt x="53" y="7"/>
                  </a:cubicBezTo>
                  <a:cubicBezTo>
                    <a:pt x="53" y="7"/>
                    <a:pt x="53" y="7"/>
                    <a:pt x="53" y="7"/>
                  </a:cubicBezTo>
                  <a:cubicBezTo>
                    <a:pt x="53" y="6"/>
                    <a:pt x="53" y="6"/>
                    <a:pt x="53" y="6"/>
                  </a:cubicBezTo>
                  <a:cubicBezTo>
                    <a:pt x="53" y="6"/>
                    <a:pt x="53" y="6"/>
                    <a:pt x="53" y="6"/>
                  </a:cubicBezTo>
                  <a:cubicBezTo>
                    <a:pt x="53" y="6"/>
                    <a:pt x="53" y="6"/>
                    <a:pt x="53" y="6"/>
                  </a:cubicBezTo>
                  <a:cubicBezTo>
                    <a:pt x="53" y="6"/>
                    <a:pt x="54" y="6"/>
                    <a:pt x="54" y="6"/>
                  </a:cubicBezTo>
                  <a:cubicBezTo>
                    <a:pt x="54" y="6"/>
                    <a:pt x="54" y="6"/>
                    <a:pt x="54" y="6"/>
                  </a:cubicBezTo>
                  <a:cubicBezTo>
                    <a:pt x="54" y="6"/>
                    <a:pt x="54" y="6"/>
                    <a:pt x="54" y="6"/>
                  </a:cubicBezTo>
                  <a:cubicBezTo>
                    <a:pt x="55" y="6"/>
                    <a:pt x="55" y="6"/>
                    <a:pt x="55" y="6"/>
                  </a:cubicBezTo>
                  <a:cubicBezTo>
                    <a:pt x="55" y="6"/>
                    <a:pt x="56" y="6"/>
                    <a:pt x="56" y="5"/>
                  </a:cubicBezTo>
                  <a:cubicBezTo>
                    <a:pt x="56" y="5"/>
                    <a:pt x="56" y="5"/>
                    <a:pt x="56" y="5"/>
                  </a:cubicBezTo>
                  <a:cubicBezTo>
                    <a:pt x="56" y="5"/>
                    <a:pt x="56" y="5"/>
                    <a:pt x="56" y="5"/>
                  </a:cubicBezTo>
                  <a:cubicBezTo>
                    <a:pt x="56" y="5"/>
                    <a:pt x="56" y="5"/>
                    <a:pt x="56" y="5"/>
                  </a:cubicBezTo>
                  <a:cubicBezTo>
                    <a:pt x="56" y="5"/>
                    <a:pt x="56" y="5"/>
                    <a:pt x="57" y="5"/>
                  </a:cubicBezTo>
                  <a:cubicBezTo>
                    <a:pt x="57" y="5"/>
                    <a:pt x="57" y="5"/>
                    <a:pt x="57" y="4"/>
                  </a:cubicBezTo>
                  <a:cubicBezTo>
                    <a:pt x="57" y="4"/>
                    <a:pt x="57" y="4"/>
                    <a:pt x="57" y="4"/>
                  </a:cubicBezTo>
                  <a:cubicBezTo>
                    <a:pt x="58" y="4"/>
                    <a:pt x="58" y="4"/>
                    <a:pt x="58" y="4"/>
                  </a:cubicBezTo>
                  <a:cubicBezTo>
                    <a:pt x="58" y="4"/>
                    <a:pt x="58" y="4"/>
                    <a:pt x="58" y="4"/>
                  </a:cubicBezTo>
                  <a:cubicBezTo>
                    <a:pt x="58" y="4"/>
                    <a:pt x="59" y="4"/>
                    <a:pt x="59" y="4"/>
                  </a:cubicBezTo>
                  <a:cubicBezTo>
                    <a:pt x="59" y="4"/>
                    <a:pt x="59" y="4"/>
                    <a:pt x="59" y="4"/>
                  </a:cubicBezTo>
                  <a:cubicBezTo>
                    <a:pt x="59" y="4"/>
                    <a:pt x="59" y="4"/>
                    <a:pt x="59" y="4"/>
                  </a:cubicBezTo>
                  <a:cubicBezTo>
                    <a:pt x="59" y="4"/>
                    <a:pt x="59" y="4"/>
                    <a:pt x="59" y="4"/>
                  </a:cubicBezTo>
                  <a:cubicBezTo>
                    <a:pt x="59" y="4"/>
                    <a:pt x="59" y="4"/>
                    <a:pt x="59" y="4"/>
                  </a:cubicBezTo>
                  <a:cubicBezTo>
                    <a:pt x="59" y="3"/>
                    <a:pt x="59" y="3"/>
                    <a:pt x="59" y="3"/>
                  </a:cubicBezTo>
                  <a:cubicBezTo>
                    <a:pt x="59" y="3"/>
                    <a:pt x="59" y="3"/>
                    <a:pt x="59" y="3"/>
                  </a:cubicBezTo>
                  <a:cubicBezTo>
                    <a:pt x="59" y="3"/>
                    <a:pt x="59" y="3"/>
                    <a:pt x="59" y="3"/>
                  </a:cubicBezTo>
                  <a:cubicBezTo>
                    <a:pt x="59" y="2"/>
                    <a:pt x="59" y="2"/>
                    <a:pt x="59" y="2"/>
                  </a:cubicBezTo>
                  <a:cubicBezTo>
                    <a:pt x="59" y="2"/>
                    <a:pt x="59" y="2"/>
                    <a:pt x="60" y="1"/>
                  </a:cubicBezTo>
                  <a:cubicBezTo>
                    <a:pt x="60" y="1"/>
                    <a:pt x="60" y="1"/>
                    <a:pt x="60" y="1"/>
                  </a:cubicBezTo>
                  <a:cubicBezTo>
                    <a:pt x="60" y="1"/>
                    <a:pt x="60" y="1"/>
                    <a:pt x="60" y="1"/>
                  </a:cubicBezTo>
                  <a:cubicBezTo>
                    <a:pt x="60" y="0"/>
                    <a:pt x="60" y="0"/>
                    <a:pt x="60" y="0"/>
                  </a:cubicBezTo>
                  <a:cubicBezTo>
                    <a:pt x="68" y="1"/>
                    <a:pt x="75" y="3"/>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7"/>
                    <a:pt x="82" y="7"/>
                    <a:pt x="82" y="7"/>
                  </a:cubicBezTo>
                  <a:cubicBezTo>
                    <a:pt x="82" y="7"/>
                    <a:pt x="82" y="7"/>
                    <a:pt x="82" y="7"/>
                  </a:cubicBezTo>
                  <a:cubicBezTo>
                    <a:pt x="82" y="7"/>
                    <a:pt x="82" y="7"/>
                    <a:pt x="82" y="7"/>
                  </a:cubicBezTo>
                  <a:cubicBezTo>
                    <a:pt x="82" y="7"/>
                    <a:pt x="82" y="7"/>
                    <a:pt x="82" y="7"/>
                  </a:cubicBezTo>
                  <a:cubicBezTo>
                    <a:pt x="82" y="7"/>
                    <a:pt x="82" y="7"/>
                    <a:pt x="82" y="7"/>
                  </a:cubicBezTo>
                  <a:cubicBezTo>
                    <a:pt x="82" y="8"/>
                    <a:pt x="82" y="8"/>
                    <a:pt x="82" y="8"/>
                  </a:cubicBezTo>
                  <a:cubicBezTo>
                    <a:pt x="82" y="8"/>
                    <a:pt x="82" y="8"/>
                    <a:pt x="82" y="8"/>
                  </a:cubicBezTo>
                  <a:cubicBezTo>
                    <a:pt x="82" y="8"/>
                    <a:pt x="82" y="9"/>
                    <a:pt x="82" y="9"/>
                  </a:cubicBezTo>
                  <a:cubicBezTo>
                    <a:pt x="82" y="9"/>
                    <a:pt x="82" y="9"/>
                    <a:pt x="82" y="9"/>
                  </a:cubicBezTo>
                  <a:cubicBezTo>
                    <a:pt x="83" y="9"/>
                    <a:pt x="83" y="10"/>
                    <a:pt x="83" y="10"/>
                  </a:cubicBezTo>
                  <a:cubicBezTo>
                    <a:pt x="83" y="10"/>
                    <a:pt x="83" y="10"/>
                    <a:pt x="83" y="10"/>
                  </a:cubicBezTo>
                  <a:cubicBezTo>
                    <a:pt x="83" y="10"/>
                    <a:pt x="83" y="10"/>
                    <a:pt x="83" y="10"/>
                  </a:cubicBezTo>
                  <a:cubicBezTo>
                    <a:pt x="83" y="10"/>
                    <a:pt x="83" y="10"/>
                    <a:pt x="83" y="10"/>
                  </a:cubicBezTo>
                  <a:cubicBezTo>
                    <a:pt x="83" y="10"/>
                    <a:pt x="83" y="10"/>
                    <a:pt x="83" y="10"/>
                  </a:cubicBezTo>
                  <a:cubicBezTo>
                    <a:pt x="83" y="11"/>
                    <a:pt x="83" y="11"/>
                    <a:pt x="83" y="11"/>
                  </a:cubicBezTo>
                  <a:cubicBezTo>
                    <a:pt x="83" y="10"/>
                    <a:pt x="83" y="10"/>
                    <a:pt x="83" y="10"/>
                  </a:cubicBezTo>
                  <a:cubicBezTo>
                    <a:pt x="81" y="10"/>
                    <a:pt x="81" y="10"/>
                    <a:pt x="81" y="10"/>
                  </a:cubicBezTo>
                  <a:cubicBezTo>
                    <a:pt x="81" y="10"/>
                    <a:pt x="81" y="10"/>
                    <a:pt x="81" y="10"/>
                  </a:cubicBezTo>
                  <a:cubicBezTo>
                    <a:pt x="81" y="10"/>
                    <a:pt x="81" y="10"/>
                    <a:pt x="81" y="10"/>
                  </a:cubicBezTo>
                  <a:cubicBezTo>
                    <a:pt x="81" y="10"/>
                    <a:pt x="81" y="11"/>
                    <a:pt x="81" y="11"/>
                  </a:cubicBezTo>
                  <a:cubicBezTo>
                    <a:pt x="81" y="11"/>
                    <a:pt x="81" y="11"/>
                    <a:pt x="81" y="11"/>
                  </a:cubicBezTo>
                  <a:cubicBezTo>
                    <a:pt x="81" y="11"/>
                    <a:pt x="81" y="11"/>
                    <a:pt x="81" y="11"/>
                  </a:cubicBezTo>
                  <a:cubicBezTo>
                    <a:pt x="80" y="11"/>
                    <a:pt x="80" y="11"/>
                    <a:pt x="80" y="11"/>
                  </a:cubicBezTo>
                  <a:cubicBezTo>
                    <a:pt x="80" y="11"/>
                    <a:pt x="80" y="11"/>
                    <a:pt x="80" y="11"/>
                  </a:cubicBezTo>
                  <a:cubicBezTo>
                    <a:pt x="80" y="11"/>
                    <a:pt x="80" y="11"/>
                    <a:pt x="80" y="11"/>
                  </a:cubicBezTo>
                  <a:cubicBezTo>
                    <a:pt x="79" y="11"/>
                    <a:pt x="79" y="11"/>
                    <a:pt x="79" y="11"/>
                  </a:cubicBezTo>
                  <a:cubicBezTo>
                    <a:pt x="79" y="11"/>
                    <a:pt x="79" y="11"/>
                    <a:pt x="79" y="11"/>
                  </a:cubicBezTo>
                  <a:cubicBezTo>
                    <a:pt x="79" y="11"/>
                    <a:pt x="79" y="11"/>
                    <a:pt x="79" y="11"/>
                  </a:cubicBezTo>
                  <a:cubicBezTo>
                    <a:pt x="79" y="11"/>
                    <a:pt x="79" y="11"/>
                    <a:pt x="79" y="11"/>
                  </a:cubicBezTo>
                  <a:cubicBezTo>
                    <a:pt x="78" y="11"/>
                    <a:pt x="78" y="11"/>
                    <a:pt x="78" y="12"/>
                  </a:cubicBezTo>
                  <a:cubicBezTo>
                    <a:pt x="77" y="12"/>
                    <a:pt x="77" y="12"/>
                    <a:pt x="77" y="13"/>
                  </a:cubicBezTo>
                  <a:cubicBezTo>
                    <a:pt x="77" y="13"/>
                    <a:pt x="77" y="13"/>
                    <a:pt x="77" y="13"/>
                  </a:cubicBezTo>
                  <a:cubicBezTo>
                    <a:pt x="77" y="13"/>
                    <a:pt x="77" y="13"/>
                    <a:pt x="77" y="13"/>
                  </a:cubicBezTo>
                  <a:cubicBezTo>
                    <a:pt x="77" y="13"/>
                    <a:pt x="76" y="13"/>
                    <a:pt x="76" y="14"/>
                  </a:cubicBezTo>
                  <a:cubicBezTo>
                    <a:pt x="76" y="14"/>
                    <a:pt x="76" y="14"/>
                    <a:pt x="76" y="14"/>
                  </a:cubicBezTo>
                  <a:cubicBezTo>
                    <a:pt x="76" y="14"/>
                    <a:pt x="76" y="14"/>
                    <a:pt x="76" y="14"/>
                  </a:cubicBezTo>
                  <a:cubicBezTo>
                    <a:pt x="77" y="15"/>
                    <a:pt x="77" y="16"/>
                    <a:pt x="78" y="16"/>
                  </a:cubicBezTo>
                  <a:cubicBezTo>
                    <a:pt x="78" y="16"/>
                    <a:pt x="78" y="17"/>
                    <a:pt x="79" y="17"/>
                  </a:cubicBezTo>
                  <a:cubicBezTo>
                    <a:pt x="79" y="18"/>
                    <a:pt x="80" y="19"/>
                    <a:pt x="80" y="20"/>
                  </a:cubicBezTo>
                  <a:cubicBezTo>
                    <a:pt x="80" y="20"/>
                    <a:pt x="80" y="20"/>
                    <a:pt x="80" y="20"/>
                  </a:cubicBezTo>
                  <a:cubicBezTo>
                    <a:pt x="81" y="20"/>
                    <a:pt x="81" y="20"/>
                    <a:pt x="81" y="20"/>
                  </a:cubicBezTo>
                  <a:cubicBezTo>
                    <a:pt x="81" y="20"/>
                    <a:pt x="81" y="20"/>
                    <a:pt x="81" y="19"/>
                  </a:cubicBezTo>
                  <a:cubicBezTo>
                    <a:pt x="81" y="19"/>
                    <a:pt x="81" y="19"/>
                    <a:pt x="81" y="19"/>
                  </a:cubicBezTo>
                  <a:cubicBezTo>
                    <a:pt x="81" y="19"/>
                    <a:pt x="81" y="19"/>
                    <a:pt x="81" y="19"/>
                  </a:cubicBezTo>
                  <a:cubicBezTo>
                    <a:pt x="81" y="19"/>
                    <a:pt x="81" y="19"/>
                    <a:pt x="81" y="19"/>
                  </a:cubicBezTo>
                  <a:cubicBezTo>
                    <a:pt x="83" y="19"/>
                    <a:pt x="83" y="19"/>
                    <a:pt x="83" y="19"/>
                  </a:cubicBezTo>
                  <a:cubicBezTo>
                    <a:pt x="83" y="19"/>
                    <a:pt x="83" y="19"/>
                    <a:pt x="83" y="19"/>
                  </a:cubicBezTo>
                  <a:cubicBezTo>
                    <a:pt x="83" y="19"/>
                    <a:pt x="83" y="19"/>
                    <a:pt x="83" y="19"/>
                  </a:cubicBezTo>
                  <a:cubicBezTo>
                    <a:pt x="83" y="19"/>
                    <a:pt x="83" y="19"/>
                    <a:pt x="83" y="18"/>
                  </a:cubicBezTo>
                  <a:cubicBezTo>
                    <a:pt x="83" y="18"/>
                    <a:pt x="84" y="18"/>
                    <a:pt x="84" y="18"/>
                  </a:cubicBezTo>
                  <a:cubicBezTo>
                    <a:pt x="84" y="18"/>
                    <a:pt x="84" y="18"/>
                    <a:pt x="84" y="18"/>
                  </a:cubicBezTo>
                  <a:cubicBezTo>
                    <a:pt x="84" y="18"/>
                    <a:pt x="84" y="18"/>
                    <a:pt x="84" y="19"/>
                  </a:cubicBezTo>
                  <a:cubicBezTo>
                    <a:pt x="84" y="19"/>
                    <a:pt x="84" y="19"/>
                    <a:pt x="84" y="19"/>
                  </a:cubicBezTo>
                  <a:cubicBezTo>
                    <a:pt x="84" y="19"/>
                    <a:pt x="85" y="19"/>
                    <a:pt x="85" y="19"/>
                  </a:cubicBezTo>
                  <a:cubicBezTo>
                    <a:pt x="85" y="19"/>
                    <a:pt x="85" y="19"/>
                    <a:pt x="85" y="19"/>
                  </a:cubicBezTo>
                  <a:cubicBezTo>
                    <a:pt x="85" y="19"/>
                    <a:pt x="85" y="19"/>
                    <a:pt x="85" y="19"/>
                  </a:cubicBezTo>
                  <a:cubicBezTo>
                    <a:pt x="85" y="19"/>
                    <a:pt x="85" y="19"/>
                    <a:pt x="85" y="19"/>
                  </a:cubicBezTo>
                  <a:cubicBezTo>
                    <a:pt x="85" y="19"/>
                    <a:pt x="86" y="19"/>
                    <a:pt x="86" y="19"/>
                  </a:cubicBezTo>
                  <a:cubicBezTo>
                    <a:pt x="86" y="19"/>
                    <a:pt x="86" y="19"/>
                    <a:pt x="86" y="20"/>
                  </a:cubicBezTo>
                  <a:cubicBezTo>
                    <a:pt x="86" y="20"/>
                    <a:pt x="86" y="20"/>
                    <a:pt x="86" y="20"/>
                  </a:cubicBezTo>
                  <a:cubicBezTo>
                    <a:pt x="86" y="20"/>
                    <a:pt x="86" y="20"/>
                    <a:pt x="86" y="20"/>
                  </a:cubicBezTo>
                  <a:cubicBezTo>
                    <a:pt x="87" y="20"/>
                    <a:pt x="87" y="20"/>
                    <a:pt x="87" y="20"/>
                  </a:cubicBezTo>
                  <a:cubicBezTo>
                    <a:pt x="87" y="20"/>
                    <a:pt x="87" y="20"/>
                    <a:pt x="87" y="20"/>
                  </a:cubicBezTo>
                  <a:cubicBezTo>
                    <a:pt x="87" y="20"/>
                    <a:pt x="87" y="20"/>
                    <a:pt x="87" y="20"/>
                  </a:cubicBezTo>
                  <a:cubicBezTo>
                    <a:pt x="87" y="20"/>
                    <a:pt x="87" y="20"/>
                    <a:pt x="87" y="20"/>
                  </a:cubicBezTo>
                  <a:cubicBezTo>
                    <a:pt x="88" y="20"/>
                    <a:pt x="88" y="20"/>
                    <a:pt x="88" y="21"/>
                  </a:cubicBezTo>
                  <a:cubicBezTo>
                    <a:pt x="88" y="21"/>
                    <a:pt x="88" y="21"/>
                    <a:pt x="88" y="21"/>
                  </a:cubicBezTo>
                  <a:cubicBezTo>
                    <a:pt x="88" y="23"/>
                    <a:pt x="88" y="23"/>
                    <a:pt x="88" y="23"/>
                  </a:cubicBezTo>
                  <a:cubicBezTo>
                    <a:pt x="89" y="23"/>
                    <a:pt x="89" y="23"/>
                    <a:pt x="89" y="23"/>
                  </a:cubicBezTo>
                  <a:cubicBezTo>
                    <a:pt x="89" y="23"/>
                    <a:pt x="89" y="23"/>
                    <a:pt x="89" y="23"/>
                  </a:cubicBezTo>
                  <a:cubicBezTo>
                    <a:pt x="89" y="23"/>
                    <a:pt x="89" y="23"/>
                    <a:pt x="89" y="23"/>
                  </a:cubicBezTo>
                  <a:cubicBezTo>
                    <a:pt x="89" y="23"/>
                    <a:pt x="89" y="23"/>
                    <a:pt x="89" y="23"/>
                  </a:cubicBezTo>
                  <a:cubicBezTo>
                    <a:pt x="89" y="24"/>
                    <a:pt x="89" y="24"/>
                    <a:pt x="89" y="24"/>
                  </a:cubicBezTo>
                  <a:cubicBezTo>
                    <a:pt x="90" y="24"/>
                    <a:pt x="90" y="24"/>
                    <a:pt x="90" y="24"/>
                  </a:cubicBezTo>
                  <a:cubicBezTo>
                    <a:pt x="90" y="23"/>
                    <a:pt x="90" y="23"/>
                    <a:pt x="90" y="23"/>
                  </a:cubicBezTo>
                  <a:cubicBezTo>
                    <a:pt x="90" y="23"/>
                    <a:pt x="90" y="23"/>
                    <a:pt x="90" y="23"/>
                  </a:cubicBezTo>
                  <a:cubicBezTo>
                    <a:pt x="90" y="23"/>
                    <a:pt x="90" y="23"/>
                    <a:pt x="90" y="23"/>
                  </a:cubicBezTo>
                  <a:cubicBezTo>
                    <a:pt x="90" y="23"/>
                    <a:pt x="91" y="22"/>
                    <a:pt x="91" y="22"/>
                  </a:cubicBezTo>
                  <a:cubicBezTo>
                    <a:pt x="91" y="22"/>
                    <a:pt x="91" y="22"/>
                    <a:pt x="91" y="22"/>
                  </a:cubicBezTo>
                  <a:cubicBezTo>
                    <a:pt x="91" y="20"/>
                    <a:pt x="91" y="20"/>
                    <a:pt x="91" y="20"/>
                  </a:cubicBezTo>
                  <a:cubicBezTo>
                    <a:pt x="91" y="20"/>
                    <a:pt x="90" y="20"/>
                    <a:pt x="90" y="20"/>
                  </a:cubicBezTo>
                  <a:cubicBezTo>
                    <a:pt x="90" y="20"/>
                    <a:pt x="90" y="20"/>
                    <a:pt x="90" y="20"/>
                  </a:cubicBezTo>
                  <a:cubicBezTo>
                    <a:pt x="90" y="19"/>
                    <a:pt x="90" y="19"/>
                    <a:pt x="89" y="19"/>
                  </a:cubicBezTo>
                  <a:cubicBezTo>
                    <a:pt x="89" y="19"/>
                    <a:pt x="89" y="19"/>
                    <a:pt x="89" y="19"/>
                  </a:cubicBezTo>
                  <a:cubicBezTo>
                    <a:pt x="89"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1" y="19"/>
                  </a:cubicBezTo>
                  <a:cubicBezTo>
                    <a:pt x="91" y="19"/>
                    <a:pt x="91" y="19"/>
                    <a:pt x="91" y="19"/>
                  </a:cubicBezTo>
                  <a:cubicBezTo>
                    <a:pt x="91" y="19"/>
                    <a:pt x="91" y="19"/>
                    <a:pt x="91" y="19"/>
                  </a:cubicBezTo>
                  <a:cubicBezTo>
                    <a:pt x="91" y="19"/>
                    <a:pt x="91" y="19"/>
                    <a:pt x="91" y="19"/>
                  </a:cubicBezTo>
                  <a:cubicBezTo>
                    <a:pt x="91" y="20"/>
                    <a:pt x="91" y="20"/>
                    <a:pt x="91" y="20"/>
                  </a:cubicBezTo>
                  <a:cubicBezTo>
                    <a:pt x="91" y="20"/>
                    <a:pt x="91" y="20"/>
                    <a:pt x="91" y="20"/>
                  </a:cubicBezTo>
                  <a:cubicBezTo>
                    <a:pt x="91" y="21"/>
                    <a:pt x="92" y="21"/>
                    <a:pt x="92" y="21"/>
                  </a:cubicBezTo>
                  <a:cubicBezTo>
                    <a:pt x="92" y="21"/>
                    <a:pt x="92" y="21"/>
                    <a:pt x="92" y="21"/>
                  </a:cubicBezTo>
                  <a:cubicBezTo>
                    <a:pt x="92" y="21"/>
                    <a:pt x="92" y="21"/>
                    <a:pt x="92" y="21"/>
                  </a:cubicBezTo>
                  <a:cubicBezTo>
                    <a:pt x="92" y="21"/>
                    <a:pt x="92" y="21"/>
                    <a:pt x="92" y="21"/>
                  </a:cubicBezTo>
                  <a:cubicBezTo>
                    <a:pt x="92" y="21"/>
                    <a:pt x="92" y="21"/>
                    <a:pt x="92" y="21"/>
                  </a:cubicBezTo>
                  <a:cubicBezTo>
                    <a:pt x="92" y="21"/>
                    <a:pt x="92" y="22"/>
                    <a:pt x="93" y="22"/>
                  </a:cubicBezTo>
                  <a:cubicBezTo>
                    <a:pt x="93" y="22"/>
                    <a:pt x="93" y="22"/>
                    <a:pt x="93" y="22"/>
                  </a:cubicBezTo>
                  <a:cubicBezTo>
                    <a:pt x="93" y="22"/>
                    <a:pt x="93" y="22"/>
                    <a:pt x="93" y="22"/>
                  </a:cubicBezTo>
                  <a:cubicBezTo>
                    <a:pt x="93" y="22"/>
                    <a:pt x="93" y="22"/>
                    <a:pt x="93" y="22"/>
                  </a:cubicBezTo>
                  <a:cubicBezTo>
                    <a:pt x="93" y="22"/>
                    <a:pt x="94" y="22"/>
                    <a:pt x="94" y="22"/>
                  </a:cubicBezTo>
                  <a:cubicBezTo>
                    <a:pt x="94" y="21"/>
                    <a:pt x="94" y="21"/>
                    <a:pt x="94" y="21"/>
                  </a:cubicBezTo>
                  <a:cubicBezTo>
                    <a:pt x="94" y="21"/>
                    <a:pt x="94" y="21"/>
                    <a:pt x="94" y="21"/>
                  </a:cubicBezTo>
                  <a:cubicBezTo>
                    <a:pt x="94" y="21"/>
                    <a:pt x="94" y="20"/>
                    <a:pt x="94" y="20"/>
                  </a:cubicBezTo>
                  <a:cubicBezTo>
                    <a:pt x="94" y="19"/>
                    <a:pt x="94" y="18"/>
                    <a:pt x="93" y="18"/>
                  </a:cubicBezTo>
                  <a:cubicBezTo>
                    <a:pt x="93" y="17"/>
                    <a:pt x="93" y="17"/>
                    <a:pt x="93" y="17"/>
                  </a:cubicBezTo>
                  <a:cubicBezTo>
                    <a:pt x="93" y="17"/>
                    <a:pt x="93" y="17"/>
                    <a:pt x="93" y="17"/>
                  </a:cubicBezTo>
                  <a:cubicBezTo>
                    <a:pt x="93" y="17"/>
                    <a:pt x="93" y="17"/>
                    <a:pt x="93" y="17"/>
                  </a:cubicBezTo>
                  <a:cubicBezTo>
                    <a:pt x="93" y="17"/>
                    <a:pt x="93" y="17"/>
                    <a:pt x="93" y="16"/>
                  </a:cubicBezTo>
                  <a:cubicBezTo>
                    <a:pt x="93" y="16"/>
                    <a:pt x="93" y="16"/>
                    <a:pt x="93" y="16"/>
                  </a:cubicBezTo>
                  <a:cubicBezTo>
                    <a:pt x="93" y="16"/>
                    <a:pt x="93" y="16"/>
                    <a:pt x="93" y="16"/>
                  </a:cubicBezTo>
                  <a:cubicBezTo>
                    <a:pt x="94" y="16"/>
                    <a:pt x="94" y="16"/>
                    <a:pt x="94" y="17"/>
                  </a:cubicBezTo>
                  <a:cubicBezTo>
                    <a:pt x="95" y="17"/>
                    <a:pt x="95" y="17"/>
                    <a:pt x="95" y="17"/>
                  </a:cubicBezTo>
                  <a:cubicBezTo>
                    <a:pt x="95" y="17"/>
                    <a:pt x="95" y="17"/>
                    <a:pt x="95" y="17"/>
                  </a:cubicBezTo>
                  <a:cubicBezTo>
                    <a:pt x="95" y="17"/>
                    <a:pt x="95" y="17"/>
                    <a:pt x="96" y="17"/>
                  </a:cubicBezTo>
                  <a:cubicBezTo>
                    <a:pt x="96" y="17"/>
                    <a:pt x="96" y="17"/>
                    <a:pt x="96" y="17"/>
                  </a:cubicBezTo>
                  <a:cubicBezTo>
                    <a:pt x="96" y="17"/>
                    <a:pt x="96" y="18"/>
                    <a:pt x="96" y="18"/>
                  </a:cubicBezTo>
                  <a:cubicBezTo>
                    <a:pt x="96" y="18"/>
                    <a:pt x="96" y="18"/>
                    <a:pt x="96" y="18"/>
                  </a:cubicBezTo>
                  <a:cubicBezTo>
                    <a:pt x="97" y="18"/>
                    <a:pt x="97" y="18"/>
                    <a:pt x="97" y="19"/>
                  </a:cubicBezTo>
                  <a:cubicBezTo>
                    <a:pt x="97" y="19"/>
                    <a:pt x="97" y="19"/>
                    <a:pt x="97" y="19"/>
                  </a:cubicBezTo>
                  <a:cubicBezTo>
                    <a:pt x="97" y="19"/>
                    <a:pt x="97" y="19"/>
                    <a:pt x="97" y="19"/>
                  </a:cubicBezTo>
                  <a:cubicBezTo>
                    <a:pt x="96" y="19"/>
                    <a:pt x="96" y="19"/>
                    <a:pt x="96" y="19"/>
                  </a:cubicBezTo>
                  <a:cubicBezTo>
                    <a:pt x="96" y="19"/>
                    <a:pt x="96" y="19"/>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1"/>
                    <a:pt x="95" y="21"/>
                    <a:pt x="96" y="21"/>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3"/>
                    <a:pt x="97" y="23"/>
                  </a:cubicBezTo>
                  <a:cubicBezTo>
                    <a:pt x="97" y="23"/>
                    <a:pt x="97" y="23"/>
                    <a:pt x="97" y="23"/>
                  </a:cubicBezTo>
                  <a:cubicBezTo>
                    <a:pt x="97" y="23"/>
                    <a:pt x="97" y="23"/>
                    <a:pt x="97" y="23"/>
                  </a:cubicBezTo>
                  <a:cubicBezTo>
                    <a:pt x="97" y="23"/>
                    <a:pt x="97" y="23"/>
                    <a:pt x="97" y="23"/>
                  </a:cubicBezTo>
                  <a:cubicBezTo>
                    <a:pt x="97" y="23"/>
                    <a:pt x="97" y="23"/>
                    <a:pt x="97" y="23"/>
                  </a:cubicBezTo>
                  <a:cubicBezTo>
                    <a:pt x="98" y="24"/>
                    <a:pt x="98" y="24"/>
                    <a:pt x="98" y="24"/>
                  </a:cubicBezTo>
                  <a:cubicBezTo>
                    <a:pt x="98" y="24"/>
                    <a:pt x="98" y="24"/>
                    <a:pt x="98" y="24"/>
                  </a:cubicBezTo>
                  <a:cubicBezTo>
                    <a:pt x="98" y="24"/>
                    <a:pt x="99" y="24"/>
                    <a:pt x="99" y="24"/>
                  </a:cubicBezTo>
                  <a:cubicBezTo>
                    <a:pt x="99" y="24"/>
                    <a:pt x="99" y="24"/>
                    <a:pt x="99" y="24"/>
                  </a:cubicBezTo>
                  <a:cubicBezTo>
                    <a:pt x="99" y="24"/>
                    <a:pt x="99" y="24"/>
                    <a:pt x="99" y="24"/>
                  </a:cubicBezTo>
                  <a:cubicBezTo>
                    <a:pt x="99" y="24"/>
                    <a:pt x="99" y="24"/>
                    <a:pt x="99" y="24"/>
                  </a:cubicBezTo>
                  <a:cubicBezTo>
                    <a:pt x="99" y="24"/>
                    <a:pt x="99" y="23"/>
                    <a:pt x="100" y="23"/>
                  </a:cubicBezTo>
                  <a:cubicBezTo>
                    <a:pt x="100" y="23"/>
                    <a:pt x="100" y="23"/>
                    <a:pt x="100" y="23"/>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5"/>
                    <a:pt x="100" y="25"/>
                    <a:pt x="100" y="25"/>
                  </a:cubicBezTo>
                  <a:cubicBezTo>
                    <a:pt x="100" y="25"/>
                    <a:pt x="100" y="25"/>
                    <a:pt x="100" y="25"/>
                  </a:cubicBezTo>
                  <a:cubicBezTo>
                    <a:pt x="100" y="25"/>
                    <a:pt x="100" y="26"/>
                    <a:pt x="101" y="26"/>
                  </a:cubicBezTo>
                  <a:cubicBezTo>
                    <a:pt x="101" y="26"/>
                    <a:pt x="101" y="26"/>
                    <a:pt x="101" y="26"/>
                  </a:cubicBezTo>
                  <a:cubicBezTo>
                    <a:pt x="101" y="26"/>
                    <a:pt x="101" y="26"/>
                    <a:pt x="101" y="26"/>
                  </a:cubicBezTo>
                  <a:cubicBezTo>
                    <a:pt x="101" y="26"/>
                    <a:pt x="101" y="26"/>
                    <a:pt x="101" y="26"/>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8"/>
                    <a:pt x="101" y="28"/>
                  </a:cubicBezTo>
                  <a:cubicBezTo>
                    <a:pt x="101" y="28"/>
                    <a:pt x="101" y="27"/>
                    <a:pt x="101"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28"/>
                    <a:pt x="99" y="28"/>
                    <a:pt x="99" y="28"/>
                  </a:cubicBezTo>
                  <a:cubicBezTo>
                    <a:pt x="99" y="27"/>
                    <a:pt x="99" y="27"/>
                    <a:pt x="99" y="27"/>
                  </a:cubicBezTo>
                  <a:cubicBezTo>
                    <a:pt x="99" y="27"/>
                    <a:pt x="99"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7" y="27"/>
                    <a:pt x="97" y="27"/>
                    <a:pt x="97" y="27"/>
                  </a:cubicBezTo>
                  <a:cubicBezTo>
                    <a:pt x="97" y="27"/>
                    <a:pt x="97" y="27"/>
                    <a:pt x="97" y="26"/>
                  </a:cubicBezTo>
                  <a:cubicBezTo>
                    <a:pt x="96" y="26"/>
                    <a:pt x="96" y="26"/>
                    <a:pt x="96" y="26"/>
                  </a:cubicBezTo>
                  <a:cubicBezTo>
                    <a:pt x="96" y="27"/>
                    <a:pt x="96" y="27"/>
                    <a:pt x="96" y="27"/>
                  </a:cubicBezTo>
                  <a:cubicBezTo>
                    <a:pt x="96" y="27"/>
                    <a:pt x="96" y="28"/>
                    <a:pt x="96" y="28"/>
                  </a:cubicBezTo>
                  <a:cubicBezTo>
                    <a:pt x="96" y="28"/>
                    <a:pt x="96" y="28"/>
                    <a:pt x="96" y="28"/>
                  </a:cubicBezTo>
                  <a:cubicBezTo>
                    <a:pt x="96" y="28"/>
                    <a:pt x="96" y="28"/>
                    <a:pt x="95" y="28"/>
                  </a:cubicBezTo>
                  <a:cubicBezTo>
                    <a:pt x="95" y="28"/>
                    <a:pt x="95" y="28"/>
                    <a:pt x="95" y="28"/>
                  </a:cubicBezTo>
                  <a:cubicBezTo>
                    <a:pt x="95" y="28"/>
                    <a:pt x="95" y="28"/>
                    <a:pt x="95" y="28"/>
                  </a:cubicBezTo>
                  <a:cubicBezTo>
                    <a:pt x="95" y="28"/>
                    <a:pt x="95" y="28"/>
                    <a:pt x="95" y="28"/>
                  </a:cubicBezTo>
                  <a:cubicBezTo>
                    <a:pt x="95" y="27"/>
                    <a:pt x="95" y="27"/>
                    <a:pt x="95"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3" y="27"/>
                    <a:pt x="93" y="27"/>
                    <a:pt x="93" y="27"/>
                  </a:cubicBezTo>
                  <a:cubicBezTo>
                    <a:pt x="93" y="27"/>
                    <a:pt x="93" y="27"/>
                    <a:pt x="93" y="27"/>
                  </a:cubicBezTo>
                  <a:cubicBezTo>
                    <a:pt x="93" y="27"/>
                    <a:pt x="93" y="27"/>
                    <a:pt x="93" y="27"/>
                  </a:cubicBezTo>
                  <a:cubicBezTo>
                    <a:pt x="93" y="27"/>
                    <a:pt x="93" y="27"/>
                    <a:pt x="93" y="27"/>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2" y="26"/>
                  </a:cubicBezTo>
                  <a:cubicBezTo>
                    <a:pt x="92" y="26"/>
                    <a:pt x="92" y="26"/>
                    <a:pt x="92" y="26"/>
                  </a:cubicBezTo>
                  <a:cubicBezTo>
                    <a:pt x="92" y="26"/>
                    <a:pt x="92" y="26"/>
                    <a:pt x="92" y="26"/>
                  </a:cubicBezTo>
                  <a:cubicBezTo>
                    <a:pt x="91" y="26"/>
                    <a:pt x="91" y="26"/>
                    <a:pt x="91" y="26"/>
                  </a:cubicBezTo>
                  <a:cubicBezTo>
                    <a:pt x="91" y="26"/>
                    <a:pt x="91" y="26"/>
                    <a:pt x="91" y="26"/>
                  </a:cubicBezTo>
                  <a:cubicBezTo>
                    <a:pt x="91" y="26"/>
                    <a:pt x="91" y="26"/>
                    <a:pt x="91" y="26"/>
                  </a:cubicBezTo>
                  <a:cubicBezTo>
                    <a:pt x="90" y="26"/>
                    <a:pt x="90" y="26"/>
                    <a:pt x="90" y="26"/>
                  </a:cubicBezTo>
                  <a:cubicBezTo>
                    <a:pt x="90" y="26"/>
                    <a:pt x="90" y="26"/>
                    <a:pt x="90" y="26"/>
                  </a:cubicBezTo>
                  <a:cubicBezTo>
                    <a:pt x="90" y="26"/>
                    <a:pt x="90" y="26"/>
                    <a:pt x="90" y="26"/>
                  </a:cubicBezTo>
                  <a:cubicBezTo>
                    <a:pt x="90" y="26"/>
                    <a:pt x="90" y="26"/>
                    <a:pt x="90" y="25"/>
                  </a:cubicBezTo>
                  <a:cubicBezTo>
                    <a:pt x="90" y="25"/>
                    <a:pt x="90" y="25"/>
                    <a:pt x="90" y="25"/>
                  </a:cubicBezTo>
                  <a:cubicBezTo>
                    <a:pt x="89" y="25"/>
                    <a:pt x="89" y="25"/>
                    <a:pt x="89" y="25"/>
                  </a:cubicBezTo>
                  <a:cubicBezTo>
                    <a:pt x="89" y="25"/>
                    <a:pt x="89" y="25"/>
                    <a:pt x="89" y="25"/>
                  </a:cubicBezTo>
                  <a:cubicBezTo>
                    <a:pt x="89" y="25"/>
                    <a:pt x="89" y="25"/>
                    <a:pt x="89" y="25"/>
                  </a:cubicBezTo>
                  <a:cubicBezTo>
                    <a:pt x="89" y="25"/>
                    <a:pt x="89" y="25"/>
                    <a:pt x="89" y="25"/>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3"/>
                    <a:pt x="89" y="23"/>
                  </a:cubicBezTo>
                  <a:cubicBezTo>
                    <a:pt x="88" y="23"/>
                    <a:pt x="88" y="23"/>
                    <a:pt x="88" y="23"/>
                  </a:cubicBezTo>
                  <a:cubicBezTo>
                    <a:pt x="88" y="23"/>
                    <a:pt x="88" y="23"/>
                    <a:pt x="88" y="23"/>
                  </a:cubicBezTo>
                  <a:cubicBezTo>
                    <a:pt x="88" y="23"/>
                    <a:pt x="88" y="23"/>
                    <a:pt x="88" y="23"/>
                  </a:cubicBezTo>
                  <a:cubicBezTo>
                    <a:pt x="88" y="22"/>
                    <a:pt x="88" y="22"/>
                    <a:pt x="88" y="22"/>
                  </a:cubicBezTo>
                  <a:cubicBezTo>
                    <a:pt x="87" y="22"/>
                    <a:pt x="87" y="22"/>
                    <a:pt x="87" y="22"/>
                  </a:cubicBezTo>
                  <a:cubicBezTo>
                    <a:pt x="87" y="22"/>
                    <a:pt x="86" y="23"/>
                    <a:pt x="86" y="23"/>
                  </a:cubicBezTo>
                  <a:cubicBezTo>
                    <a:pt x="86" y="23"/>
                    <a:pt x="86" y="23"/>
                    <a:pt x="86" y="23"/>
                  </a:cubicBezTo>
                  <a:cubicBezTo>
                    <a:pt x="86" y="23"/>
                    <a:pt x="86" y="23"/>
                    <a:pt x="86" y="23"/>
                  </a:cubicBezTo>
                  <a:cubicBezTo>
                    <a:pt x="85" y="23"/>
                    <a:pt x="85" y="23"/>
                    <a:pt x="85" y="23"/>
                  </a:cubicBezTo>
                  <a:cubicBezTo>
                    <a:pt x="85" y="23"/>
                    <a:pt x="85" y="23"/>
                    <a:pt x="84" y="23"/>
                  </a:cubicBezTo>
                  <a:cubicBezTo>
                    <a:pt x="84" y="23"/>
                    <a:pt x="83" y="23"/>
                    <a:pt x="83" y="23"/>
                  </a:cubicBezTo>
                  <a:cubicBezTo>
                    <a:pt x="83" y="23"/>
                    <a:pt x="83" y="23"/>
                    <a:pt x="83" y="23"/>
                  </a:cubicBezTo>
                  <a:cubicBezTo>
                    <a:pt x="82" y="23"/>
                    <a:pt x="82" y="23"/>
                    <a:pt x="82" y="23"/>
                  </a:cubicBezTo>
                  <a:cubicBezTo>
                    <a:pt x="82" y="23"/>
                    <a:pt x="82" y="23"/>
                    <a:pt x="82" y="23"/>
                  </a:cubicBezTo>
                  <a:cubicBezTo>
                    <a:pt x="82" y="23"/>
                    <a:pt x="82" y="23"/>
                    <a:pt x="82" y="23"/>
                  </a:cubicBezTo>
                  <a:cubicBezTo>
                    <a:pt x="82" y="23"/>
                    <a:pt x="82" y="23"/>
                    <a:pt x="82" y="23"/>
                  </a:cubicBezTo>
                  <a:cubicBezTo>
                    <a:pt x="82" y="23"/>
                    <a:pt x="82" y="23"/>
                    <a:pt x="81" y="23"/>
                  </a:cubicBezTo>
                  <a:cubicBezTo>
                    <a:pt x="81" y="23"/>
                    <a:pt x="81" y="23"/>
                    <a:pt x="81" y="23"/>
                  </a:cubicBezTo>
                  <a:cubicBezTo>
                    <a:pt x="81" y="23"/>
                    <a:pt x="81" y="23"/>
                    <a:pt x="81" y="23"/>
                  </a:cubicBezTo>
                  <a:cubicBezTo>
                    <a:pt x="81" y="23"/>
                    <a:pt x="81" y="23"/>
                    <a:pt x="81" y="23"/>
                  </a:cubicBezTo>
                  <a:cubicBezTo>
                    <a:pt x="81" y="24"/>
                    <a:pt x="81" y="24"/>
                    <a:pt x="81" y="24"/>
                  </a:cubicBezTo>
                  <a:cubicBezTo>
                    <a:pt x="81" y="24"/>
                    <a:pt x="81" y="24"/>
                    <a:pt x="81" y="24"/>
                  </a:cubicBezTo>
                  <a:cubicBezTo>
                    <a:pt x="81" y="24"/>
                    <a:pt x="81" y="24"/>
                    <a:pt x="80" y="24"/>
                  </a:cubicBezTo>
                  <a:cubicBezTo>
                    <a:pt x="80" y="24"/>
                    <a:pt x="80" y="24"/>
                    <a:pt x="80" y="24"/>
                  </a:cubicBezTo>
                  <a:cubicBezTo>
                    <a:pt x="79" y="24"/>
                    <a:pt x="79" y="24"/>
                    <a:pt x="79" y="24"/>
                  </a:cubicBezTo>
                  <a:cubicBezTo>
                    <a:pt x="79" y="24"/>
                    <a:pt x="79" y="24"/>
                    <a:pt x="79" y="24"/>
                  </a:cubicBezTo>
                  <a:cubicBezTo>
                    <a:pt x="79" y="24"/>
                    <a:pt x="79" y="24"/>
                    <a:pt x="78" y="24"/>
                  </a:cubicBezTo>
                  <a:cubicBezTo>
                    <a:pt x="78" y="24"/>
                    <a:pt x="78" y="24"/>
                    <a:pt x="78" y="24"/>
                  </a:cubicBezTo>
                  <a:cubicBezTo>
                    <a:pt x="78" y="24"/>
                    <a:pt x="78" y="24"/>
                    <a:pt x="78" y="24"/>
                  </a:cubicBezTo>
                  <a:cubicBezTo>
                    <a:pt x="78" y="24"/>
                    <a:pt x="78" y="24"/>
                    <a:pt x="78" y="24"/>
                  </a:cubicBezTo>
                  <a:cubicBezTo>
                    <a:pt x="78" y="24"/>
                    <a:pt x="78" y="24"/>
                    <a:pt x="78" y="24"/>
                  </a:cubicBezTo>
                  <a:cubicBezTo>
                    <a:pt x="78" y="24"/>
                    <a:pt x="78" y="24"/>
                    <a:pt x="78" y="25"/>
                  </a:cubicBezTo>
                  <a:cubicBezTo>
                    <a:pt x="78" y="25"/>
                    <a:pt x="78" y="25"/>
                    <a:pt x="77" y="25"/>
                  </a:cubicBezTo>
                  <a:cubicBezTo>
                    <a:pt x="77" y="25"/>
                    <a:pt x="77" y="25"/>
                    <a:pt x="77" y="25"/>
                  </a:cubicBezTo>
                  <a:cubicBezTo>
                    <a:pt x="77" y="25"/>
                    <a:pt x="77" y="25"/>
                    <a:pt x="76" y="25"/>
                  </a:cubicBezTo>
                  <a:cubicBezTo>
                    <a:pt x="76" y="25"/>
                    <a:pt x="76" y="26"/>
                    <a:pt x="76" y="26"/>
                  </a:cubicBezTo>
                  <a:cubicBezTo>
                    <a:pt x="76" y="26"/>
                    <a:pt x="76" y="26"/>
                    <a:pt x="76" y="26"/>
                  </a:cubicBezTo>
                  <a:cubicBezTo>
                    <a:pt x="76" y="26"/>
                    <a:pt x="76" y="26"/>
                    <a:pt x="76" y="26"/>
                  </a:cubicBezTo>
                  <a:cubicBezTo>
                    <a:pt x="76" y="26"/>
                    <a:pt x="76" y="26"/>
                    <a:pt x="76" y="26"/>
                  </a:cubicBezTo>
                  <a:cubicBezTo>
                    <a:pt x="76" y="26"/>
                    <a:pt x="76" y="26"/>
                    <a:pt x="76" y="26"/>
                  </a:cubicBezTo>
                  <a:cubicBezTo>
                    <a:pt x="76" y="26"/>
                    <a:pt x="76" y="26"/>
                    <a:pt x="75" y="26"/>
                  </a:cubicBezTo>
                  <a:cubicBezTo>
                    <a:pt x="75" y="26"/>
                    <a:pt x="75" y="27"/>
                    <a:pt x="75" y="27"/>
                  </a:cubicBezTo>
                  <a:cubicBezTo>
                    <a:pt x="75" y="27"/>
                    <a:pt x="75" y="27"/>
                    <a:pt x="75" y="27"/>
                  </a:cubicBezTo>
                  <a:cubicBezTo>
                    <a:pt x="75" y="28"/>
                    <a:pt x="75" y="28"/>
                    <a:pt x="75" y="28"/>
                  </a:cubicBezTo>
                  <a:cubicBezTo>
                    <a:pt x="74" y="28"/>
                    <a:pt x="74" y="28"/>
                    <a:pt x="74" y="28"/>
                  </a:cubicBezTo>
                  <a:cubicBezTo>
                    <a:pt x="74" y="28"/>
                    <a:pt x="74" y="28"/>
                    <a:pt x="74" y="28"/>
                  </a:cubicBezTo>
                  <a:cubicBezTo>
                    <a:pt x="75" y="29"/>
                    <a:pt x="75" y="29"/>
                    <a:pt x="74" y="30"/>
                  </a:cubicBezTo>
                  <a:cubicBezTo>
                    <a:pt x="74" y="30"/>
                    <a:pt x="74" y="30"/>
                    <a:pt x="74" y="30"/>
                  </a:cubicBezTo>
                  <a:cubicBezTo>
                    <a:pt x="74" y="30"/>
                    <a:pt x="74" y="30"/>
                    <a:pt x="74" y="30"/>
                  </a:cubicBezTo>
                  <a:cubicBezTo>
                    <a:pt x="74" y="30"/>
                    <a:pt x="74" y="30"/>
                    <a:pt x="74" y="30"/>
                  </a:cubicBezTo>
                  <a:cubicBezTo>
                    <a:pt x="74" y="30"/>
                    <a:pt x="73" y="30"/>
                    <a:pt x="73" y="30"/>
                  </a:cubicBezTo>
                  <a:cubicBezTo>
                    <a:pt x="73" y="30"/>
                    <a:pt x="73" y="30"/>
                    <a:pt x="73" y="30"/>
                  </a:cubicBezTo>
                  <a:cubicBezTo>
                    <a:pt x="73" y="30"/>
                    <a:pt x="73" y="30"/>
                    <a:pt x="73" y="30"/>
                  </a:cubicBezTo>
                  <a:cubicBezTo>
                    <a:pt x="73" y="30"/>
                    <a:pt x="73" y="30"/>
                    <a:pt x="72" y="30"/>
                  </a:cubicBezTo>
                  <a:cubicBezTo>
                    <a:pt x="72" y="30"/>
                    <a:pt x="72" y="30"/>
                    <a:pt x="72" y="30"/>
                  </a:cubicBezTo>
                  <a:cubicBezTo>
                    <a:pt x="72" y="30"/>
                    <a:pt x="72" y="30"/>
                    <a:pt x="72" y="30"/>
                  </a:cubicBezTo>
                  <a:cubicBezTo>
                    <a:pt x="72" y="30"/>
                    <a:pt x="72" y="30"/>
                    <a:pt x="72" y="30"/>
                  </a:cubicBezTo>
                  <a:cubicBezTo>
                    <a:pt x="72" y="30"/>
                    <a:pt x="72" y="30"/>
                    <a:pt x="72" y="31"/>
                  </a:cubicBezTo>
                  <a:cubicBezTo>
                    <a:pt x="71" y="31"/>
                    <a:pt x="71" y="31"/>
                    <a:pt x="71" y="32"/>
                  </a:cubicBezTo>
                  <a:cubicBezTo>
                    <a:pt x="71" y="32"/>
                    <a:pt x="71" y="32"/>
                    <a:pt x="71" y="32"/>
                  </a:cubicBezTo>
                  <a:cubicBezTo>
                    <a:pt x="71" y="32"/>
                    <a:pt x="71" y="33"/>
                    <a:pt x="71" y="33"/>
                  </a:cubicBezTo>
                  <a:cubicBezTo>
                    <a:pt x="71" y="33"/>
                    <a:pt x="71" y="33"/>
                    <a:pt x="71" y="33"/>
                  </a:cubicBezTo>
                  <a:cubicBezTo>
                    <a:pt x="71" y="33"/>
                    <a:pt x="71" y="33"/>
                    <a:pt x="71" y="33"/>
                  </a:cubicBezTo>
                  <a:cubicBezTo>
                    <a:pt x="71" y="34"/>
                    <a:pt x="71" y="34"/>
                    <a:pt x="71" y="34"/>
                  </a:cubicBezTo>
                  <a:cubicBezTo>
                    <a:pt x="71" y="34"/>
                    <a:pt x="71" y="34"/>
                    <a:pt x="70" y="35"/>
                  </a:cubicBezTo>
                  <a:cubicBezTo>
                    <a:pt x="70" y="35"/>
                    <a:pt x="70" y="35"/>
                    <a:pt x="70" y="35"/>
                  </a:cubicBezTo>
                  <a:cubicBezTo>
                    <a:pt x="70" y="35"/>
                    <a:pt x="70" y="35"/>
                    <a:pt x="70" y="35"/>
                  </a:cubicBezTo>
                  <a:cubicBezTo>
                    <a:pt x="70" y="35"/>
                    <a:pt x="70" y="35"/>
                    <a:pt x="70" y="35"/>
                  </a:cubicBezTo>
                  <a:cubicBezTo>
                    <a:pt x="70" y="35"/>
                    <a:pt x="70" y="35"/>
                    <a:pt x="70" y="36"/>
                  </a:cubicBezTo>
                  <a:cubicBezTo>
                    <a:pt x="70" y="36"/>
                    <a:pt x="70" y="36"/>
                    <a:pt x="69" y="36"/>
                  </a:cubicBezTo>
                  <a:cubicBezTo>
                    <a:pt x="69" y="36"/>
                    <a:pt x="69" y="36"/>
                    <a:pt x="69" y="36"/>
                  </a:cubicBezTo>
                  <a:cubicBezTo>
                    <a:pt x="69" y="36"/>
                    <a:pt x="69" y="36"/>
                    <a:pt x="69" y="36"/>
                  </a:cubicBezTo>
                  <a:cubicBezTo>
                    <a:pt x="69" y="38"/>
                    <a:pt x="69" y="38"/>
                    <a:pt x="69" y="38"/>
                  </a:cubicBezTo>
                  <a:cubicBezTo>
                    <a:pt x="69" y="38"/>
                    <a:pt x="69" y="38"/>
                    <a:pt x="69" y="38"/>
                  </a:cubicBezTo>
                  <a:cubicBezTo>
                    <a:pt x="69" y="38"/>
                    <a:pt x="69" y="38"/>
                    <a:pt x="69" y="38"/>
                  </a:cubicBezTo>
                  <a:cubicBezTo>
                    <a:pt x="69" y="39"/>
                    <a:pt x="69" y="39"/>
                    <a:pt x="69" y="39"/>
                  </a:cubicBezTo>
                  <a:cubicBezTo>
                    <a:pt x="69" y="39"/>
                    <a:pt x="69" y="39"/>
                    <a:pt x="70" y="39"/>
                  </a:cubicBezTo>
                  <a:cubicBezTo>
                    <a:pt x="70" y="39"/>
                    <a:pt x="70" y="39"/>
                    <a:pt x="70" y="39"/>
                  </a:cubicBezTo>
                  <a:cubicBezTo>
                    <a:pt x="70" y="39"/>
                    <a:pt x="70" y="39"/>
                    <a:pt x="70" y="39"/>
                  </a:cubicBezTo>
                  <a:cubicBezTo>
                    <a:pt x="70" y="39"/>
                    <a:pt x="70" y="39"/>
                    <a:pt x="70" y="39"/>
                  </a:cubicBezTo>
                  <a:cubicBezTo>
                    <a:pt x="70" y="39"/>
                    <a:pt x="70" y="39"/>
                    <a:pt x="70" y="40"/>
                  </a:cubicBezTo>
                  <a:cubicBezTo>
                    <a:pt x="70" y="40"/>
                    <a:pt x="70" y="40"/>
                    <a:pt x="70" y="40"/>
                  </a:cubicBezTo>
                  <a:cubicBezTo>
                    <a:pt x="70" y="40"/>
                    <a:pt x="70" y="40"/>
                    <a:pt x="70" y="40"/>
                  </a:cubicBezTo>
                  <a:cubicBezTo>
                    <a:pt x="70" y="40"/>
                    <a:pt x="70" y="40"/>
                    <a:pt x="70" y="41"/>
                  </a:cubicBezTo>
                  <a:cubicBezTo>
                    <a:pt x="70" y="41"/>
                    <a:pt x="70" y="41"/>
                    <a:pt x="70" y="41"/>
                  </a:cubicBezTo>
                  <a:cubicBezTo>
                    <a:pt x="70" y="41"/>
                    <a:pt x="70" y="42"/>
                    <a:pt x="70" y="42"/>
                  </a:cubicBezTo>
                  <a:cubicBezTo>
                    <a:pt x="70" y="42"/>
                    <a:pt x="70" y="42"/>
                    <a:pt x="70" y="42"/>
                  </a:cubicBezTo>
                  <a:cubicBezTo>
                    <a:pt x="70" y="43"/>
                    <a:pt x="69" y="43"/>
                    <a:pt x="69" y="43"/>
                  </a:cubicBezTo>
                  <a:cubicBezTo>
                    <a:pt x="69" y="44"/>
                    <a:pt x="69" y="44"/>
                    <a:pt x="69"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5"/>
                  </a:cubicBezTo>
                  <a:cubicBezTo>
                    <a:pt x="70" y="45"/>
                    <a:pt x="70" y="45"/>
                    <a:pt x="70" y="45"/>
                  </a:cubicBezTo>
                  <a:cubicBezTo>
                    <a:pt x="70" y="45"/>
                    <a:pt x="70" y="45"/>
                    <a:pt x="71" y="45"/>
                  </a:cubicBezTo>
                  <a:cubicBezTo>
                    <a:pt x="71" y="46"/>
                    <a:pt x="71" y="46"/>
                    <a:pt x="71" y="46"/>
                  </a:cubicBezTo>
                  <a:cubicBezTo>
                    <a:pt x="71" y="46"/>
                    <a:pt x="71" y="46"/>
                    <a:pt x="71" y="46"/>
                  </a:cubicBezTo>
                  <a:cubicBezTo>
                    <a:pt x="71" y="46"/>
                    <a:pt x="71" y="46"/>
                    <a:pt x="71" y="47"/>
                  </a:cubicBezTo>
                  <a:cubicBezTo>
                    <a:pt x="72" y="47"/>
                    <a:pt x="72" y="47"/>
                    <a:pt x="72" y="47"/>
                  </a:cubicBezTo>
                  <a:cubicBezTo>
                    <a:pt x="72" y="47"/>
                    <a:pt x="72" y="47"/>
                    <a:pt x="72" y="47"/>
                  </a:cubicBezTo>
                  <a:cubicBezTo>
                    <a:pt x="73" y="48"/>
                    <a:pt x="73" y="48"/>
                    <a:pt x="73" y="49"/>
                  </a:cubicBezTo>
                  <a:cubicBezTo>
                    <a:pt x="73" y="49"/>
                    <a:pt x="73" y="49"/>
                    <a:pt x="73" y="49"/>
                  </a:cubicBezTo>
                  <a:cubicBezTo>
                    <a:pt x="73" y="49"/>
                    <a:pt x="73" y="50"/>
                    <a:pt x="73" y="50"/>
                  </a:cubicBezTo>
                  <a:cubicBezTo>
                    <a:pt x="74" y="50"/>
                    <a:pt x="74" y="50"/>
                    <a:pt x="74" y="50"/>
                  </a:cubicBezTo>
                  <a:cubicBezTo>
                    <a:pt x="74" y="50"/>
                    <a:pt x="74" y="50"/>
                    <a:pt x="74" y="50"/>
                  </a:cubicBezTo>
                  <a:cubicBezTo>
                    <a:pt x="74" y="50"/>
                    <a:pt x="74" y="50"/>
                    <a:pt x="74" y="50"/>
                  </a:cubicBezTo>
                  <a:cubicBezTo>
                    <a:pt x="74" y="51"/>
                    <a:pt x="74" y="51"/>
                    <a:pt x="74" y="51"/>
                  </a:cubicBezTo>
                  <a:cubicBezTo>
                    <a:pt x="74" y="51"/>
                    <a:pt x="74" y="51"/>
                    <a:pt x="74" y="51"/>
                  </a:cubicBezTo>
                  <a:cubicBezTo>
                    <a:pt x="75" y="51"/>
                    <a:pt x="75" y="51"/>
                    <a:pt x="75" y="51"/>
                  </a:cubicBezTo>
                  <a:cubicBezTo>
                    <a:pt x="75" y="51"/>
                    <a:pt x="76" y="51"/>
                    <a:pt x="76" y="51"/>
                  </a:cubicBezTo>
                  <a:cubicBezTo>
                    <a:pt x="76" y="51"/>
                    <a:pt x="76" y="51"/>
                    <a:pt x="76" y="51"/>
                  </a:cubicBezTo>
                  <a:cubicBezTo>
                    <a:pt x="76" y="51"/>
                    <a:pt x="76" y="51"/>
                    <a:pt x="76" y="51"/>
                  </a:cubicBezTo>
                  <a:cubicBezTo>
                    <a:pt x="76" y="51"/>
                    <a:pt x="76" y="51"/>
                    <a:pt x="76" y="51"/>
                  </a:cubicBezTo>
                  <a:cubicBezTo>
                    <a:pt x="76" y="51"/>
                    <a:pt x="77" y="51"/>
                    <a:pt x="77" y="51"/>
                  </a:cubicBezTo>
                  <a:cubicBezTo>
                    <a:pt x="77" y="51"/>
                    <a:pt x="77" y="51"/>
                    <a:pt x="77" y="51"/>
                  </a:cubicBezTo>
                  <a:cubicBezTo>
                    <a:pt x="77" y="52"/>
                    <a:pt x="77" y="52"/>
                    <a:pt x="77" y="52"/>
                  </a:cubicBezTo>
                  <a:cubicBezTo>
                    <a:pt x="77" y="52"/>
                    <a:pt x="77" y="52"/>
                    <a:pt x="77" y="52"/>
                  </a:cubicBezTo>
                  <a:cubicBezTo>
                    <a:pt x="77" y="53"/>
                    <a:pt x="77" y="53"/>
                    <a:pt x="78" y="53"/>
                  </a:cubicBezTo>
                  <a:cubicBezTo>
                    <a:pt x="78" y="53"/>
                    <a:pt x="78" y="53"/>
                    <a:pt x="78" y="53"/>
                  </a:cubicBezTo>
                  <a:cubicBezTo>
                    <a:pt x="78" y="53"/>
                    <a:pt x="79" y="53"/>
                    <a:pt x="79" y="54"/>
                  </a:cubicBezTo>
                  <a:cubicBezTo>
                    <a:pt x="79" y="54"/>
                    <a:pt x="79" y="54"/>
                    <a:pt x="79" y="54"/>
                  </a:cubicBezTo>
                  <a:cubicBezTo>
                    <a:pt x="79" y="54"/>
                    <a:pt x="79" y="54"/>
                    <a:pt x="79" y="54"/>
                  </a:cubicBezTo>
                  <a:cubicBezTo>
                    <a:pt x="80" y="54"/>
                    <a:pt x="80" y="54"/>
                    <a:pt x="80" y="54"/>
                  </a:cubicBezTo>
                  <a:cubicBezTo>
                    <a:pt x="80" y="54"/>
                    <a:pt x="80" y="54"/>
                    <a:pt x="80" y="54"/>
                  </a:cubicBezTo>
                  <a:cubicBezTo>
                    <a:pt x="80" y="54"/>
                    <a:pt x="80" y="53"/>
                    <a:pt x="80" y="53"/>
                  </a:cubicBezTo>
                  <a:cubicBezTo>
                    <a:pt x="80" y="53"/>
                    <a:pt x="80" y="53"/>
                    <a:pt x="80" y="53"/>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2" y="53"/>
                    <a:pt x="82" y="53"/>
                  </a:cubicBezTo>
                  <a:cubicBezTo>
                    <a:pt x="82" y="53"/>
                    <a:pt x="82" y="53"/>
                    <a:pt x="82" y="53"/>
                  </a:cubicBezTo>
                  <a:cubicBezTo>
                    <a:pt x="82" y="53"/>
                    <a:pt x="82" y="53"/>
                    <a:pt x="82" y="53"/>
                  </a:cubicBezTo>
                  <a:cubicBezTo>
                    <a:pt x="83" y="53"/>
                    <a:pt x="83" y="53"/>
                    <a:pt x="83" y="53"/>
                  </a:cubicBezTo>
                  <a:cubicBezTo>
                    <a:pt x="83" y="53"/>
                    <a:pt x="83" y="53"/>
                    <a:pt x="83" y="53"/>
                  </a:cubicBezTo>
                  <a:cubicBezTo>
                    <a:pt x="83" y="53"/>
                    <a:pt x="83" y="53"/>
                    <a:pt x="83" y="53"/>
                  </a:cubicBezTo>
                  <a:cubicBezTo>
                    <a:pt x="83" y="54"/>
                    <a:pt x="83" y="54"/>
                    <a:pt x="83" y="54"/>
                  </a:cubicBezTo>
                  <a:cubicBezTo>
                    <a:pt x="83" y="54"/>
                    <a:pt x="84" y="54"/>
                    <a:pt x="84" y="54"/>
                  </a:cubicBezTo>
                  <a:cubicBezTo>
                    <a:pt x="84" y="54"/>
                    <a:pt x="84" y="54"/>
                    <a:pt x="84" y="54"/>
                  </a:cubicBezTo>
                  <a:cubicBezTo>
                    <a:pt x="84" y="54"/>
                    <a:pt x="84" y="54"/>
                    <a:pt x="85" y="54"/>
                  </a:cubicBezTo>
                  <a:cubicBezTo>
                    <a:pt x="85" y="54"/>
                    <a:pt x="85" y="54"/>
                    <a:pt x="85" y="54"/>
                  </a:cubicBezTo>
                  <a:cubicBezTo>
                    <a:pt x="85" y="54"/>
                    <a:pt x="85" y="54"/>
                    <a:pt x="85" y="54"/>
                  </a:cubicBezTo>
                  <a:cubicBezTo>
                    <a:pt x="85" y="54"/>
                    <a:pt x="85" y="54"/>
                    <a:pt x="85" y="54"/>
                  </a:cubicBezTo>
                  <a:cubicBezTo>
                    <a:pt x="86" y="54"/>
                    <a:pt x="86" y="53"/>
                    <a:pt x="86" y="53"/>
                  </a:cubicBezTo>
                  <a:cubicBezTo>
                    <a:pt x="86" y="53"/>
                    <a:pt x="86" y="53"/>
                    <a:pt x="86" y="53"/>
                  </a:cubicBezTo>
                  <a:cubicBezTo>
                    <a:pt x="86" y="54"/>
                    <a:pt x="86" y="54"/>
                    <a:pt x="86" y="54"/>
                  </a:cubicBezTo>
                  <a:cubicBezTo>
                    <a:pt x="86" y="53"/>
                    <a:pt x="86" y="53"/>
                    <a:pt x="86" y="53"/>
                  </a:cubicBezTo>
                  <a:cubicBezTo>
                    <a:pt x="86" y="53"/>
                    <a:pt x="86" y="53"/>
                    <a:pt x="86" y="52"/>
                  </a:cubicBezTo>
                  <a:cubicBezTo>
                    <a:pt x="86" y="52"/>
                    <a:pt x="86" y="52"/>
                    <a:pt x="87" y="52"/>
                  </a:cubicBezTo>
                  <a:cubicBezTo>
                    <a:pt x="87" y="52"/>
                    <a:pt x="87" y="52"/>
                    <a:pt x="87" y="52"/>
                  </a:cubicBezTo>
                  <a:cubicBezTo>
                    <a:pt x="87" y="52"/>
                    <a:pt x="87" y="52"/>
                    <a:pt x="87" y="52"/>
                  </a:cubicBezTo>
                  <a:cubicBezTo>
                    <a:pt x="87" y="52"/>
                    <a:pt x="87" y="52"/>
                    <a:pt x="87" y="52"/>
                  </a:cubicBezTo>
                  <a:cubicBezTo>
                    <a:pt x="89" y="52"/>
                    <a:pt x="89" y="52"/>
                    <a:pt x="89" y="52"/>
                  </a:cubicBezTo>
                  <a:cubicBezTo>
                    <a:pt x="89" y="52"/>
                    <a:pt x="89" y="52"/>
                    <a:pt x="89" y="53"/>
                  </a:cubicBezTo>
                  <a:cubicBezTo>
                    <a:pt x="89" y="53"/>
                    <a:pt x="90" y="53"/>
                    <a:pt x="90" y="53"/>
                  </a:cubicBezTo>
                  <a:cubicBezTo>
                    <a:pt x="90" y="53"/>
                    <a:pt x="90" y="53"/>
                    <a:pt x="90" y="53"/>
                  </a:cubicBezTo>
                  <a:cubicBezTo>
                    <a:pt x="90" y="53"/>
                    <a:pt x="90" y="53"/>
                    <a:pt x="90" y="53"/>
                  </a:cubicBezTo>
                  <a:cubicBezTo>
                    <a:pt x="90" y="53"/>
                    <a:pt x="91" y="53"/>
                    <a:pt x="91" y="53"/>
                  </a:cubicBezTo>
                  <a:cubicBezTo>
                    <a:pt x="91" y="53"/>
                    <a:pt x="91" y="53"/>
                    <a:pt x="91" y="53"/>
                  </a:cubicBezTo>
                  <a:cubicBezTo>
                    <a:pt x="90" y="53"/>
                    <a:pt x="90" y="53"/>
                    <a:pt x="90" y="53"/>
                  </a:cubicBezTo>
                  <a:cubicBezTo>
                    <a:pt x="91" y="53"/>
                    <a:pt x="91" y="53"/>
                    <a:pt x="91" y="53"/>
                  </a:cubicBezTo>
                  <a:cubicBezTo>
                    <a:pt x="91" y="53"/>
                    <a:pt x="91" y="53"/>
                    <a:pt x="91" y="53"/>
                  </a:cubicBezTo>
                  <a:cubicBezTo>
                    <a:pt x="91" y="53"/>
                    <a:pt x="91" y="53"/>
                    <a:pt x="92" y="53"/>
                  </a:cubicBezTo>
                  <a:cubicBezTo>
                    <a:pt x="92" y="53"/>
                    <a:pt x="92" y="54"/>
                    <a:pt x="92" y="54"/>
                  </a:cubicBezTo>
                  <a:cubicBezTo>
                    <a:pt x="92" y="54"/>
                    <a:pt x="92" y="54"/>
                    <a:pt x="92" y="54"/>
                  </a:cubicBezTo>
                  <a:cubicBezTo>
                    <a:pt x="92" y="54"/>
                    <a:pt x="92" y="54"/>
                    <a:pt x="92" y="54"/>
                  </a:cubicBezTo>
                  <a:cubicBezTo>
                    <a:pt x="92" y="54"/>
                    <a:pt x="92" y="54"/>
                    <a:pt x="92" y="54"/>
                  </a:cubicBezTo>
                  <a:cubicBezTo>
                    <a:pt x="93" y="54"/>
                    <a:pt x="93" y="54"/>
                    <a:pt x="93" y="54"/>
                  </a:cubicBezTo>
                  <a:cubicBezTo>
                    <a:pt x="93" y="54"/>
                    <a:pt x="93" y="54"/>
                    <a:pt x="94" y="55"/>
                  </a:cubicBezTo>
                  <a:cubicBezTo>
                    <a:pt x="94" y="55"/>
                    <a:pt x="94" y="55"/>
                    <a:pt x="94" y="56"/>
                  </a:cubicBezTo>
                  <a:cubicBezTo>
                    <a:pt x="94" y="56"/>
                    <a:pt x="94" y="56"/>
                    <a:pt x="94" y="57"/>
                  </a:cubicBezTo>
                  <a:cubicBezTo>
                    <a:pt x="94" y="57"/>
                    <a:pt x="94" y="57"/>
                    <a:pt x="94" y="57"/>
                  </a:cubicBezTo>
                  <a:cubicBezTo>
                    <a:pt x="94" y="57"/>
                    <a:pt x="94" y="57"/>
                    <a:pt x="94" y="57"/>
                  </a:cubicBezTo>
                  <a:cubicBezTo>
                    <a:pt x="94" y="57"/>
                    <a:pt x="94" y="57"/>
                    <a:pt x="94" y="57"/>
                  </a:cubicBezTo>
                  <a:cubicBezTo>
                    <a:pt x="94" y="57"/>
                    <a:pt x="94" y="57"/>
                    <a:pt x="93" y="57"/>
                  </a:cubicBezTo>
                  <a:cubicBezTo>
                    <a:pt x="93" y="57"/>
                    <a:pt x="93" y="57"/>
                    <a:pt x="93" y="57"/>
                  </a:cubicBezTo>
                  <a:cubicBezTo>
                    <a:pt x="93" y="58"/>
                    <a:pt x="93" y="58"/>
                    <a:pt x="93" y="58"/>
                  </a:cubicBezTo>
                  <a:cubicBezTo>
                    <a:pt x="93" y="59"/>
                    <a:pt x="93" y="59"/>
                    <a:pt x="93" y="59"/>
                  </a:cubicBezTo>
                  <a:cubicBezTo>
                    <a:pt x="93" y="59"/>
                    <a:pt x="93" y="59"/>
                    <a:pt x="93" y="59"/>
                  </a:cubicBezTo>
                  <a:cubicBezTo>
                    <a:pt x="93" y="59"/>
                    <a:pt x="94" y="59"/>
                    <a:pt x="94" y="59"/>
                  </a:cubicBezTo>
                  <a:cubicBezTo>
                    <a:pt x="94" y="59"/>
                    <a:pt x="94" y="59"/>
                    <a:pt x="94" y="59"/>
                  </a:cubicBezTo>
                  <a:cubicBezTo>
                    <a:pt x="94" y="59"/>
                    <a:pt x="94" y="59"/>
                    <a:pt x="94" y="59"/>
                  </a:cubicBezTo>
                  <a:cubicBezTo>
                    <a:pt x="94" y="59"/>
                    <a:pt x="94" y="59"/>
                    <a:pt x="94" y="59"/>
                  </a:cubicBezTo>
                  <a:cubicBezTo>
                    <a:pt x="94" y="59"/>
                    <a:pt x="94" y="60"/>
                    <a:pt x="94" y="60"/>
                  </a:cubicBezTo>
                  <a:cubicBezTo>
                    <a:pt x="94" y="60"/>
                    <a:pt x="94" y="60"/>
                    <a:pt x="94" y="60"/>
                  </a:cubicBezTo>
                  <a:cubicBezTo>
                    <a:pt x="94" y="60"/>
                    <a:pt x="94" y="60"/>
                    <a:pt x="95" y="60"/>
                  </a:cubicBezTo>
                  <a:cubicBezTo>
                    <a:pt x="95" y="60"/>
                    <a:pt x="95" y="61"/>
                    <a:pt x="95" y="61"/>
                  </a:cubicBezTo>
                  <a:cubicBezTo>
                    <a:pt x="95" y="61"/>
                    <a:pt x="95" y="61"/>
                    <a:pt x="95" y="62"/>
                  </a:cubicBezTo>
                  <a:cubicBezTo>
                    <a:pt x="95" y="62"/>
                    <a:pt x="95" y="62"/>
                    <a:pt x="95" y="62"/>
                  </a:cubicBezTo>
                  <a:cubicBezTo>
                    <a:pt x="95" y="62"/>
                    <a:pt x="95" y="62"/>
                    <a:pt x="95" y="62"/>
                  </a:cubicBezTo>
                  <a:cubicBezTo>
                    <a:pt x="95" y="62"/>
                    <a:pt x="95" y="63"/>
                    <a:pt x="96" y="63"/>
                  </a:cubicBezTo>
                  <a:cubicBezTo>
                    <a:pt x="96" y="63"/>
                    <a:pt x="96" y="63"/>
                    <a:pt x="96" y="63"/>
                  </a:cubicBezTo>
                  <a:cubicBezTo>
                    <a:pt x="96" y="63"/>
                    <a:pt x="96" y="63"/>
                    <a:pt x="96" y="63"/>
                  </a:cubicBezTo>
                  <a:cubicBezTo>
                    <a:pt x="96" y="63"/>
                    <a:pt x="96" y="64"/>
                    <a:pt x="96" y="64"/>
                  </a:cubicBezTo>
                  <a:cubicBezTo>
                    <a:pt x="96" y="64"/>
                    <a:pt x="96" y="64"/>
                    <a:pt x="96" y="64"/>
                  </a:cubicBezTo>
                  <a:cubicBezTo>
                    <a:pt x="96" y="64"/>
                    <a:pt x="96" y="64"/>
                    <a:pt x="96" y="64"/>
                  </a:cubicBezTo>
                  <a:cubicBezTo>
                    <a:pt x="96" y="65"/>
                    <a:pt x="96" y="65"/>
                    <a:pt x="96" y="65"/>
                  </a:cubicBezTo>
                  <a:cubicBezTo>
                    <a:pt x="96" y="65"/>
                    <a:pt x="96" y="65"/>
                    <a:pt x="96" y="65"/>
                  </a:cubicBezTo>
                  <a:cubicBezTo>
                    <a:pt x="97" y="65"/>
                    <a:pt x="97" y="65"/>
                    <a:pt x="97" y="65"/>
                  </a:cubicBezTo>
                  <a:cubicBezTo>
                    <a:pt x="97" y="65"/>
                    <a:pt x="97" y="65"/>
                    <a:pt x="97" y="65"/>
                  </a:cubicBezTo>
                  <a:cubicBezTo>
                    <a:pt x="97" y="65"/>
                    <a:pt x="97" y="65"/>
                    <a:pt x="97" y="65"/>
                  </a:cubicBezTo>
                  <a:cubicBezTo>
                    <a:pt x="97" y="65"/>
                    <a:pt x="97" y="65"/>
                    <a:pt x="97" y="65"/>
                  </a:cubicBezTo>
                  <a:cubicBezTo>
                    <a:pt x="97" y="66"/>
                    <a:pt x="97" y="66"/>
                    <a:pt x="97" y="66"/>
                  </a:cubicBezTo>
                  <a:cubicBezTo>
                    <a:pt x="97" y="66"/>
                    <a:pt x="97" y="66"/>
                    <a:pt x="97" y="66"/>
                  </a:cubicBezTo>
                  <a:cubicBezTo>
                    <a:pt x="97" y="67"/>
                    <a:pt x="97" y="67"/>
                    <a:pt x="97" y="67"/>
                  </a:cubicBezTo>
                  <a:cubicBezTo>
                    <a:pt x="97" y="67"/>
                    <a:pt x="97" y="67"/>
                    <a:pt x="97" y="67"/>
                  </a:cubicBezTo>
                  <a:cubicBezTo>
                    <a:pt x="96" y="67"/>
                    <a:pt x="96" y="67"/>
                    <a:pt x="96" y="67"/>
                  </a:cubicBezTo>
                  <a:cubicBezTo>
                    <a:pt x="96" y="69"/>
                    <a:pt x="96" y="69"/>
                    <a:pt x="96" y="69"/>
                  </a:cubicBezTo>
                  <a:cubicBezTo>
                    <a:pt x="96" y="69"/>
                    <a:pt x="96" y="69"/>
                    <a:pt x="96" y="69"/>
                  </a:cubicBezTo>
                  <a:cubicBezTo>
                    <a:pt x="97" y="69"/>
                    <a:pt x="97" y="69"/>
                    <a:pt x="97" y="69"/>
                  </a:cubicBezTo>
                  <a:cubicBezTo>
                    <a:pt x="97" y="69"/>
                    <a:pt x="97" y="69"/>
                    <a:pt x="97" y="69"/>
                  </a:cubicBezTo>
                  <a:cubicBezTo>
                    <a:pt x="97" y="69"/>
                    <a:pt x="97" y="70"/>
                    <a:pt x="97" y="70"/>
                  </a:cubicBezTo>
                  <a:cubicBezTo>
                    <a:pt x="97" y="70"/>
                    <a:pt x="97" y="70"/>
                    <a:pt x="97" y="70"/>
                  </a:cubicBezTo>
                  <a:cubicBezTo>
                    <a:pt x="97" y="70"/>
                    <a:pt x="96" y="70"/>
                    <a:pt x="96" y="70"/>
                  </a:cubicBezTo>
                  <a:cubicBezTo>
                    <a:pt x="96" y="70"/>
                    <a:pt x="96" y="70"/>
                    <a:pt x="96" y="71"/>
                  </a:cubicBezTo>
                  <a:cubicBezTo>
                    <a:pt x="96" y="71"/>
                    <a:pt x="96" y="71"/>
                    <a:pt x="96" y="71"/>
                  </a:cubicBezTo>
                  <a:cubicBezTo>
                    <a:pt x="96" y="71"/>
                    <a:pt x="96" y="71"/>
                    <a:pt x="96" y="71"/>
                  </a:cubicBezTo>
                  <a:cubicBezTo>
                    <a:pt x="96" y="71"/>
                    <a:pt x="96" y="71"/>
                    <a:pt x="96" y="71"/>
                  </a:cubicBezTo>
                  <a:cubicBezTo>
                    <a:pt x="95" y="71"/>
                    <a:pt x="95" y="71"/>
                    <a:pt x="95" y="71"/>
                  </a:cubicBezTo>
                  <a:cubicBezTo>
                    <a:pt x="95" y="73"/>
                    <a:pt x="95" y="73"/>
                    <a:pt x="95" y="73"/>
                  </a:cubicBezTo>
                  <a:cubicBezTo>
                    <a:pt x="95" y="73"/>
                    <a:pt x="95" y="73"/>
                    <a:pt x="95" y="73"/>
                  </a:cubicBezTo>
                  <a:cubicBezTo>
                    <a:pt x="95" y="73"/>
                    <a:pt x="95" y="73"/>
                    <a:pt x="95" y="73"/>
                  </a:cubicBezTo>
                  <a:cubicBezTo>
                    <a:pt x="95" y="73"/>
                    <a:pt x="95" y="73"/>
                    <a:pt x="95" y="73"/>
                  </a:cubicBezTo>
                  <a:cubicBezTo>
                    <a:pt x="95" y="74"/>
                    <a:pt x="95" y="74"/>
                    <a:pt x="95" y="74"/>
                  </a:cubicBezTo>
                  <a:cubicBezTo>
                    <a:pt x="95" y="74"/>
                    <a:pt x="95" y="74"/>
                    <a:pt x="94" y="74"/>
                  </a:cubicBezTo>
                  <a:cubicBezTo>
                    <a:pt x="94" y="74"/>
                    <a:pt x="94" y="74"/>
                    <a:pt x="94" y="75"/>
                  </a:cubicBezTo>
                  <a:cubicBezTo>
                    <a:pt x="94" y="75"/>
                    <a:pt x="94" y="75"/>
                    <a:pt x="94" y="75"/>
                  </a:cubicBezTo>
                  <a:cubicBezTo>
                    <a:pt x="94" y="75"/>
                    <a:pt x="94" y="75"/>
                    <a:pt x="94" y="75"/>
                  </a:cubicBezTo>
                  <a:cubicBezTo>
                    <a:pt x="94" y="75"/>
                    <a:pt x="94" y="75"/>
                    <a:pt x="94" y="75"/>
                  </a:cubicBezTo>
                  <a:cubicBezTo>
                    <a:pt x="94" y="75"/>
                    <a:pt x="94" y="75"/>
                    <a:pt x="94" y="75"/>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1"/>
                    <a:pt x="94"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2"/>
                    <a:pt x="95" y="82"/>
                    <a:pt x="95" y="82"/>
                  </a:cubicBezTo>
                  <a:cubicBezTo>
                    <a:pt x="95" y="82"/>
                    <a:pt x="95" y="82"/>
                    <a:pt x="95" y="82"/>
                  </a:cubicBezTo>
                  <a:cubicBezTo>
                    <a:pt x="94" y="82"/>
                    <a:pt x="94" y="82"/>
                    <a:pt x="94" y="82"/>
                  </a:cubicBezTo>
                  <a:cubicBezTo>
                    <a:pt x="94" y="87"/>
                    <a:pt x="94" y="87"/>
                    <a:pt x="94" y="87"/>
                  </a:cubicBezTo>
                  <a:cubicBezTo>
                    <a:pt x="94" y="87"/>
                    <a:pt x="94" y="87"/>
                    <a:pt x="94" y="87"/>
                  </a:cubicBezTo>
                  <a:cubicBezTo>
                    <a:pt x="94" y="87"/>
                    <a:pt x="95" y="87"/>
                    <a:pt x="95" y="87"/>
                  </a:cubicBezTo>
                  <a:cubicBezTo>
                    <a:pt x="95" y="87"/>
                    <a:pt x="95" y="88"/>
                    <a:pt x="95" y="88"/>
                  </a:cubicBezTo>
                  <a:cubicBezTo>
                    <a:pt x="95" y="88"/>
                    <a:pt x="95" y="89"/>
                    <a:pt x="95" y="89"/>
                  </a:cubicBezTo>
                  <a:cubicBezTo>
                    <a:pt x="95" y="89"/>
                    <a:pt x="95" y="89"/>
                    <a:pt x="95" y="89"/>
                  </a:cubicBezTo>
                  <a:cubicBezTo>
                    <a:pt x="94" y="90"/>
                    <a:pt x="94" y="90"/>
                    <a:pt x="94" y="90"/>
                  </a:cubicBezTo>
                  <a:cubicBezTo>
                    <a:pt x="94" y="90"/>
                    <a:pt x="94" y="90"/>
                    <a:pt x="94" y="90"/>
                  </a:cubicBezTo>
                  <a:cubicBezTo>
                    <a:pt x="94" y="90"/>
                    <a:pt x="93" y="90"/>
                    <a:pt x="93" y="90"/>
                  </a:cubicBezTo>
                  <a:cubicBezTo>
                    <a:pt x="93" y="90"/>
                    <a:pt x="93" y="91"/>
                    <a:pt x="93" y="91"/>
                  </a:cubicBezTo>
                  <a:cubicBezTo>
                    <a:pt x="93" y="91"/>
                    <a:pt x="93" y="91"/>
                    <a:pt x="93" y="91"/>
                  </a:cubicBezTo>
                  <a:cubicBezTo>
                    <a:pt x="93" y="91"/>
                    <a:pt x="93" y="92"/>
                    <a:pt x="93" y="92"/>
                  </a:cubicBezTo>
                  <a:cubicBezTo>
                    <a:pt x="94" y="92"/>
                    <a:pt x="94" y="92"/>
                    <a:pt x="94" y="92"/>
                  </a:cubicBezTo>
                  <a:cubicBezTo>
                    <a:pt x="94" y="92"/>
                    <a:pt x="94" y="92"/>
                    <a:pt x="94" y="92"/>
                  </a:cubicBezTo>
                  <a:cubicBezTo>
                    <a:pt x="94" y="92"/>
                    <a:pt x="94" y="92"/>
                    <a:pt x="95" y="92"/>
                  </a:cubicBezTo>
                  <a:cubicBezTo>
                    <a:pt x="95" y="92"/>
                    <a:pt x="95" y="92"/>
                    <a:pt x="96" y="92"/>
                  </a:cubicBezTo>
                  <a:cubicBezTo>
                    <a:pt x="96" y="92"/>
                    <a:pt x="96" y="92"/>
                    <a:pt x="96" y="92"/>
                  </a:cubicBezTo>
                  <a:cubicBezTo>
                    <a:pt x="97" y="92"/>
                    <a:pt x="98" y="92"/>
                    <a:pt x="98" y="91"/>
                  </a:cubicBezTo>
                  <a:cubicBezTo>
                    <a:pt x="99" y="91"/>
                    <a:pt x="99" y="91"/>
                    <a:pt x="99" y="91"/>
                  </a:cubicBezTo>
                  <a:cubicBezTo>
                    <a:pt x="99" y="91"/>
                    <a:pt x="99" y="91"/>
                    <a:pt x="99" y="91"/>
                  </a:cubicBezTo>
                  <a:cubicBezTo>
                    <a:pt x="99" y="91"/>
                    <a:pt x="99" y="91"/>
                    <a:pt x="99" y="91"/>
                  </a:cubicBezTo>
                  <a:cubicBezTo>
                    <a:pt x="99" y="91"/>
                    <a:pt x="99" y="91"/>
                    <a:pt x="99" y="91"/>
                  </a:cubicBezTo>
                  <a:cubicBezTo>
                    <a:pt x="99" y="91"/>
                    <a:pt x="100" y="91"/>
                    <a:pt x="100" y="91"/>
                  </a:cubicBezTo>
                  <a:cubicBezTo>
                    <a:pt x="100" y="90"/>
                    <a:pt x="100" y="90"/>
                    <a:pt x="100" y="90"/>
                  </a:cubicBezTo>
                  <a:cubicBezTo>
                    <a:pt x="100" y="90"/>
                    <a:pt x="100" y="90"/>
                    <a:pt x="100" y="90"/>
                  </a:cubicBezTo>
                  <a:cubicBezTo>
                    <a:pt x="100" y="90"/>
                    <a:pt x="100" y="90"/>
                    <a:pt x="100" y="90"/>
                  </a:cubicBezTo>
                  <a:cubicBezTo>
                    <a:pt x="100" y="89"/>
                    <a:pt x="101" y="88"/>
                    <a:pt x="101" y="88"/>
                  </a:cubicBezTo>
                  <a:cubicBezTo>
                    <a:pt x="102" y="88"/>
                    <a:pt x="102" y="88"/>
                    <a:pt x="102" y="88"/>
                  </a:cubicBezTo>
                  <a:cubicBezTo>
                    <a:pt x="102" y="88"/>
                    <a:pt x="103" y="88"/>
                    <a:pt x="103" y="88"/>
                  </a:cubicBezTo>
                  <a:cubicBezTo>
                    <a:pt x="103" y="88"/>
                    <a:pt x="103" y="88"/>
                    <a:pt x="103" y="88"/>
                  </a:cubicBezTo>
                  <a:cubicBezTo>
                    <a:pt x="103" y="88"/>
                    <a:pt x="103" y="88"/>
                    <a:pt x="104" y="88"/>
                  </a:cubicBezTo>
                  <a:cubicBezTo>
                    <a:pt x="104" y="88"/>
                    <a:pt x="104" y="88"/>
                    <a:pt x="104" y="88"/>
                  </a:cubicBezTo>
                  <a:cubicBezTo>
                    <a:pt x="105" y="87"/>
                    <a:pt x="105" y="87"/>
                    <a:pt x="105" y="87"/>
                  </a:cubicBezTo>
                  <a:cubicBezTo>
                    <a:pt x="105" y="87"/>
                    <a:pt x="105" y="86"/>
                    <a:pt x="105" y="86"/>
                  </a:cubicBezTo>
                  <a:cubicBezTo>
                    <a:pt x="105" y="86"/>
                    <a:pt x="105" y="86"/>
                    <a:pt x="105" y="86"/>
                  </a:cubicBezTo>
                  <a:cubicBezTo>
                    <a:pt x="105" y="85"/>
                    <a:pt x="105" y="85"/>
                    <a:pt x="105" y="85"/>
                  </a:cubicBezTo>
                  <a:cubicBezTo>
                    <a:pt x="105" y="85"/>
                    <a:pt x="104" y="85"/>
                    <a:pt x="104" y="85"/>
                  </a:cubicBezTo>
                  <a:cubicBezTo>
                    <a:pt x="104" y="85"/>
                    <a:pt x="104" y="85"/>
                    <a:pt x="104" y="85"/>
                  </a:cubicBezTo>
                  <a:cubicBezTo>
                    <a:pt x="104" y="84"/>
                    <a:pt x="104" y="84"/>
                    <a:pt x="104" y="84"/>
                  </a:cubicBezTo>
                  <a:cubicBezTo>
                    <a:pt x="104" y="84"/>
                    <a:pt x="104" y="84"/>
                    <a:pt x="104" y="84"/>
                  </a:cubicBezTo>
                  <a:cubicBezTo>
                    <a:pt x="105" y="84"/>
                    <a:pt x="105" y="84"/>
                    <a:pt x="105" y="84"/>
                  </a:cubicBezTo>
                  <a:cubicBezTo>
                    <a:pt x="105" y="84"/>
                    <a:pt x="105" y="84"/>
                    <a:pt x="105" y="83"/>
                  </a:cubicBezTo>
                  <a:cubicBezTo>
                    <a:pt x="105" y="83"/>
                    <a:pt x="105" y="83"/>
                    <a:pt x="105" y="83"/>
                  </a:cubicBezTo>
                  <a:cubicBezTo>
                    <a:pt x="105" y="83"/>
                    <a:pt x="105" y="83"/>
                    <a:pt x="105" y="83"/>
                  </a:cubicBezTo>
                  <a:cubicBezTo>
                    <a:pt x="105" y="83"/>
                    <a:pt x="105" y="83"/>
                    <a:pt x="105" y="83"/>
                  </a:cubicBezTo>
                  <a:cubicBezTo>
                    <a:pt x="105" y="84"/>
                    <a:pt x="105" y="84"/>
                    <a:pt x="105" y="84"/>
                  </a:cubicBezTo>
                  <a:cubicBezTo>
                    <a:pt x="105" y="83"/>
                    <a:pt x="105" y="83"/>
                    <a:pt x="105" y="83"/>
                  </a:cubicBezTo>
                  <a:cubicBezTo>
                    <a:pt x="105" y="83"/>
                    <a:pt x="105" y="83"/>
                    <a:pt x="105" y="83"/>
                  </a:cubicBezTo>
                  <a:cubicBezTo>
                    <a:pt x="105" y="83"/>
                    <a:pt x="105" y="83"/>
                    <a:pt x="105" y="83"/>
                  </a:cubicBezTo>
                  <a:cubicBezTo>
                    <a:pt x="105" y="83"/>
                    <a:pt x="105" y="83"/>
                    <a:pt x="105" y="83"/>
                  </a:cubicBezTo>
                  <a:cubicBezTo>
                    <a:pt x="106" y="83"/>
                    <a:pt x="106" y="83"/>
                    <a:pt x="106" y="83"/>
                  </a:cubicBezTo>
                  <a:cubicBezTo>
                    <a:pt x="106" y="83"/>
                    <a:pt x="107" y="82"/>
                    <a:pt x="107" y="82"/>
                  </a:cubicBezTo>
                  <a:cubicBezTo>
                    <a:pt x="107" y="81"/>
                    <a:pt x="107" y="81"/>
                    <a:pt x="107" y="80"/>
                  </a:cubicBezTo>
                  <a:cubicBezTo>
                    <a:pt x="107" y="80"/>
                    <a:pt x="107" y="80"/>
                    <a:pt x="107" y="80"/>
                  </a:cubicBezTo>
                  <a:cubicBezTo>
                    <a:pt x="107" y="80"/>
                    <a:pt x="107" y="79"/>
                    <a:pt x="107" y="79"/>
                  </a:cubicBezTo>
                  <a:cubicBezTo>
                    <a:pt x="107" y="79"/>
                    <a:pt x="107" y="79"/>
                    <a:pt x="107" y="79"/>
                  </a:cubicBezTo>
                  <a:cubicBezTo>
                    <a:pt x="107" y="79"/>
                    <a:pt x="107" y="79"/>
                    <a:pt x="107" y="79"/>
                  </a:cubicBezTo>
                  <a:cubicBezTo>
                    <a:pt x="107" y="79"/>
                    <a:pt x="107" y="79"/>
                    <a:pt x="107" y="79"/>
                  </a:cubicBezTo>
                  <a:cubicBezTo>
                    <a:pt x="107" y="79"/>
                    <a:pt x="107" y="78"/>
                    <a:pt x="107" y="78"/>
                  </a:cubicBezTo>
                  <a:cubicBezTo>
                    <a:pt x="107" y="78"/>
                    <a:pt x="108" y="78"/>
                    <a:pt x="108" y="78"/>
                  </a:cubicBezTo>
                  <a:cubicBezTo>
                    <a:pt x="108" y="78"/>
                    <a:pt x="108" y="78"/>
                    <a:pt x="108" y="78"/>
                  </a:cubicBezTo>
                  <a:cubicBezTo>
                    <a:pt x="108" y="78"/>
                    <a:pt x="108" y="78"/>
                    <a:pt x="108" y="78"/>
                  </a:cubicBezTo>
                  <a:cubicBezTo>
                    <a:pt x="109" y="77"/>
                    <a:pt x="109" y="77"/>
                    <a:pt x="109" y="77"/>
                  </a:cubicBezTo>
                  <a:cubicBezTo>
                    <a:pt x="109" y="77"/>
                    <a:pt x="109" y="76"/>
                    <a:pt x="109" y="76"/>
                  </a:cubicBezTo>
                  <a:cubicBezTo>
                    <a:pt x="109" y="76"/>
                    <a:pt x="109" y="76"/>
                    <a:pt x="109" y="76"/>
                  </a:cubicBezTo>
                  <a:cubicBezTo>
                    <a:pt x="109" y="76"/>
                    <a:pt x="109" y="75"/>
                    <a:pt x="109" y="75"/>
                  </a:cubicBezTo>
                  <a:cubicBezTo>
                    <a:pt x="110" y="75"/>
                    <a:pt x="110" y="74"/>
                    <a:pt x="111" y="74"/>
                  </a:cubicBezTo>
                  <a:cubicBezTo>
                    <a:pt x="111" y="74"/>
                    <a:pt x="111" y="74"/>
                    <a:pt x="111" y="74"/>
                  </a:cubicBezTo>
                  <a:cubicBezTo>
                    <a:pt x="111" y="74"/>
                    <a:pt x="111" y="73"/>
                    <a:pt x="111" y="73"/>
                  </a:cubicBezTo>
                  <a:cubicBezTo>
                    <a:pt x="111" y="73"/>
                    <a:pt x="111" y="72"/>
                    <a:pt x="111" y="72"/>
                  </a:cubicBezTo>
                  <a:cubicBezTo>
                    <a:pt x="111" y="72"/>
                    <a:pt x="111" y="72"/>
                    <a:pt x="111" y="72"/>
                  </a:cubicBezTo>
                  <a:cubicBezTo>
                    <a:pt x="111" y="71"/>
                    <a:pt x="111" y="71"/>
                    <a:pt x="111" y="70"/>
                  </a:cubicBezTo>
                  <a:cubicBezTo>
                    <a:pt x="111" y="70"/>
                    <a:pt x="111" y="70"/>
                    <a:pt x="112" y="69"/>
                  </a:cubicBezTo>
                  <a:cubicBezTo>
                    <a:pt x="112" y="69"/>
                    <a:pt x="112" y="69"/>
                    <a:pt x="112" y="69"/>
                  </a:cubicBezTo>
                  <a:cubicBezTo>
                    <a:pt x="112" y="69"/>
                    <a:pt x="112" y="69"/>
                    <a:pt x="112" y="69"/>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9"/>
                    <a:pt x="112" y="69"/>
                    <a:pt x="112" y="69"/>
                  </a:cubicBezTo>
                  <a:cubicBezTo>
                    <a:pt x="112" y="68"/>
                    <a:pt x="112" y="68"/>
                    <a:pt x="112" y="68"/>
                  </a:cubicBezTo>
                  <a:cubicBezTo>
                    <a:pt x="112" y="67"/>
                    <a:pt x="112" y="66"/>
                    <a:pt x="112" y="65"/>
                  </a:cubicBezTo>
                  <a:cubicBezTo>
                    <a:pt x="112" y="65"/>
                    <a:pt x="112" y="64"/>
                    <a:pt x="112" y="64"/>
                  </a:cubicBezTo>
                  <a:cubicBezTo>
                    <a:pt x="112" y="63"/>
                    <a:pt x="112" y="62"/>
                    <a:pt x="113" y="62"/>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0"/>
                    <a:pt x="113" y="60"/>
                    <a:pt x="113" y="60"/>
                  </a:cubicBezTo>
                  <a:cubicBezTo>
                    <a:pt x="113" y="60"/>
                    <a:pt x="113" y="60"/>
                    <a:pt x="113" y="60"/>
                  </a:cubicBezTo>
                  <a:cubicBezTo>
                    <a:pt x="113" y="60"/>
                    <a:pt x="113" y="60"/>
                    <a:pt x="113" y="60"/>
                  </a:cubicBezTo>
                  <a:cubicBezTo>
                    <a:pt x="113" y="60"/>
                    <a:pt x="113" y="60"/>
                    <a:pt x="114" y="60"/>
                  </a:cubicBezTo>
                  <a:cubicBezTo>
                    <a:pt x="114" y="60"/>
                    <a:pt x="114" y="60"/>
                    <a:pt x="114" y="60"/>
                  </a:cubicBezTo>
                  <a:cubicBezTo>
                    <a:pt x="114" y="58"/>
                    <a:pt x="114" y="58"/>
                    <a:pt x="114" y="58"/>
                  </a:cubicBezTo>
                  <a:cubicBezTo>
                    <a:pt x="114" y="58"/>
                    <a:pt x="114" y="58"/>
                    <a:pt x="114" y="57"/>
                  </a:cubicBezTo>
                  <a:cubicBezTo>
                    <a:pt x="114" y="57"/>
                    <a:pt x="114" y="57"/>
                    <a:pt x="114" y="57"/>
                  </a:cubicBezTo>
                  <a:cubicBezTo>
                    <a:pt x="113" y="57"/>
                    <a:pt x="113" y="57"/>
                    <a:pt x="113" y="57"/>
                  </a:cubicBezTo>
                  <a:cubicBezTo>
                    <a:pt x="113" y="57"/>
                    <a:pt x="113" y="56"/>
                    <a:pt x="113" y="56"/>
                  </a:cubicBezTo>
                  <a:cubicBezTo>
                    <a:pt x="113" y="56"/>
                    <a:pt x="113" y="56"/>
                    <a:pt x="113" y="56"/>
                  </a:cubicBezTo>
                  <a:cubicBezTo>
                    <a:pt x="113" y="56"/>
                    <a:pt x="113" y="55"/>
                    <a:pt x="114" y="55"/>
                  </a:cubicBezTo>
                  <a:cubicBezTo>
                    <a:pt x="114" y="55"/>
                    <a:pt x="114" y="55"/>
                    <a:pt x="114" y="55"/>
                  </a:cubicBezTo>
                  <a:cubicBezTo>
                    <a:pt x="114" y="55"/>
                    <a:pt x="114" y="55"/>
                    <a:pt x="114" y="55"/>
                  </a:cubicBezTo>
                  <a:cubicBezTo>
                    <a:pt x="114" y="54"/>
                    <a:pt x="114" y="54"/>
                    <a:pt x="114" y="54"/>
                  </a:cubicBezTo>
                  <a:cubicBezTo>
                    <a:pt x="114" y="54"/>
                    <a:pt x="114" y="54"/>
                    <a:pt x="114" y="54"/>
                  </a:cubicBezTo>
                  <a:cubicBezTo>
                    <a:pt x="114" y="53"/>
                    <a:pt x="114" y="53"/>
                    <a:pt x="114" y="53"/>
                  </a:cubicBezTo>
                  <a:cubicBezTo>
                    <a:pt x="114" y="53"/>
                    <a:pt x="114" y="53"/>
                    <a:pt x="114" y="53"/>
                  </a:cubicBezTo>
                  <a:cubicBezTo>
                    <a:pt x="114" y="52"/>
                    <a:pt x="114" y="52"/>
                    <a:pt x="114" y="52"/>
                  </a:cubicBezTo>
                  <a:cubicBezTo>
                    <a:pt x="114" y="52"/>
                    <a:pt x="114" y="52"/>
                    <a:pt x="114" y="52"/>
                  </a:cubicBezTo>
                  <a:cubicBezTo>
                    <a:pt x="114" y="50"/>
                    <a:pt x="114" y="50"/>
                    <a:pt x="114" y="50"/>
                  </a:cubicBezTo>
                  <a:cubicBezTo>
                    <a:pt x="114" y="50"/>
                    <a:pt x="114" y="50"/>
                    <a:pt x="114" y="50"/>
                  </a:cubicBezTo>
                  <a:cubicBezTo>
                    <a:pt x="114" y="49"/>
                    <a:pt x="115" y="49"/>
                    <a:pt x="114" y="49"/>
                  </a:cubicBezTo>
                  <a:cubicBezTo>
                    <a:pt x="114" y="48"/>
                    <a:pt x="113" y="48"/>
                    <a:pt x="113" y="48"/>
                  </a:cubicBezTo>
                  <a:cubicBezTo>
                    <a:pt x="113" y="47"/>
                    <a:pt x="113" y="47"/>
                    <a:pt x="113" y="47"/>
                  </a:cubicBezTo>
                  <a:cubicBezTo>
                    <a:pt x="113" y="46"/>
                    <a:pt x="113" y="46"/>
                    <a:pt x="113" y="46"/>
                  </a:cubicBezTo>
                  <a:cubicBezTo>
                    <a:pt x="113" y="46"/>
                    <a:pt x="112" y="46"/>
                    <a:pt x="112" y="46"/>
                  </a:cubicBezTo>
                  <a:cubicBezTo>
                    <a:pt x="112" y="46"/>
                    <a:pt x="112" y="46"/>
                    <a:pt x="112" y="45"/>
                  </a:cubicBezTo>
                  <a:cubicBezTo>
                    <a:pt x="112" y="45"/>
                    <a:pt x="112" y="45"/>
                    <a:pt x="112" y="45"/>
                  </a:cubicBezTo>
                  <a:cubicBezTo>
                    <a:pt x="112" y="45"/>
                    <a:pt x="112" y="45"/>
                    <a:pt x="112" y="45"/>
                  </a:cubicBezTo>
                  <a:cubicBezTo>
                    <a:pt x="112" y="45"/>
                    <a:pt x="112" y="45"/>
                    <a:pt x="112" y="45"/>
                  </a:cubicBezTo>
                  <a:cubicBezTo>
                    <a:pt x="112" y="45"/>
                    <a:pt x="112" y="45"/>
                    <a:pt x="112" y="44"/>
                  </a:cubicBezTo>
                  <a:cubicBezTo>
                    <a:pt x="112" y="44"/>
                    <a:pt x="112" y="44"/>
                    <a:pt x="111" y="44"/>
                  </a:cubicBezTo>
                  <a:cubicBezTo>
                    <a:pt x="111" y="44"/>
                    <a:pt x="111" y="44"/>
                    <a:pt x="111" y="44"/>
                  </a:cubicBezTo>
                  <a:cubicBezTo>
                    <a:pt x="111" y="44"/>
                    <a:pt x="111" y="44"/>
                    <a:pt x="111" y="44"/>
                  </a:cubicBezTo>
                  <a:cubicBezTo>
                    <a:pt x="111" y="44"/>
                    <a:pt x="111" y="43"/>
                    <a:pt x="111" y="43"/>
                  </a:cubicBezTo>
                  <a:cubicBezTo>
                    <a:pt x="111" y="43"/>
                    <a:pt x="111" y="43"/>
                    <a:pt x="111" y="43"/>
                  </a:cubicBezTo>
                  <a:cubicBezTo>
                    <a:pt x="111" y="43"/>
                    <a:pt x="111" y="43"/>
                    <a:pt x="111" y="43"/>
                  </a:cubicBezTo>
                  <a:cubicBezTo>
                    <a:pt x="111" y="43"/>
                    <a:pt x="111" y="42"/>
                    <a:pt x="111" y="42"/>
                  </a:cubicBezTo>
                  <a:cubicBezTo>
                    <a:pt x="111" y="42"/>
                    <a:pt x="110" y="42"/>
                    <a:pt x="110" y="42"/>
                  </a:cubicBezTo>
                  <a:cubicBezTo>
                    <a:pt x="110" y="42"/>
                    <a:pt x="110" y="42"/>
                    <a:pt x="110" y="42"/>
                  </a:cubicBezTo>
                  <a:cubicBezTo>
                    <a:pt x="110" y="41"/>
                    <a:pt x="110" y="41"/>
                    <a:pt x="110" y="41"/>
                  </a:cubicBezTo>
                  <a:cubicBezTo>
                    <a:pt x="109" y="41"/>
                    <a:pt x="109" y="40"/>
                    <a:pt x="109" y="39"/>
                  </a:cubicBezTo>
                  <a:cubicBezTo>
                    <a:pt x="109" y="39"/>
                    <a:pt x="109" y="39"/>
                    <a:pt x="109" y="39"/>
                  </a:cubicBezTo>
                  <a:cubicBezTo>
                    <a:pt x="109" y="39"/>
                    <a:pt x="109" y="39"/>
                    <a:pt x="109" y="39"/>
                  </a:cubicBezTo>
                  <a:cubicBezTo>
                    <a:pt x="109" y="39"/>
                    <a:pt x="109" y="39"/>
                    <a:pt x="109" y="39"/>
                  </a:cubicBezTo>
                  <a:cubicBezTo>
                    <a:pt x="109" y="38"/>
                    <a:pt x="108" y="38"/>
                    <a:pt x="108" y="38"/>
                  </a:cubicBezTo>
                  <a:cubicBezTo>
                    <a:pt x="108" y="38"/>
                    <a:pt x="108" y="38"/>
                    <a:pt x="108" y="38"/>
                  </a:cubicBezTo>
                  <a:cubicBezTo>
                    <a:pt x="108" y="37"/>
                    <a:pt x="108" y="37"/>
                    <a:pt x="108" y="37"/>
                  </a:cubicBezTo>
                  <a:cubicBezTo>
                    <a:pt x="108" y="37"/>
                    <a:pt x="107" y="37"/>
                    <a:pt x="107" y="37"/>
                  </a:cubicBezTo>
                  <a:cubicBezTo>
                    <a:pt x="107" y="37"/>
                    <a:pt x="107" y="37"/>
                    <a:pt x="107" y="37"/>
                  </a:cubicBezTo>
                  <a:cubicBezTo>
                    <a:pt x="107" y="37"/>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5"/>
                    <a:pt x="107" y="35"/>
                    <a:pt x="107" y="35"/>
                  </a:cubicBezTo>
                  <a:cubicBezTo>
                    <a:pt x="107" y="35"/>
                    <a:pt x="107" y="35"/>
                    <a:pt x="107" y="35"/>
                  </a:cubicBezTo>
                  <a:cubicBezTo>
                    <a:pt x="106" y="35"/>
                    <a:pt x="106" y="35"/>
                    <a:pt x="106" y="35"/>
                  </a:cubicBezTo>
                  <a:cubicBezTo>
                    <a:pt x="106" y="34"/>
                    <a:pt x="105" y="34"/>
                    <a:pt x="105" y="33"/>
                  </a:cubicBezTo>
                  <a:cubicBezTo>
                    <a:pt x="105" y="32"/>
                    <a:pt x="105" y="32"/>
                    <a:pt x="105" y="32"/>
                  </a:cubicBezTo>
                  <a:cubicBezTo>
                    <a:pt x="104" y="32"/>
                    <a:pt x="104" y="31"/>
                    <a:pt x="103" y="31"/>
                  </a:cubicBezTo>
                  <a:cubicBezTo>
                    <a:pt x="104" y="31"/>
                    <a:pt x="104" y="31"/>
                    <a:pt x="104" y="31"/>
                  </a:cubicBezTo>
                  <a:cubicBezTo>
                    <a:pt x="104" y="30"/>
                    <a:pt x="104" y="30"/>
                    <a:pt x="104" y="30"/>
                  </a:cubicBezTo>
                  <a:cubicBezTo>
                    <a:pt x="104" y="31"/>
                    <a:pt x="104" y="31"/>
                    <a:pt x="104" y="31"/>
                  </a:cubicBezTo>
                  <a:cubicBezTo>
                    <a:pt x="105" y="31"/>
                    <a:pt x="105" y="31"/>
                    <a:pt x="105" y="31"/>
                  </a:cubicBezTo>
                  <a:cubicBezTo>
                    <a:pt x="105" y="31"/>
                    <a:pt x="105" y="31"/>
                    <a:pt x="105" y="31"/>
                  </a:cubicBezTo>
                  <a:cubicBezTo>
                    <a:pt x="105" y="31"/>
                    <a:pt x="105" y="31"/>
                    <a:pt x="105" y="31"/>
                  </a:cubicBezTo>
                  <a:cubicBezTo>
                    <a:pt x="105" y="31"/>
                    <a:pt x="105" y="31"/>
                    <a:pt x="105" y="31"/>
                  </a:cubicBezTo>
                  <a:cubicBezTo>
                    <a:pt x="105" y="32"/>
                    <a:pt x="105" y="32"/>
                    <a:pt x="105" y="32"/>
                  </a:cubicBezTo>
                  <a:cubicBezTo>
                    <a:pt x="105" y="32"/>
                    <a:pt x="105" y="32"/>
                    <a:pt x="105" y="32"/>
                  </a:cubicBezTo>
                  <a:cubicBezTo>
                    <a:pt x="105" y="32"/>
                    <a:pt x="105" y="32"/>
                    <a:pt x="105" y="32"/>
                  </a:cubicBezTo>
                  <a:cubicBezTo>
                    <a:pt x="105" y="32"/>
                    <a:pt x="105" y="32"/>
                    <a:pt x="105" y="32"/>
                  </a:cubicBezTo>
                  <a:cubicBezTo>
                    <a:pt x="105" y="33"/>
                    <a:pt x="105" y="33"/>
                    <a:pt x="105" y="33"/>
                  </a:cubicBezTo>
                  <a:cubicBezTo>
                    <a:pt x="106" y="33"/>
                    <a:pt x="106" y="33"/>
                    <a:pt x="106" y="33"/>
                  </a:cubicBezTo>
                  <a:cubicBezTo>
                    <a:pt x="106" y="33"/>
                    <a:pt x="106" y="33"/>
                    <a:pt x="106" y="33"/>
                  </a:cubicBezTo>
                  <a:cubicBezTo>
                    <a:pt x="106" y="33"/>
                    <a:pt x="106" y="33"/>
                    <a:pt x="106" y="33"/>
                  </a:cubicBezTo>
                  <a:cubicBezTo>
                    <a:pt x="106" y="33"/>
                    <a:pt x="106" y="33"/>
                    <a:pt x="106" y="33"/>
                  </a:cubicBezTo>
                  <a:cubicBezTo>
                    <a:pt x="106" y="34"/>
                    <a:pt x="106" y="34"/>
                    <a:pt x="106" y="34"/>
                  </a:cubicBezTo>
                  <a:cubicBezTo>
                    <a:pt x="106" y="34"/>
                    <a:pt x="107" y="34"/>
                    <a:pt x="107" y="34"/>
                  </a:cubicBezTo>
                  <a:cubicBezTo>
                    <a:pt x="107" y="34"/>
                    <a:pt x="107" y="34"/>
                    <a:pt x="107" y="34"/>
                  </a:cubicBezTo>
                  <a:cubicBezTo>
                    <a:pt x="107" y="34"/>
                    <a:pt x="107" y="35"/>
                    <a:pt x="107" y="35"/>
                  </a:cubicBezTo>
                  <a:cubicBezTo>
                    <a:pt x="108" y="35"/>
                    <a:pt x="108" y="35"/>
                    <a:pt x="108" y="35"/>
                  </a:cubicBezTo>
                  <a:cubicBezTo>
                    <a:pt x="108" y="36"/>
                    <a:pt x="108" y="36"/>
                    <a:pt x="108" y="36"/>
                  </a:cubicBezTo>
                  <a:cubicBezTo>
                    <a:pt x="108" y="36"/>
                    <a:pt x="108" y="36"/>
                    <a:pt x="108" y="36"/>
                  </a:cubicBezTo>
                  <a:cubicBezTo>
                    <a:pt x="108" y="36"/>
                    <a:pt x="108" y="36"/>
                    <a:pt x="108" y="36"/>
                  </a:cubicBezTo>
                  <a:cubicBezTo>
                    <a:pt x="108" y="36"/>
                    <a:pt x="108" y="37"/>
                    <a:pt x="108" y="37"/>
                  </a:cubicBezTo>
                  <a:cubicBezTo>
                    <a:pt x="109" y="37"/>
                    <a:pt x="109" y="37"/>
                    <a:pt x="109" y="37"/>
                  </a:cubicBezTo>
                  <a:cubicBezTo>
                    <a:pt x="109" y="37"/>
                    <a:pt x="109" y="37"/>
                    <a:pt x="109" y="37"/>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9"/>
                    <a:pt x="109" y="39"/>
                    <a:pt x="109" y="39"/>
                  </a:cubicBezTo>
                  <a:cubicBezTo>
                    <a:pt x="110" y="39"/>
                    <a:pt x="110" y="39"/>
                    <a:pt x="110" y="39"/>
                  </a:cubicBezTo>
                  <a:cubicBezTo>
                    <a:pt x="110" y="39"/>
                    <a:pt x="110" y="40"/>
                    <a:pt x="110" y="40"/>
                  </a:cubicBezTo>
                  <a:cubicBezTo>
                    <a:pt x="110" y="40"/>
                    <a:pt x="110" y="40"/>
                    <a:pt x="110" y="40"/>
                  </a:cubicBezTo>
                  <a:cubicBezTo>
                    <a:pt x="110" y="40"/>
                    <a:pt x="110" y="40"/>
                    <a:pt x="110" y="40"/>
                  </a:cubicBezTo>
                  <a:cubicBezTo>
                    <a:pt x="110" y="40"/>
                    <a:pt x="110" y="41"/>
                    <a:pt x="111" y="41"/>
                  </a:cubicBezTo>
                  <a:cubicBezTo>
                    <a:pt x="111" y="41"/>
                    <a:pt x="111" y="41"/>
                    <a:pt x="111" y="41"/>
                  </a:cubicBezTo>
                  <a:cubicBezTo>
                    <a:pt x="111" y="41"/>
                    <a:pt x="111" y="41"/>
                    <a:pt x="111" y="41"/>
                  </a:cubicBezTo>
                  <a:cubicBezTo>
                    <a:pt x="111" y="42"/>
                    <a:pt x="111" y="42"/>
                    <a:pt x="111" y="42"/>
                  </a:cubicBezTo>
                  <a:cubicBezTo>
                    <a:pt x="111" y="42"/>
                    <a:pt x="111" y="42"/>
                    <a:pt x="111" y="42"/>
                  </a:cubicBezTo>
                  <a:cubicBezTo>
                    <a:pt x="111" y="42"/>
                    <a:pt x="111" y="42"/>
                    <a:pt x="111" y="42"/>
                  </a:cubicBezTo>
                  <a:cubicBezTo>
                    <a:pt x="111" y="42"/>
                    <a:pt x="111" y="43"/>
                    <a:pt x="111" y="43"/>
                  </a:cubicBezTo>
                  <a:cubicBezTo>
                    <a:pt x="112" y="43"/>
                    <a:pt x="112" y="43"/>
                    <a:pt x="112" y="44"/>
                  </a:cubicBezTo>
                  <a:cubicBezTo>
                    <a:pt x="113" y="44"/>
                    <a:pt x="113" y="44"/>
                    <a:pt x="113" y="44"/>
                  </a:cubicBezTo>
                  <a:cubicBezTo>
                    <a:pt x="113" y="43"/>
                    <a:pt x="113" y="43"/>
                    <a:pt x="113" y="43"/>
                  </a:cubicBezTo>
                  <a:cubicBezTo>
                    <a:pt x="113" y="42"/>
                    <a:pt x="112" y="41"/>
                    <a:pt x="112" y="39"/>
                  </a:cubicBezTo>
                  <a:cubicBezTo>
                    <a:pt x="112" y="38"/>
                    <a:pt x="112" y="38"/>
                    <a:pt x="112" y="37"/>
                  </a:cubicBezTo>
                  <a:close/>
                  <a:moveTo>
                    <a:pt x="79" y="5"/>
                  </a:moveTo>
                  <a:cubicBezTo>
                    <a:pt x="79" y="5"/>
                    <a:pt x="78" y="5"/>
                    <a:pt x="78" y="6"/>
                  </a:cubicBezTo>
                  <a:cubicBezTo>
                    <a:pt x="78" y="6"/>
                    <a:pt x="78" y="6"/>
                    <a:pt x="78" y="6"/>
                  </a:cubicBezTo>
                  <a:cubicBezTo>
                    <a:pt x="78" y="6"/>
                    <a:pt x="78" y="6"/>
                    <a:pt x="78" y="6"/>
                  </a:cubicBezTo>
                  <a:cubicBezTo>
                    <a:pt x="78" y="7"/>
                    <a:pt x="78" y="7"/>
                    <a:pt x="78" y="7"/>
                  </a:cubicBezTo>
                  <a:cubicBezTo>
                    <a:pt x="78" y="7"/>
                    <a:pt x="79" y="7"/>
                    <a:pt x="79" y="7"/>
                  </a:cubicBezTo>
                  <a:cubicBezTo>
                    <a:pt x="79" y="8"/>
                    <a:pt x="79" y="8"/>
                    <a:pt x="79" y="8"/>
                  </a:cubicBezTo>
                  <a:cubicBezTo>
                    <a:pt x="79" y="7"/>
                    <a:pt x="79" y="7"/>
                    <a:pt x="79" y="7"/>
                  </a:cubicBezTo>
                  <a:cubicBezTo>
                    <a:pt x="79" y="7"/>
                    <a:pt x="79" y="7"/>
                    <a:pt x="79" y="7"/>
                  </a:cubicBezTo>
                  <a:cubicBezTo>
                    <a:pt x="79" y="7"/>
                    <a:pt x="79" y="8"/>
                    <a:pt x="79" y="8"/>
                  </a:cubicBezTo>
                  <a:cubicBezTo>
                    <a:pt x="79" y="8"/>
                    <a:pt x="79" y="8"/>
                    <a:pt x="79" y="8"/>
                  </a:cubicBezTo>
                  <a:cubicBezTo>
                    <a:pt x="78" y="8"/>
                    <a:pt x="78" y="8"/>
                    <a:pt x="78" y="8"/>
                  </a:cubicBezTo>
                  <a:cubicBezTo>
                    <a:pt x="78" y="8"/>
                    <a:pt x="78" y="8"/>
                    <a:pt x="78" y="8"/>
                  </a:cubicBezTo>
                  <a:cubicBezTo>
                    <a:pt x="78" y="8"/>
                    <a:pt x="78" y="8"/>
                    <a:pt x="78" y="8"/>
                  </a:cubicBezTo>
                  <a:cubicBezTo>
                    <a:pt x="78" y="8"/>
                    <a:pt x="78" y="8"/>
                    <a:pt x="78" y="8"/>
                  </a:cubicBezTo>
                  <a:cubicBezTo>
                    <a:pt x="78" y="10"/>
                    <a:pt x="78" y="10"/>
                    <a:pt x="78" y="10"/>
                  </a:cubicBezTo>
                  <a:cubicBezTo>
                    <a:pt x="79" y="10"/>
                    <a:pt x="79" y="10"/>
                    <a:pt x="79" y="10"/>
                  </a:cubicBezTo>
                  <a:cubicBezTo>
                    <a:pt x="79" y="10"/>
                    <a:pt x="79" y="10"/>
                    <a:pt x="79" y="10"/>
                  </a:cubicBezTo>
                  <a:cubicBezTo>
                    <a:pt x="80" y="10"/>
                    <a:pt x="80" y="10"/>
                    <a:pt x="80" y="10"/>
                  </a:cubicBezTo>
                  <a:cubicBezTo>
                    <a:pt x="80" y="10"/>
                    <a:pt x="80" y="10"/>
                    <a:pt x="80" y="10"/>
                  </a:cubicBezTo>
                  <a:cubicBezTo>
                    <a:pt x="81" y="10"/>
                    <a:pt x="81" y="10"/>
                    <a:pt x="81" y="10"/>
                  </a:cubicBezTo>
                  <a:cubicBezTo>
                    <a:pt x="81" y="10"/>
                    <a:pt x="81" y="10"/>
                    <a:pt x="81" y="10"/>
                  </a:cubicBezTo>
                  <a:cubicBezTo>
                    <a:pt x="81" y="9"/>
                    <a:pt x="81" y="9"/>
                    <a:pt x="81" y="9"/>
                  </a:cubicBezTo>
                  <a:cubicBezTo>
                    <a:pt x="81" y="9"/>
                    <a:pt x="81" y="9"/>
                    <a:pt x="81" y="9"/>
                  </a:cubicBezTo>
                  <a:cubicBezTo>
                    <a:pt x="81" y="9"/>
                    <a:pt x="81"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1" y="7"/>
                  </a:cubicBezTo>
                  <a:cubicBezTo>
                    <a:pt x="81" y="7"/>
                    <a:pt x="81" y="7"/>
                    <a:pt x="81" y="6"/>
                  </a:cubicBezTo>
                  <a:cubicBezTo>
                    <a:pt x="81" y="6"/>
                    <a:pt x="81" y="6"/>
                    <a:pt x="81" y="6"/>
                  </a:cubicBezTo>
                  <a:cubicBezTo>
                    <a:pt x="81" y="6"/>
                    <a:pt x="81" y="6"/>
                    <a:pt x="81" y="6"/>
                  </a:cubicBezTo>
                  <a:cubicBezTo>
                    <a:pt x="81" y="6"/>
                    <a:pt x="81" y="6"/>
                    <a:pt x="81" y="6"/>
                  </a:cubicBezTo>
                  <a:cubicBezTo>
                    <a:pt x="80" y="6"/>
                    <a:pt x="80" y="6"/>
                    <a:pt x="80" y="6"/>
                  </a:cubicBezTo>
                  <a:cubicBezTo>
                    <a:pt x="80" y="6"/>
                    <a:pt x="80" y="6"/>
                    <a:pt x="80" y="6"/>
                  </a:cubicBezTo>
                  <a:cubicBezTo>
                    <a:pt x="80" y="5"/>
                    <a:pt x="80" y="5"/>
                    <a:pt x="80" y="5"/>
                  </a:cubicBezTo>
                  <a:cubicBezTo>
                    <a:pt x="80" y="5"/>
                    <a:pt x="80" y="5"/>
                    <a:pt x="80" y="5"/>
                  </a:cubicBezTo>
                  <a:cubicBezTo>
                    <a:pt x="80" y="5"/>
                    <a:pt x="80" y="5"/>
                    <a:pt x="80" y="5"/>
                  </a:cubicBezTo>
                  <a:cubicBezTo>
                    <a:pt x="79" y="5"/>
                    <a:pt x="79" y="5"/>
                    <a:pt x="79" y="5"/>
                  </a:cubicBezTo>
                  <a:cubicBezTo>
                    <a:pt x="79" y="5"/>
                    <a:pt x="79" y="5"/>
                    <a:pt x="79" y="5"/>
                  </a:cubicBezTo>
                  <a:close/>
                  <a:moveTo>
                    <a:pt x="75" y="5"/>
                  </a:moveTo>
                  <a:cubicBezTo>
                    <a:pt x="75" y="5"/>
                    <a:pt x="75" y="5"/>
                    <a:pt x="75" y="5"/>
                  </a:cubicBezTo>
                  <a:cubicBezTo>
                    <a:pt x="75" y="5"/>
                    <a:pt x="75" y="5"/>
                    <a:pt x="75" y="5"/>
                  </a:cubicBezTo>
                  <a:cubicBezTo>
                    <a:pt x="75" y="5"/>
                    <a:pt x="75" y="5"/>
                    <a:pt x="75" y="5"/>
                  </a:cubicBezTo>
                  <a:cubicBezTo>
                    <a:pt x="75" y="5"/>
                    <a:pt x="75" y="5"/>
                    <a:pt x="74" y="5"/>
                  </a:cubicBezTo>
                  <a:cubicBezTo>
                    <a:pt x="74" y="5"/>
                    <a:pt x="74" y="5"/>
                    <a:pt x="74" y="5"/>
                  </a:cubicBezTo>
                  <a:cubicBezTo>
                    <a:pt x="74" y="5"/>
                    <a:pt x="74" y="5"/>
                    <a:pt x="74" y="5"/>
                  </a:cubicBezTo>
                  <a:cubicBezTo>
                    <a:pt x="74" y="6"/>
                    <a:pt x="74" y="6"/>
                    <a:pt x="74" y="6"/>
                  </a:cubicBezTo>
                  <a:cubicBezTo>
                    <a:pt x="74" y="6"/>
                    <a:pt x="74" y="6"/>
                    <a:pt x="74" y="6"/>
                  </a:cubicBezTo>
                  <a:cubicBezTo>
                    <a:pt x="74" y="6"/>
                    <a:pt x="74" y="6"/>
                    <a:pt x="74" y="6"/>
                  </a:cubicBezTo>
                  <a:cubicBezTo>
                    <a:pt x="74" y="6"/>
                    <a:pt x="74" y="6"/>
                    <a:pt x="74" y="6"/>
                  </a:cubicBezTo>
                  <a:cubicBezTo>
                    <a:pt x="73" y="6"/>
                    <a:pt x="73" y="6"/>
                    <a:pt x="73" y="6"/>
                  </a:cubicBezTo>
                  <a:cubicBezTo>
                    <a:pt x="73" y="6"/>
                    <a:pt x="73" y="6"/>
                    <a:pt x="73" y="6"/>
                  </a:cubicBezTo>
                  <a:cubicBezTo>
                    <a:pt x="73" y="6"/>
                    <a:pt x="73" y="6"/>
                    <a:pt x="73" y="6"/>
                  </a:cubicBezTo>
                  <a:cubicBezTo>
                    <a:pt x="73" y="6"/>
                    <a:pt x="73" y="6"/>
                    <a:pt x="73" y="6"/>
                  </a:cubicBezTo>
                  <a:cubicBezTo>
                    <a:pt x="73" y="7"/>
                    <a:pt x="73" y="7"/>
                    <a:pt x="73" y="7"/>
                  </a:cubicBezTo>
                  <a:cubicBezTo>
                    <a:pt x="73" y="7"/>
                    <a:pt x="73" y="7"/>
                    <a:pt x="73" y="7"/>
                  </a:cubicBezTo>
                  <a:cubicBezTo>
                    <a:pt x="73" y="8"/>
                    <a:pt x="73" y="8"/>
                    <a:pt x="73" y="8"/>
                  </a:cubicBezTo>
                  <a:cubicBezTo>
                    <a:pt x="73" y="8"/>
                    <a:pt x="73" y="8"/>
                    <a:pt x="73" y="8"/>
                  </a:cubicBezTo>
                  <a:cubicBezTo>
                    <a:pt x="73" y="8"/>
                    <a:pt x="73" y="8"/>
                    <a:pt x="73" y="8"/>
                  </a:cubicBezTo>
                  <a:cubicBezTo>
                    <a:pt x="73" y="8"/>
                    <a:pt x="73" y="8"/>
                    <a:pt x="73" y="8"/>
                  </a:cubicBezTo>
                  <a:cubicBezTo>
                    <a:pt x="74" y="8"/>
                    <a:pt x="74" y="8"/>
                    <a:pt x="74" y="8"/>
                  </a:cubicBezTo>
                  <a:cubicBezTo>
                    <a:pt x="74" y="8"/>
                    <a:pt x="74" y="8"/>
                    <a:pt x="74" y="8"/>
                  </a:cubicBezTo>
                  <a:cubicBezTo>
                    <a:pt x="74" y="8"/>
                    <a:pt x="74" y="8"/>
                    <a:pt x="74" y="8"/>
                  </a:cubicBezTo>
                  <a:cubicBezTo>
                    <a:pt x="74" y="8"/>
                    <a:pt x="74" y="8"/>
                    <a:pt x="74" y="8"/>
                  </a:cubicBezTo>
                  <a:cubicBezTo>
                    <a:pt x="74" y="8"/>
                    <a:pt x="74" y="9"/>
                    <a:pt x="74" y="9"/>
                  </a:cubicBezTo>
                  <a:cubicBezTo>
                    <a:pt x="74" y="9"/>
                    <a:pt x="75" y="9"/>
                    <a:pt x="75" y="9"/>
                  </a:cubicBezTo>
                  <a:cubicBezTo>
                    <a:pt x="75" y="9"/>
                    <a:pt x="75" y="9"/>
                    <a:pt x="75" y="9"/>
                  </a:cubicBezTo>
                  <a:cubicBezTo>
                    <a:pt x="75" y="9"/>
                    <a:pt x="75" y="9"/>
                    <a:pt x="75" y="9"/>
                  </a:cubicBezTo>
                  <a:cubicBezTo>
                    <a:pt x="76" y="9"/>
                    <a:pt x="76" y="9"/>
                    <a:pt x="76" y="9"/>
                  </a:cubicBezTo>
                  <a:cubicBezTo>
                    <a:pt x="76" y="9"/>
                    <a:pt x="76" y="9"/>
                    <a:pt x="76" y="9"/>
                  </a:cubicBezTo>
                  <a:cubicBezTo>
                    <a:pt x="77" y="9"/>
                    <a:pt x="77" y="9"/>
                    <a:pt x="77" y="9"/>
                  </a:cubicBezTo>
                  <a:cubicBezTo>
                    <a:pt x="77" y="9"/>
                    <a:pt x="77" y="9"/>
                    <a:pt x="77" y="9"/>
                  </a:cubicBezTo>
                  <a:cubicBezTo>
                    <a:pt x="77" y="9"/>
                    <a:pt x="77" y="9"/>
                    <a:pt x="77" y="8"/>
                  </a:cubicBezTo>
                  <a:cubicBezTo>
                    <a:pt x="78" y="8"/>
                    <a:pt x="78" y="8"/>
                    <a:pt x="78" y="7"/>
                  </a:cubicBezTo>
                  <a:cubicBezTo>
                    <a:pt x="78" y="7"/>
                    <a:pt x="78" y="7"/>
                    <a:pt x="77" y="7"/>
                  </a:cubicBezTo>
                  <a:cubicBezTo>
                    <a:pt x="77" y="6"/>
                    <a:pt x="77" y="6"/>
                    <a:pt x="77" y="6"/>
                  </a:cubicBezTo>
                  <a:cubicBezTo>
                    <a:pt x="77" y="6"/>
                    <a:pt x="77" y="6"/>
                    <a:pt x="77" y="6"/>
                  </a:cubicBezTo>
                  <a:cubicBezTo>
                    <a:pt x="77" y="6"/>
                    <a:pt x="77" y="6"/>
                    <a:pt x="77" y="6"/>
                  </a:cubicBezTo>
                  <a:cubicBezTo>
                    <a:pt x="77" y="6"/>
                    <a:pt x="78" y="6"/>
                    <a:pt x="78" y="5"/>
                  </a:cubicBezTo>
                  <a:cubicBezTo>
                    <a:pt x="78" y="5"/>
                    <a:pt x="78" y="5"/>
                    <a:pt x="78" y="5"/>
                  </a:cubicBezTo>
                  <a:cubicBezTo>
                    <a:pt x="78" y="5"/>
                    <a:pt x="78" y="5"/>
                    <a:pt x="78" y="5"/>
                  </a:cubicBezTo>
                  <a:cubicBezTo>
                    <a:pt x="77" y="5"/>
                    <a:pt x="77" y="5"/>
                    <a:pt x="77" y="5"/>
                  </a:cubicBezTo>
                  <a:cubicBezTo>
                    <a:pt x="77" y="5"/>
                    <a:pt x="77" y="5"/>
                    <a:pt x="77" y="5"/>
                  </a:cubicBezTo>
                  <a:cubicBezTo>
                    <a:pt x="77" y="5"/>
                    <a:pt x="77" y="5"/>
                    <a:pt x="77" y="5"/>
                  </a:cubicBezTo>
                  <a:cubicBezTo>
                    <a:pt x="77" y="4"/>
                    <a:pt x="76" y="4"/>
                    <a:pt x="76" y="4"/>
                  </a:cubicBezTo>
                  <a:cubicBezTo>
                    <a:pt x="76" y="4"/>
                    <a:pt x="76" y="4"/>
                    <a:pt x="76" y="4"/>
                  </a:cubicBezTo>
                  <a:cubicBezTo>
                    <a:pt x="76" y="4"/>
                    <a:pt x="76" y="4"/>
                    <a:pt x="76" y="4"/>
                  </a:cubicBezTo>
                  <a:cubicBezTo>
                    <a:pt x="76" y="4"/>
                    <a:pt x="76" y="4"/>
                    <a:pt x="76" y="4"/>
                  </a:cubicBezTo>
                  <a:cubicBezTo>
                    <a:pt x="76"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3"/>
                    <a:pt x="75" y="3"/>
                    <a:pt x="75" y="3"/>
                  </a:cubicBezTo>
                  <a:cubicBezTo>
                    <a:pt x="73" y="3"/>
                    <a:pt x="73" y="3"/>
                    <a:pt x="73" y="3"/>
                  </a:cubicBezTo>
                  <a:cubicBezTo>
                    <a:pt x="73" y="4"/>
                    <a:pt x="73" y="4"/>
                    <a:pt x="73" y="4"/>
                  </a:cubicBezTo>
                  <a:cubicBezTo>
                    <a:pt x="73" y="4"/>
                    <a:pt x="73" y="4"/>
                    <a:pt x="73" y="4"/>
                  </a:cubicBezTo>
                  <a:cubicBezTo>
                    <a:pt x="73" y="4"/>
                    <a:pt x="73" y="5"/>
                    <a:pt x="73" y="5"/>
                  </a:cubicBezTo>
                  <a:cubicBezTo>
                    <a:pt x="73" y="5"/>
                    <a:pt x="73" y="5"/>
                    <a:pt x="73" y="5"/>
                  </a:cubicBezTo>
                  <a:cubicBezTo>
                    <a:pt x="75" y="5"/>
                    <a:pt x="75" y="5"/>
                    <a:pt x="75" y="5"/>
                  </a:cubicBezTo>
                  <a:cubicBezTo>
                    <a:pt x="75" y="5"/>
                    <a:pt x="75" y="5"/>
                    <a:pt x="75" y="5"/>
                  </a:cubicBezTo>
                  <a:close/>
                  <a:moveTo>
                    <a:pt x="112" y="77"/>
                  </a:moveTo>
                  <a:cubicBezTo>
                    <a:pt x="113" y="76"/>
                    <a:pt x="113" y="75"/>
                    <a:pt x="113" y="74"/>
                  </a:cubicBezTo>
                  <a:cubicBezTo>
                    <a:pt x="113" y="74"/>
                    <a:pt x="113" y="74"/>
                    <a:pt x="113" y="74"/>
                  </a:cubicBezTo>
                  <a:cubicBezTo>
                    <a:pt x="113" y="74"/>
                    <a:pt x="113" y="74"/>
                    <a:pt x="113" y="74"/>
                  </a:cubicBezTo>
                  <a:cubicBezTo>
                    <a:pt x="113" y="74"/>
                    <a:pt x="113" y="74"/>
                    <a:pt x="113" y="74"/>
                  </a:cubicBezTo>
                  <a:cubicBezTo>
                    <a:pt x="113" y="74"/>
                    <a:pt x="113" y="74"/>
                    <a:pt x="113" y="74"/>
                  </a:cubicBezTo>
                  <a:cubicBezTo>
                    <a:pt x="113" y="74"/>
                    <a:pt x="113" y="74"/>
                    <a:pt x="112" y="73"/>
                  </a:cubicBezTo>
                  <a:cubicBezTo>
                    <a:pt x="112" y="74"/>
                    <a:pt x="112" y="74"/>
                    <a:pt x="112" y="74"/>
                  </a:cubicBezTo>
                  <a:cubicBezTo>
                    <a:pt x="112" y="74"/>
                    <a:pt x="112" y="74"/>
                    <a:pt x="112" y="74"/>
                  </a:cubicBezTo>
                  <a:cubicBezTo>
                    <a:pt x="112" y="74"/>
                    <a:pt x="112" y="74"/>
                    <a:pt x="111" y="74"/>
                  </a:cubicBezTo>
                  <a:cubicBezTo>
                    <a:pt x="111" y="75"/>
                    <a:pt x="111" y="75"/>
                    <a:pt x="111" y="75"/>
                  </a:cubicBezTo>
                  <a:cubicBezTo>
                    <a:pt x="111" y="75"/>
                    <a:pt x="110" y="76"/>
                    <a:pt x="110" y="76"/>
                  </a:cubicBezTo>
                  <a:cubicBezTo>
                    <a:pt x="110" y="76"/>
                    <a:pt x="110" y="76"/>
                    <a:pt x="110" y="76"/>
                  </a:cubicBezTo>
                  <a:cubicBezTo>
                    <a:pt x="110" y="76"/>
                    <a:pt x="110" y="76"/>
                    <a:pt x="110" y="76"/>
                  </a:cubicBezTo>
                  <a:cubicBezTo>
                    <a:pt x="110" y="76"/>
                    <a:pt x="110" y="77"/>
                    <a:pt x="110" y="77"/>
                  </a:cubicBezTo>
                  <a:cubicBezTo>
                    <a:pt x="110" y="77"/>
                    <a:pt x="110" y="77"/>
                    <a:pt x="110" y="77"/>
                  </a:cubicBezTo>
                  <a:cubicBezTo>
                    <a:pt x="110" y="77"/>
                    <a:pt x="110" y="77"/>
                    <a:pt x="110" y="77"/>
                  </a:cubicBezTo>
                  <a:cubicBezTo>
                    <a:pt x="109" y="78"/>
                    <a:pt x="109" y="78"/>
                    <a:pt x="109" y="79"/>
                  </a:cubicBezTo>
                  <a:cubicBezTo>
                    <a:pt x="109" y="79"/>
                    <a:pt x="109" y="79"/>
                    <a:pt x="109" y="79"/>
                  </a:cubicBezTo>
                  <a:cubicBezTo>
                    <a:pt x="109" y="79"/>
                    <a:pt x="109" y="79"/>
                    <a:pt x="109" y="79"/>
                  </a:cubicBezTo>
                  <a:cubicBezTo>
                    <a:pt x="109" y="79"/>
                    <a:pt x="109" y="80"/>
                    <a:pt x="109" y="81"/>
                  </a:cubicBezTo>
                  <a:cubicBezTo>
                    <a:pt x="109" y="81"/>
                    <a:pt x="109" y="81"/>
                    <a:pt x="109" y="81"/>
                  </a:cubicBezTo>
                  <a:cubicBezTo>
                    <a:pt x="109" y="82"/>
                    <a:pt x="109" y="82"/>
                    <a:pt x="109" y="82"/>
                  </a:cubicBezTo>
                  <a:cubicBezTo>
                    <a:pt x="109" y="82"/>
                    <a:pt x="109" y="82"/>
                    <a:pt x="109" y="82"/>
                  </a:cubicBezTo>
                  <a:cubicBezTo>
                    <a:pt x="109" y="82"/>
                    <a:pt x="109" y="82"/>
                    <a:pt x="109" y="82"/>
                  </a:cubicBezTo>
                  <a:cubicBezTo>
                    <a:pt x="110" y="82"/>
                    <a:pt x="111" y="81"/>
                    <a:pt x="111" y="81"/>
                  </a:cubicBezTo>
                  <a:cubicBezTo>
                    <a:pt x="111" y="81"/>
                    <a:pt x="111" y="80"/>
                    <a:pt x="111" y="80"/>
                  </a:cubicBezTo>
                  <a:cubicBezTo>
                    <a:pt x="111" y="80"/>
                    <a:pt x="111" y="80"/>
                    <a:pt x="111" y="80"/>
                  </a:cubicBezTo>
                  <a:cubicBezTo>
                    <a:pt x="111" y="80"/>
                    <a:pt x="111" y="80"/>
                    <a:pt x="111" y="79"/>
                  </a:cubicBezTo>
                  <a:cubicBezTo>
                    <a:pt x="111" y="79"/>
                    <a:pt x="111" y="79"/>
                    <a:pt x="111" y="79"/>
                  </a:cubicBezTo>
                  <a:cubicBezTo>
                    <a:pt x="111" y="79"/>
                    <a:pt x="111" y="79"/>
                    <a:pt x="111" y="79"/>
                  </a:cubicBezTo>
                  <a:cubicBezTo>
                    <a:pt x="111" y="79"/>
                    <a:pt x="111" y="79"/>
                    <a:pt x="111" y="78"/>
                  </a:cubicBezTo>
                  <a:cubicBezTo>
                    <a:pt x="111" y="78"/>
                    <a:pt x="111" y="78"/>
                    <a:pt x="111" y="78"/>
                  </a:cubicBezTo>
                  <a:cubicBezTo>
                    <a:pt x="111" y="78"/>
                    <a:pt x="111" y="78"/>
                    <a:pt x="111" y="78"/>
                  </a:cubicBezTo>
                  <a:cubicBezTo>
                    <a:pt x="111" y="78"/>
                    <a:pt x="112" y="78"/>
                    <a:pt x="112" y="78"/>
                  </a:cubicBezTo>
                  <a:cubicBezTo>
                    <a:pt x="112" y="77"/>
                    <a:pt x="112" y="77"/>
                    <a:pt x="112" y="77"/>
                  </a:cubicBezTo>
                  <a:cubicBezTo>
                    <a:pt x="112" y="77"/>
                    <a:pt x="112" y="77"/>
                    <a:pt x="112" y="77"/>
                  </a:cubicBezTo>
                  <a:cubicBezTo>
                    <a:pt x="112" y="77"/>
                    <a:pt x="112" y="77"/>
                    <a:pt x="112" y="77"/>
                  </a:cubicBezTo>
                  <a:cubicBezTo>
                    <a:pt x="112" y="77"/>
                    <a:pt x="112" y="77"/>
                    <a:pt x="112" y="77"/>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25" presetClass="entr" presetSubtype="0" fill="hold" nodeType="afterEffect">
                                  <p:stCondLst>
                                    <p:cond delay="0"/>
                                  </p:stCondLst>
                                  <p:childTnLst>
                                    <p:set>
                                      <p:cBhvr>
                                        <p:cTn id="24" dur="1" fill="hold">
                                          <p:stCondLst>
                                            <p:cond delay="0"/>
                                          </p:stCondLst>
                                        </p:cTn>
                                        <p:tgtEl>
                                          <p:spTgt spid="200"/>
                                        </p:tgtEl>
                                        <p:attrNameLst>
                                          <p:attrName>style.visibility</p:attrName>
                                        </p:attrNameLst>
                                      </p:cBhvr>
                                      <p:to>
                                        <p:strVal val="visible"/>
                                      </p:to>
                                    </p:set>
                                    <p:anim calcmode="lin" valueType="num">
                                      <p:cBhvr>
                                        <p:cTn id="25" dur="250" decel="50000" fill="hold">
                                          <p:stCondLst>
                                            <p:cond delay="0"/>
                                          </p:stCondLst>
                                        </p:cTn>
                                        <p:tgtEl>
                                          <p:spTgt spid="200"/>
                                        </p:tgtEl>
                                        <p:attrNameLst>
                                          <p:attrName>style.rotation</p:attrName>
                                        </p:attrNameLst>
                                      </p:cBhvr>
                                      <p:tavLst>
                                        <p:tav tm="0">
                                          <p:val>
                                            <p:fltVal val="-90"/>
                                          </p:val>
                                        </p:tav>
                                        <p:tav tm="100000">
                                          <p:val>
                                            <p:fltVal val="0"/>
                                          </p:val>
                                        </p:tav>
                                      </p:tavLst>
                                    </p:anim>
                                    <p:anim calcmode="lin" valueType="num">
                                      <p:cBhvr>
                                        <p:cTn id="26" dur="250" decel="50000" fill="hold">
                                          <p:stCondLst>
                                            <p:cond delay="0"/>
                                          </p:stCondLst>
                                        </p:cTn>
                                        <p:tgtEl>
                                          <p:spTgt spid="200"/>
                                        </p:tgtEl>
                                        <p:attrNameLst>
                                          <p:attrName>ppt_w</p:attrName>
                                        </p:attrNameLst>
                                      </p:cBhvr>
                                      <p:tavLst>
                                        <p:tav tm="0">
                                          <p:val>
                                            <p:strVal val="#ppt_w"/>
                                          </p:val>
                                        </p:tav>
                                        <p:tav tm="100000">
                                          <p:val>
                                            <p:strVal val="#ppt_w*.05"/>
                                          </p:val>
                                        </p:tav>
                                      </p:tavLst>
                                    </p:anim>
                                    <p:anim calcmode="lin" valueType="num">
                                      <p:cBhvr>
                                        <p:cTn id="27" dur="250" accel="50000" fill="hold">
                                          <p:stCondLst>
                                            <p:cond delay="250"/>
                                          </p:stCondLst>
                                        </p:cTn>
                                        <p:tgtEl>
                                          <p:spTgt spid="200"/>
                                        </p:tgtEl>
                                        <p:attrNameLst>
                                          <p:attrName>ppt_w</p:attrName>
                                        </p:attrNameLst>
                                      </p:cBhvr>
                                      <p:tavLst>
                                        <p:tav tm="0">
                                          <p:val>
                                            <p:strVal val="#ppt_w*.05"/>
                                          </p:val>
                                        </p:tav>
                                        <p:tav tm="100000">
                                          <p:val>
                                            <p:strVal val="#ppt_w"/>
                                          </p:val>
                                        </p:tav>
                                      </p:tavLst>
                                    </p:anim>
                                    <p:anim calcmode="lin" valueType="num">
                                      <p:cBhvr>
                                        <p:cTn id="28" dur="500" fill="hold"/>
                                        <p:tgtEl>
                                          <p:spTgt spid="200"/>
                                        </p:tgtEl>
                                        <p:attrNameLst>
                                          <p:attrName>ppt_h</p:attrName>
                                        </p:attrNameLst>
                                      </p:cBhvr>
                                      <p:tavLst>
                                        <p:tav tm="0">
                                          <p:val>
                                            <p:strVal val="#ppt_h"/>
                                          </p:val>
                                        </p:tav>
                                        <p:tav tm="100000">
                                          <p:val>
                                            <p:strVal val="#ppt_h"/>
                                          </p:val>
                                        </p:tav>
                                      </p:tavLst>
                                    </p:anim>
                                    <p:anim calcmode="lin" valueType="num">
                                      <p:cBhvr>
                                        <p:cTn id="29" dur="250" decel="50000" fill="hold">
                                          <p:stCondLst>
                                            <p:cond delay="0"/>
                                          </p:stCondLst>
                                        </p:cTn>
                                        <p:tgtEl>
                                          <p:spTgt spid="200"/>
                                        </p:tgtEl>
                                        <p:attrNameLst>
                                          <p:attrName>ppt_x</p:attrName>
                                        </p:attrNameLst>
                                      </p:cBhvr>
                                      <p:tavLst>
                                        <p:tav tm="0">
                                          <p:val>
                                            <p:strVal val="#ppt_x+.4"/>
                                          </p:val>
                                        </p:tav>
                                        <p:tav tm="100000">
                                          <p:val>
                                            <p:strVal val="#ppt_x"/>
                                          </p:val>
                                        </p:tav>
                                      </p:tavLst>
                                    </p:anim>
                                    <p:anim calcmode="lin" valueType="num">
                                      <p:cBhvr>
                                        <p:cTn id="30" dur="250" decel="50000" fill="hold">
                                          <p:stCondLst>
                                            <p:cond delay="0"/>
                                          </p:stCondLst>
                                        </p:cTn>
                                        <p:tgtEl>
                                          <p:spTgt spid="200"/>
                                        </p:tgtEl>
                                        <p:attrNameLst>
                                          <p:attrName>ppt_y</p:attrName>
                                        </p:attrNameLst>
                                      </p:cBhvr>
                                      <p:tavLst>
                                        <p:tav tm="0">
                                          <p:val>
                                            <p:strVal val="#ppt_y-.2"/>
                                          </p:val>
                                        </p:tav>
                                        <p:tav tm="100000">
                                          <p:val>
                                            <p:strVal val="#ppt_y+.1"/>
                                          </p:val>
                                        </p:tav>
                                      </p:tavLst>
                                    </p:anim>
                                    <p:anim calcmode="lin" valueType="num">
                                      <p:cBhvr>
                                        <p:cTn id="31" dur="250" accel="50000" fill="hold">
                                          <p:stCondLst>
                                            <p:cond delay="250"/>
                                          </p:stCondLst>
                                        </p:cTn>
                                        <p:tgtEl>
                                          <p:spTgt spid="200"/>
                                        </p:tgtEl>
                                        <p:attrNameLst>
                                          <p:attrName>ppt_y</p:attrName>
                                        </p:attrNameLst>
                                      </p:cBhvr>
                                      <p:tavLst>
                                        <p:tav tm="0">
                                          <p:val>
                                            <p:strVal val="#ppt_y+.1"/>
                                          </p:val>
                                        </p:tav>
                                        <p:tav tm="100000">
                                          <p:val>
                                            <p:strVal val="#ppt_y"/>
                                          </p:val>
                                        </p:tav>
                                      </p:tavLst>
                                    </p:anim>
                                    <p:animEffect transition="in" filter="fade">
                                      <p:cBhvr>
                                        <p:cTn id="32" dur="500" decel="50000">
                                          <p:stCondLst>
                                            <p:cond delay="0"/>
                                          </p:stCondLst>
                                        </p:cTn>
                                        <p:tgtEl>
                                          <p:spTgt spid="200"/>
                                        </p:tgtEl>
                                      </p:cBhvr>
                                    </p:animEffect>
                                  </p:childTnLst>
                                </p:cTn>
                              </p:par>
                              <p:par>
                                <p:cTn id="33" presetID="25" presetClass="entr" presetSubtype="0" fill="hold" nodeType="withEffect">
                                  <p:stCondLst>
                                    <p:cond delay="200"/>
                                  </p:stCondLst>
                                  <p:childTnLst>
                                    <p:set>
                                      <p:cBhvr>
                                        <p:cTn id="34" dur="1" fill="hold">
                                          <p:stCondLst>
                                            <p:cond delay="0"/>
                                          </p:stCondLst>
                                        </p:cTn>
                                        <p:tgtEl>
                                          <p:spTgt spid="185"/>
                                        </p:tgtEl>
                                        <p:attrNameLst>
                                          <p:attrName>style.visibility</p:attrName>
                                        </p:attrNameLst>
                                      </p:cBhvr>
                                      <p:to>
                                        <p:strVal val="visible"/>
                                      </p:to>
                                    </p:set>
                                    <p:anim calcmode="lin" valueType="num">
                                      <p:cBhvr>
                                        <p:cTn id="35" dur="250" decel="50000" fill="hold">
                                          <p:stCondLst>
                                            <p:cond delay="0"/>
                                          </p:stCondLst>
                                        </p:cTn>
                                        <p:tgtEl>
                                          <p:spTgt spid="185"/>
                                        </p:tgtEl>
                                        <p:attrNameLst>
                                          <p:attrName>style.rotation</p:attrName>
                                        </p:attrNameLst>
                                      </p:cBhvr>
                                      <p:tavLst>
                                        <p:tav tm="0">
                                          <p:val>
                                            <p:fltVal val="-90"/>
                                          </p:val>
                                        </p:tav>
                                        <p:tav tm="100000">
                                          <p:val>
                                            <p:fltVal val="0"/>
                                          </p:val>
                                        </p:tav>
                                      </p:tavLst>
                                    </p:anim>
                                    <p:anim calcmode="lin" valueType="num">
                                      <p:cBhvr>
                                        <p:cTn id="36" dur="250" decel="50000" fill="hold">
                                          <p:stCondLst>
                                            <p:cond delay="0"/>
                                          </p:stCondLst>
                                        </p:cTn>
                                        <p:tgtEl>
                                          <p:spTgt spid="185"/>
                                        </p:tgtEl>
                                        <p:attrNameLst>
                                          <p:attrName>ppt_w</p:attrName>
                                        </p:attrNameLst>
                                      </p:cBhvr>
                                      <p:tavLst>
                                        <p:tav tm="0">
                                          <p:val>
                                            <p:strVal val="#ppt_w"/>
                                          </p:val>
                                        </p:tav>
                                        <p:tav tm="100000">
                                          <p:val>
                                            <p:strVal val="#ppt_w*.05"/>
                                          </p:val>
                                        </p:tav>
                                      </p:tavLst>
                                    </p:anim>
                                    <p:anim calcmode="lin" valueType="num">
                                      <p:cBhvr>
                                        <p:cTn id="37" dur="250" accel="50000" fill="hold">
                                          <p:stCondLst>
                                            <p:cond delay="250"/>
                                          </p:stCondLst>
                                        </p:cTn>
                                        <p:tgtEl>
                                          <p:spTgt spid="185"/>
                                        </p:tgtEl>
                                        <p:attrNameLst>
                                          <p:attrName>ppt_w</p:attrName>
                                        </p:attrNameLst>
                                      </p:cBhvr>
                                      <p:tavLst>
                                        <p:tav tm="0">
                                          <p:val>
                                            <p:strVal val="#ppt_w*.05"/>
                                          </p:val>
                                        </p:tav>
                                        <p:tav tm="100000">
                                          <p:val>
                                            <p:strVal val="#ppt_w"/>
                                          </p:val>
                                        </p:tav>
                                      </p:tavLst>
                                    </p:anim>
                                    <p:anim calcmode="lin" valueType="num">
                                      <p:cBhvr>
                                        <p:cTn id="38" dur="500" fill="hold"/>
                                        <p:tgtEl>
                                          <p:spTgt spid="185"/>
                                        </p:tgtEl>
                                        <p:attrNameLst>
                                          <p:attrName>ppt_h</p:attrName>
                                        </p:attrNameLst>
                                      </p:cBhvr>
                                      <p:tavLst>
                                        <p:tav tm="0">
                                          <p:val>
                                            <p:strVal val="#ppt_h"/>
                                          </p:val>
                                        </p:tav>
                                        <p:tav tm="100000">
                                          <p:val>
                                            <p:strVal val="#ppt_h"/>
                                          </p:val>
                                        </p:tav>
                                      </p:tavLst>
                                    </p:anim>
                                    <p:anim calcmode="lin" valueType="num">
                                      <p:cBhvr>
                                        <p:cTn id="39" dur="250" decel="50000" fill="hold">
                                          <p:stCondLst>
                                            <p:cond delay="0"/>
                                          </p:stCondLst>
                                        </p:cTn>
                                        <p:tgtEl>
                                          <p:spTgt spid="185"/>
                                        </p:tgtEl>
                                        <p:attrNameLst>
                                          <p:attrName>ppt_x</p:attrName>
                                        </p:attrNameLst>
                                      </p:cBhvr>
                                      <p:tavLst>
                                        <p:tav tm="0">
                                          <p:val>
                                            <p:strVal val="#ppt_x+.4"/>
                                          </p:val>
                                        </p:tav>
                                        <p:tav tm="100000">
                                          <p:val>
                                            <p:strVal val="#ppt_x"/>
                                          </p:val>
                                        </p:tav>
                                      </p:tavLst>
                                    </p:anim>
                                    <p:anim calcmode="lin" valueType="num">
                                      <p:cBhvr>
                                        <p:cTn id="40" dur="250" decel="50000" fill="hold">
                                          <p:stCondLst>
                                            <p:cond delay="0"/>
                                          </p:stCondLst>
                                        </p:cTn>
                                        <p:tgtEl>
                                          <p:spTgt spid="185"/>
                                        </p:tgtEl>
                                        <p:attrNameLst>
                                          <p:attrName>ppt_y</p:attrName>
                                        </p:attrNameLst>
                                      </p:cBhvr>
                                      <p:tavLst>
                                        <p:tav tm="0">
                                          <p:val>
                                            <p:strVal val="#ppt_y-.2"/>
                                          </p:val>
                                        </p:tav>
                                        <p:tav tm="100000">
                                          <p:val>
                                            <p:strVal val="#ppt_y+.1"/>
                                          </p:val>
                                        </p:tav>
                                      </p:tavLst>
                                    </p:anim>
                                    <p:anim calcmode="lin" valueType="num">
                                      <p:cBhvr>
                                        <p:cTn id="41" dur="250" accel="50000" fill="hold">
                                          <p:stCondLst>
                                            <p:cond delay="250"/>
                                          </p:stCondLst>
                                        </p:cTn>
                                        <p:tgtEl>
                                          <p:spTgt spid="185"/>
                                        </p:tgtEl>
                                        <p:attrNameLst>
                                          <p:attrName>ppt_y</p:attrName>
                                        </p:attrNameLst>
                                      </p:cBhvr>
                                      <p:tavLst>
                                        <p:tav tm="0">
                                          <p:val>
                                            <p:strVal val="#ppt_y+.1"/>
                                          </p:val>
                                        </p:tav>
                                        <p:tav tm="100000">
                                          <p:val>
                                            <p:strVal val="#ppt_y"/>
                                          </p:val>
                                        </p:tav>
                                      </p:tavLst>
                                    </p:anim>
                                    <p:animEffect transition="in" filter="fade">
                                      <p:cBhvr>
                                        <p:cTn id="42" dur="500" decel="50000">
                                          <p:stCondLst>
                                            <p:cond delay="0"/>
                                          </p:stCondLst>
                                        </p:cTn>
                                        <p:tgtEl>
                                          <p:spTgt spid="185"/>
                                        </p:tgtEl>
                                      </p:cBhvr>
                                    </p:animEffect>
                                  </p:childTnLst>
                                </p:cTn>
                              </p:par>
                              <p:par>
                                <p:cTn id="43" presetID="25" presetClass="entr" presetSubtype="0" fill="hold" nodeType="withEffect">
                                  <p:stCondLst>
                                    <p:cond delay="400"/>
                                  </p:stCondLst>
                                  <p:childTnLst>
                                    <p:set>
                                      <p:cBhvr>
                                        <p:cTn id="44" dur="1" fill="hold">
                                          <p:stCondLst>
                                            <p:cond delay="0"/>
                                          </p:stCondLst>
                                        </p:cTn>
                                        <p:tgtEl>
                                          <p:spTgt spid="195"/>
                                        </p:tgtEl>
                                        <p:attrNameLst>
                                          <p:attrName>style.visibility</p:attrName>
                                        </p:attrNameLst>
                                      </p:cBhvr>
                                      <p:to>
                                        <p:strVal val="visible"/>
                                      </p:to>
                                    </p:set>
                                    <p:anim calcmode="lin" valueType="num">
                                      <p:cBhvr>
                                        <p:cTn id="45" dur="250" decel="50000" fill="hold">
                                          <p:stCondLst>
                                            <p:cond delay="0"/>
                                          </p:stCondLst>
                                        </p:cTn>
                                        <p:tgtEl>
                                          <p:spTgt spid="195"/>
                                        </p:tgtEl>
                                        <p:attrNameLst>
                                          <p:attrName>style.rotation</p:attrName>
                                        </p:attrNameLst>
                                      </p:cBhvr>
                                      <p:tavLst>
                                        <p:tav tm="0">
                                          <p:val>
                                            <p:fltVal val="-90"/>
                                          </p:val>
                                        </p:tav>
                                        <p:tav tm="100000">
                                          <p:val>
                                            <p:fltVal val="0"/>
                                          </p:val>
                                        </p:tav>
                                      </p:tavLst>
                                    </p:anim>
                                    <p:anim calcmode="lin" valueType="num">
                                      <p:cBhvr>
                                        <p:cTn id="46" dur="250" decel="50000" fill="hold">
                                          <p:stCondLst>
                                            <p:cond delay="0"/>
                                          </p:stCondLst>
                                        </p:cTn>
                                        <p:tgtEl>
                                          <p:spTgt spid="195"/>
                                        </p:tgtEl>
                                        <p:attrNameLst>
                                          <p:attrName>ppt_w</p:attrName>
                                        </p:attrNameLst>
                                      </p:cBhvr>
                                      <p:tavLst>
                                        <p:tav tm="0">
                                          <p:val>
                                            <p:strVal val="#ppt_w"/>
                                          </p:val>
                                        </p:tav>
                                        <p:tav tm="100000">
                                          <p:val>
                                            <p:strVal val="#ppt_w*.05"/>
                                          </p:val>
                                        </p:tav>
                                      </p:tavLst>
                                    </p:anim>
                                    <p:anim calcmode="lin" valueType="num">
                                      <p:cBhvr>
                                        <p:cTn id="47" dur="250" accel="50000" fill="hold">
                                          <p:stCondLst>
                                            <p:cond delay="250"/>
                                          </p:stCondLst>
                                        </p:cTn>
                                        <p:tgtEl>
                                          <p:spTgt spid="195"/>
                                        </p:tgtEl>
                                        <p:attrNameLst>
                                          <p:attrName>ppt_w</p:attrName>
                                        </p:attrNameLst>
                                      </p:cBhvr>
                                      <p:tavLst>
                                        <p:tav tm="0">
                                          <p:val>
                                            <p:strVal val="#ppt_w*.05"/>
                                          </p:val>
                                        </p:tav>
                                        <p:tav tm="100000">
                                          <p:val>
                                            <p:strVal val="#ppt_w"/>
                                          </p:val>
                                        </p:tav>
                                      </p:tavLst>
                                    </p:anim>
                                    <p:anim calcmode="lin" valueType="num">
                                      <p:cBhvr>
                                        <p:cTn id="48" dur="500" fill="hold"/>
                                        <p:tgtEl>
                                          <p:spTgt spid="195"/>
                                        </p:tgtEl>
                                        <p:attrNameLst>
                                          <p:attrName>ppt_h</p:attrName>
                                        </p:attrNameLst>
                                      </p:cBhvr>
                                      <p:tavLst>
                                        <p:tav tm="0">
                                          <p:val>
                                            <p:strVal val="#ppt_h"/>
                                          </p:val>
                                        </p:tav>
                                        <p:tav tm="100000">
                                          <p:val>
                                            <p:strVal val="#ppt_h"/>
                                          </p:val>
                                        </p:tav>
                                      </p:tavLst>
                                    </p:anim>
                                    <p:anim calcmode="lin" valueType="num">
                                      <p:cBhvr>
                                        <p:cTn id="49" dur="250" decel="50000" fill="hold">
                                          <p:stCondLst>
                                            <p:cond delay="0"/>
                                          </p:stCondLst>
                                        </p:cTn>
                                        <p:tgtEl>
                                          <p:spTgt spid="195"/>
                                        </p:tgtEl>
                                        <p:attrNameLst>
                                          <p:attrName>ppt_x</p:attrName>
                                        </p:attrNameLst>
                                      </p:cBhvr>
                                      <p:tavLst>
                                        <p:tav tm="0">
                                          <p:val>
                                            <p:strVal val="#ppt_x+.4"/>
                                          </p:val>
                                        </p:tav>
                                        <p:tav tm="100000">
                                          <p:val>
                                            <p:strVal val="#ppt_x"/>
                                          </p:val>
                                        </p:tav>
                                      </p:tavLst>
                                    </p:anim>
                                    <p:anim calcmode="lin" valueType="num">
                                      <p:cBhvr>
                                        <p:cTn id="50" dur="250" decel="50000" fill="hold">
                                          <p:stCondLst>
                                            <p:cond delay="0"/>
                                          </p:stCondLst>
                                        </p:cTn>
                                        <p:tgtEl>
                                          <p:spTgt spid="195"/>
                                        </p:tgtEl>
                                        <p:attrNameLst>
                                          <p:attrName>ppt_y</p:attrName>
                                        </p:attrNameLst>
                                      </p:cBhvr>
                                      <p:tavLst>
                                        <p:tav tm="0">
                                          <p:val>
                                            <p:strVal val="#ppt_y-.2"/>
                                          </p:val>
                                        </p:tav>
                                        <p:tav tm="100000">
                                          <p:val>
                                            <p:strVal val="#ppt_y+.1"/>
                                          </p:val>
                                        </p:tav>
                                      </p:tavLst>
                                    </p:anim>
                                    <p:anim calcmode="lin" valueType="num">
                                      <p:cBhvr>
                                        <p:cTn id="51" dur="250" accel="50000" fill="hold">
                                          <p:stCondLst>
                                            <p:cond delay="250"/>
                                          </p:stCondLst>
                                        </p:cTn>
                                        <p:tgtEl>
                                          <p:spTgt spid="195"/>
                                        </p:tgtEl>
                                        <p:attrNameLst>
                                          <p:attrName>ppt_y</p:attrName>
                                        </p:attrNameLst>
                                      </p:cBhvr>
                                      <p:tavLst>
                                        <p:tav tm="0">
                                          <p:val>
                                            <p:strVal val="#ppt_y+.1"/>
                                          </p:val>
                                        </p:tav>
                                        <p:tav tm="100000">
                                          <p:val>
                                            <p:strVal val="#ppt_y"/>
                                          </p:val>
                                        </p:tav>
                                      </p:tavLst>
                                    </p:anim>
                                    <p:animEffect transition="in" filter="fade">
                                      <p:cBhvr>
                                        <p:cTn id="52" dur="500" decel="50000">
                                          <p:stCondLst>
                                            <p:cond delay="0"/>
                                          </p:stCondLst>
                                        </p:cTn>
                                        <p:tgtEl>
                                          <p:spTgt spid="195"/>
                                        </p:tgtEl>
                                      </p:cBhvr>
                                    </p:animEffect>
                                  </p:childTnLst>
                                </p:cTn>
                              </p:par>
                              <p:par>
                                <p:cTn id="53" presetID="25" presetClass="entr" presetSubtype="0" fill="hold" nodeType="withEffect">
                                  <p:stCondLst>
                                    <p:cond delay="600"/>
                                  </p:stCondLst>
                                  <p:childTnLst>
                                    <p:set>
                                      <p:cBhvr>
                                        <p:cTn id="54" dur="1" fill="hold">
                                          <p:stCondLst>
                                            <p:cond delay="0"/>
                                          </p:stCondLst>
                                        </p:cTn>
                                        <p:tgtEl>
                                          <p:spTgt spid="190"/>
                                        </p:tgtEl>
                                        <p:attrNameLst>
                                          <p:attrName>style.visibility</p:attrName>
                                        </p:attrNameLst>
                                      </p:cBhvr>
                                      <p:to>
                                        <p:strVal val="visible"/>
                                      </p:to>
                                    </p:set>
                                    <p:anim calcmode="lin" valueType="num">
                                      <p:cBhvr>
                                        <p:cTn id="55" dur="250" decel="50000" fill="hold">
                                          <p:stCondLst>
                                            <p:cond delay="0"/>
                                          </p:stCondLst>
                                        </p:cTn>
                                        <p:tgtEl>
                                          <p:spTgt spid="190"/>
                                        </p:tgtEl>
                                        <p:attrNameLst>
                                          <p:attrName>style.rotation</p:attrName>
                                        </p:attrNameLst>
                                      </p:cBhvr>
                                      <p:tavLst>
                                        <p:tav tm="0">
                                          <p:val>
                                            <p:fltVal val="-90"/>
                                          </p:val>
                                        </p:tav>
                                        <p:tav tm="100000">
                                          <p:val>
                                            <p:fltVal val="0"/>
                                          </p:val>
                                        </p:tav>
                                      </p:tavLst>
                                    </p:anim>
                                    <p:anim calcmode="lin" valueType="num">
                                      <p:cBhvr>
                                        <p:cTn id="56" dur="250" decel="50000" fill="hold">
                                          <p:stCondLst>
                                            <p:cond delay="0"/>
                                          </p:stCondLst>
                                        </p:cTn>
                                        <p:tgtEl>
                                          <p:spTgt spid="190"/>
                                        </p:tgtEl>
                                        <p:attrNameLst>
                                          <p:attrName>ppt_w</p:attrName>
                                        </p:attrNameLst>
                                      </p:cBhvr>
                                      <p:tavLst>
                                        <p:tav tm="0">
                                          <p:val>
                                            <p:strVal val="#ppt_w"/>
                                          </p:val>
                                        </p:tav>
                                        <p:tav tm="100000">
                                          <p:val>
                                            <p:strVal val="#ppt_w*.05"/>
                                          </p:val>
                                        </p:tav>
                                      </p:tavLst>
                                    </p:anim>
                                    <p:anim calcmode="lin" valueType="num">
                                      <p:cBhvr>
                                        <p:cTn id="57" dur="250" accel="50000" fill="hold">
                                          <p:stCondLst>
                                            <p:cond delay="250"/>
                                          </p:stCondLst>
                                        </p:cTn>
                                        <p:tgtEl>
                                          <p:spTgt spid="190"/>
                                        </p:tgtEl>
                                        <p:attrNameLst>
                                          <p:attrName>ppt_w</p:attrName>
                                        </p:attrNameLst>
                                      </p:cBhvr>
                                      <p:tavLst>
                                        <p:tav tm="0">
                                          <p:val>
                                            <p:strVal val="#ppt_w*.05"/>
                                          </p:val>
                                        </p:tav>
                                        <p:tav tm="100000">
                                          <p:val>
                                            <p:strVal val="#ppt_w"/>
                                          </p:val>
                                        </p:tav>
                                      </p:tavLst>
                                    </p:anim>
                                    <p:anim calcmode="lin" valueType="num">
                                      <p:cBhvr>
                                        <p:cTn id="58" dur="500" fill="hold"/>
                                        <p:tgtEl>
                                          <p:spTgt spid="190"/>
                                        </p:tgtEl>
                                        <p:attrNameLst>
                                          <p:attrName>ppt_h</p:attrName>
                                        </p:attrNameLst>
                                      </p:cBhvr>
                                      <p:tavLst>
                                        <p:tav tm="0">
                                          <p:val>
                                            <p:strVal val="#ppt_h"/>
                                          </p:val>
                                        </p:tav>
                                        <p:tav tm="100000">
                                          <p:val>
                                            <p:strVal val="#ppt_h"/>
                                          </p:val>
                                        </p:tav>
                                      </p:tavLst>
                                    </p:anim>
                                    <p:anim calcmode="lin" valueType="num">
                                      <p:cBhvr>
                                        <p:cTn id="59" dur="250" decel="50000" fill="hold">
                                          <p:stCondLst>
                                            <p:cond delay="0"/>
                                          </p:stCondLst>
                                        </p:cTn>
                                        <p:tgtEl>
                                          <p:spTgt spid="190"/>
                                        </p:tgtEl>
                                        <p:attrNameLst>
                                          <p:attrName>ppt_x</p:attrName>
                                        </p:attrNameLst>
                                      </p:cBhvr>
                                      <p:tavLst>
                                        <p:tav tm="0">
                                          <p:val>
                                            <p:strVal val="#ppt_x+.4"/>
                                          </p:val>
                                        </p:tav>
                                        <p:tav tm="100000">
                                          <p:val>
                                            <p:strVal val="#ppt_x"/>
                                          </p:val>
                                        </p:tav>
                                      </p:tavLst>
                                    </p:anim>
                                    <p:anim calcmode="lin" valueType="num">
                                      <p:cBhvr>
                                        <p:cTn id="60" dur="250" decel="50000" fill="hold">
                                          <p:stCondLst>
                                            <p:cond delay="0"/>
                                          </p:stCondLst>
                                        </p:cTn>
                                        <p:tgtEl>
                                          <p:spTgt spid="190"/>
                                        </p:tgtEl>
                                        <p:attrNameLst>
                                          <p:attrName>ppt_y</p:attrName>
                                        </p:attrNameLst>
                                      </p:cBhvr>
                                      <p:tavLst>
                                        <p:tav tm="0">
                                          <p:val>
                                            <p:strVal val="#ppt_y-.2"/>
                                          </p:val>
                                        </p:tav>
                                        <p:tav tm="100000">
                                          <p:val>
                                            <p:strVal val="#ppt_y+.1"/>
                                          </p:val>
                                        </p:tav>
                                      </p:tavLst>
                                    </p:anim>
                                    <p:anim calcmode="lin" valueType="num">
                                      <p:cBhvr>
                                        <p:cTn id="61" dur="250" accel="50000" fill="hold">
                                          <p:stCondLst>
                                            <p:cond delay="250"/>
                                          </p:stCondLst>
                                        </p:cTn>
                                        <p:tgtEl>
                                          <p:spTgt spid="190"/>
                                        </p:tgtEl>
                                        <p:attrNameLst>
                                          <p:attrName>ppt_y</p:attrName>
                                        </p:attrNameLst>
                                      </p:cBhvr>
                                      <p:tavLst>
                                        <p:tav tm="0">
                                          <p:val>
                                            <p:strVal val="#ppt_y+.1"/>
                                          </p:val>
                                        </p:tav>
                                        <p:tav tm="100000">
                                          <p:val>
                                            <p:strVal val="#ppt_y"/>
                                          </p:val>
                                        </p:tav>
                                      </p:tavLst>
                                    </p:anim>
                                    <p:animEffect transition="in" filter="fade">
                                      <p:cBhvr>
                                        <p:cTn id="62" dur="500" decel="50000">
                                          <p:stCondLst>
                                            <p:cond delay="0"/>
                                          </p:stCondLst>
                                        </p:cTn>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2749452"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dirty="0" smtClean="0">
                <a:solidFill>
                  <a:srgbClr val="0067B4"/>
                </a:solidFill>
                <a:latin typeface="Arial" panose="020B0604020202020204" pitchFamily="34" charset="0"/>
                <a:cs typeface="Arial" panose="020B0604020202020204" pitchFamily="34" charset="0"/>
              </a:rPr>
              <a:t>详细工作计划方案</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sp>
        <p:nvSpPr>
          <p:cNvPr id="43" name="Freeform 5"/>
          <p:cNvSpPr/>
          <p:nvPr/>
        </p:nvSpPr>
        <p:spPr bwMode="auto">
          <a:xfrm>
            <a:off x="2567935" y="1288059"/>
            <a:ext cx="1928394" cy="3090626"/>
          </a:xfrm>
          <a:custGeom>
            <a:avLst/>
            <a:gdLst>
              <a:gd name="T0" fmla="*/ 125 w 3148"/>
              <a:gd name="T1" fmla="*/ 0 h 5005"/>
              <a:gd name="T2" fmla="*/ 3023 w 3148"/>
              <a:gd name="T3" fmla="*/ 0 h 5005"/>
              <a:gd name="T4" fmla="*/ 3148 w 3148"/>
              <a:gd name="T5" fmla="*/ 125 h 5005"/>
              <a:gd name="T6" fmla="*/ 3148 w 3148"/>
              <a:gd name="T7" fmla="*/ 4880 h 5005"/>
              <a:gd name="T8" fmla="*/ 3023 w 3148"/>
              <a:gd name="T9" fmla="*/ 5005 h 5005"/>
              <a:gd name="T10" fmla="*/ 125 w 3148"/>
              <a:gd name="T11" fmla="*/ 5005 h 5005"/>
              <a:gd name="T12" fmla="*/ 0 w 3148"/>
              <a:gd name="T13" fmla="*/ 4880 h 5005"/>
              <a:gd name="T14" fmla="*/ 0 w 3148"/>
              <a:gd name="T15" fmla="*/ 125 h 5005"/>
              <a:gd name="T16" fmla="*/ 125 w 3148"/>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rgbClr val="009BD2"/>
          </a:solidFill>
          <a:ln w="10" cap="flat">
            <a:solidFill>
              <a:srgbClr val="FFFFFF">
                <a:lumMod val="85000"/>
              </a:srgbClr>
            </a:solidFill>
            <a:prstDash val="solid"/>
            <a:miter lim="800000"/>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 name="Freeform 6"/>
          <p:cNvSpPr/>
          <p:nvPr/>
        </p:nvSpPr>
        <p:spPr bwMode="auto">
          <a:xfrm>
            <a:off x="433607" y="1288059"/>
            <a:ext cx="1929585" cy="3090626"/>
          </a:xfrm>
          <a:custGeom>
            <a:avLst/>
            <a:gdLst>
              <a:gd name="T0" fmla="*/ 125 w 3149"/>
              <a:gd name="T1" fmla="*/ 0 h 5005"/>
              <a:gd name="T2" fmla="*/ 3024 w 3149"/>
              <a:gd name="T3" fmla="*/ 0 h 5005"/>
              <a:gd name="T4" fmla="*/ 3149 w 3149"/>
              <a:gd name="T5" fmla="*/ 125 h 5005"/>
              <a:gd name="T6" fmla="*/ 3149 w 3149"/>
              <a:gd name="T7" fmla="*/ 4880 h 5005"/>
              <a:gd name="T8" fmla="*/ 3024 w 3149"/>
              <a:gd name="T9" fmla="*/ 5005 h 5005"/>
              <a:gd name="T10" fmla="*/ 125 w 3149"/>
              <a:gd name="T11" fmla="*/ 5005 h 5005"/>
              <a:gd name="T12" fmla="*/ 0 w 3149"/>
              <a:gd name="T13" fmla="*/ 4880 h 5005"/>
              <a:gd name="T14" fmla="*/ 0 w 3149"/>
              <a:gd name="T15" fmla="*/ 125 h 5005"/>
              <a:gd name="T16" fmla="*/ 125 w 3149"/>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9" h="5005">
                <a:moveTo>
                  <a:pt x="125" y="0"/>
                </a:moveTo>
                <a:lnTo>
                  <a:pt x="3024" y="0"/>
                </a:lnTo>
                <a:cubicBezTo>
                  <a:pt x="3092" y="0"/>
                  <a:pt x="3149" y="56"/>
                  <a:pt x="3149" y="125"/>
                </a:cubicBezTo>
                <a:lnTo>
                  <a:pt x="3149" y="4880"/>
                </a:lnTo>
                <a:cubicBezTo>
                  <a:pt x="3149" y="4949"/>
                  <a:pt x="3092" y="5005"/>
                  <a:pt x="3024" y="5005"/>
                </a:cubicBezTo>
                <a:lnTo>
                  <a:pt x="125" y="5005"/>
                </a:lnTo>
                <a:cubicBezTo>
                  <a:pt x="56" y="5005"/>
                  <a:pt x="0" y="4949"/>
                  <a:pt x="0" y="4880"/>
                </a:cubicBezTo>
                <a:lnTo>
                  <a:pt x="0" y="125"/>
                </a:lnTo>
                <a:cubicBezTo>
                  <a:pt x="0" y="56"/>
                  <a:pt x="56" y="0"/>
                  <a:pt x="125" y="0"/>
                </a:cubicBezTo>
                <a:close/>
              </a:path>
            </a:pathLst>
          </a:custGeom>
          <a:solidFill>
            <a:srgbClr val="00B0F0"/>
          </a:solidFill>
          <a:ln w="10" cap="flat">
            <a:solidFill>
              <a:srgbClr val="FFFFFF">
                <a:lumMod val="85000"/>
              </a:srgbClr>
            </a:solidFill>
            <a:prstDash val="solid"/>
            <a:miter lim="800000"/>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 name="Freeform 7"/>
          <p:cNvSpPr/>
          <p:nvPr/>
        </p:nvSpPr>
        <p:spPr bwMode="auto">
          <a:xfrm>
            <a:off x="6835400" y="1288059"/>
            <a:ext cx="1928394" cy="3090626"/>
          </a:xfrm>
          <a:custGeom>
            <a:avLst/>
            <a:gdLst>
              <a:gd name="T0" fmla="*/ 125 w 3148"/>
              <a:gd name="T1" fmla="*/ 0 h 5005"/>
              <a:gd name="T2" fmla="*/ 3023 w 3148"/>
              <a:gd name="T3" fmla="*/ 0 h 5005"/>
              <a:gd name="T4" fmla="*/ 3148 w 3148"/>
              <a:gd name="T5" fmla="*/ 125 h 5005"/>
              <a:gd name="T6" fmla="*/ 3148 w 3148"/>
              <a:gd name="T7" fmla="*/ 4880 h 5005"/>
              <a:gd name="T8" fmla="*/ 3023 w 3148"/>
              <a:gd name="T9" fmla="*/ 5005 h 5005"/>
              <a:gd name="T10" fmla="*/ 125 w 3148"/>
              <a:gd name="T11" fmla="*/ 5005 h 5005"/>
              <a:gd name="T12" fmla="*/ 0 w 3148"/>
              <a:gd name="T13" fmla="*/ 4880 h 5005"/>
              <a:gd name="T14" fmla="*/ 0 w 3148"/>
              <a:gd name="T15" fmla="*/ 125 h 5005"/>
              <a:gd name="T16" fmla="*/ 125 w 3148"/>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rgbClr val="0067B4"/>
          </a:solidFill>
          <a:ln w="10" cap="flat">
            <a:solidFill>
              <a:srgbClr val="FFFFFF">
                <a:lumMod val="85000"/>
              </a:srgbClr>
            </a:solidFill>
            <a:prstDash val="solid"/>
            <a:miter lim="800000"/>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 name="Freeform 8"/>
          <p:cNvSpPr/>
          <p:nvPr/>
        </p:nvSpPr>
        <p:spPr bwMode="auto">
          <a:xfrm>
            <a:off x="4702263" y="1288059"/>
            <a:ext cx="1927204" cy="3090626"/>
          </a:xfrm>
          <a:custGeom>
            <a:avLst/>
            <a:gdLst>
              <a:gd name="T0" fmla="*/ 125 w 3148"/>
              <a:gd name="T1" fmla="*/ 0 h 5005"/>
              <a:gd name="T2" fmla="*/ 3023 w 3148"/>
              <a:gd name="T3" fmla="*/ 0 h 5005"/>
              <a:gd name="T4" fmla="*/ 3148 w 3148"/>
              <a:gd name="T5" fmla="*/ 125 h 5005"/>
              <a:gd name="T6" fmla="*/ 3148 w 3148"/>
              <a:gd name="T7" fmla="*/ 4880 h 5005"/>
              <a:gd name="T8" fmla="*/ 3023 w 3148"/>
              <a:gd name="T9" fmla="*/ 5005 h 5005"/>
              <a:gd name="T10" fmla="*/ 125 w 3148"/>
              <a:gd name="T11" fmla="*/ 5005 h 5005"/>
              <a:gd name="T12" fmla="*/ 0 w 3148"/>
              <a:gd name="T13" fmla="*/ 4880 h 5005"/>
              <a:gd name="T14" fmla="*/ 0 w 3148"/>
              <a:gd name="T15" fmla="*/ 125 h 5005"/>
              <a:gd name="T16" fmla="*/ 125 w 3148"/>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rgbClr val="0282D0"/>
          </a:solidFill>
          <a:ln w="10" cap="flat">
            <a:solidFill>
              <a:srgbClr val="FFFFFF">
                <a:lumMod val="85000"/>
              </a:srgbClr>
            </a:solidFill>
            <a:prstDash val="solid"/>
            <a:miter lim="800000"/>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47" name="组合 46"/>
          <p:cNvGrpSpPr/>
          <p:nvPr/>
        </p:nvGrpSpPr>
        <p:grpSpPr>
          <a:xfrm>
            <a:off x="2239394" y="2495725"/>
            <a:ext cx="473766" cy="477588"/>
            <a:chOff x="3041651" y="3326606"/>
            <a:chExt cx="631825" cy="636588"/>
          </a:xfrm>
        </p:grpSpPr>
        <p:sp>
          <p:nvSpPr>
            <p:cNvPr id="48" name="Oval 9"/>
            <p:cNvSpPr>
              <a:spLocks noChangeArrowheads="1"/>
            </p:cNvSpPr>
            <p:nvPr/>
          </p:nvSpPr>
          <p:spPr bwMode="auto">
            <a:xfrm>
              <a:off x="3041651" y="3326606"/>
              <a:ext cx="631825" cy="636588"/>
            </a:xfrm>
            <a:prstGeom prst="ellipse">
              <a:avLst/>
            </a:prstGeom>
            <a:solidFill>
              <a:schemeClr val="accent3">
                <a:lumMod val="75000"/>
              </a:schemeClr>
            </a:solidFill>
            <a:ln>
              <a:solidFill>
                <a:srgbClr val="FFFFFF"/>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 name="Freeform 10"/>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 name="Freeform 11"/>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51" name="组合 50"/>
          <p:cNvGrpSpPr/>
          <p:nvPr/>
        </p:nvGrpSpPr>
        <p:grpSpPr>
          <a:xfrm>
            <a:off x="4358246" y="2495725"/>
            <a:ext cx="474957" cy="477588"/>
            <a:chOff x="5867401" y="3326606"/>
            <a:chExt cx="633413" cy="636588"/>
          </a:xfrm>
        </p:grpSpPr>
        <p:sp>
          <p:nvSpPr>
            <p:cNvPr id="52" name="Oval 12"/>
            <p:cNvSpPr>
              <a:spLocks noChangeArrowheads="1"/>
            </p:cNvSpPr>
            <p:nvPr/>
          </p:nvSpPr>
          <p:spPr bwMode="auto">
            <a:xfrm>
              <a:off x="5867401" y="3326606"/>
              <a:ext cx="633413" cy="636588"/>
            </a:xfrm>
            <a:prstGeom prst="ellipse">
              <a:avLst/>
            </a:prstGeom>
            <a:solidFill>
              <a:schemeClr val="accent3">
                <a:lumMod val="75000"/>
              </a:schemeClr>
            </a:solidFill>
            <a:ln>
              <a:solidFill>
                <a:srgbClr val="FFFFFF"/>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 name="Freeform 13"/>
            <p:cNvSpPr/>
            <p:nvPr/>
          </p:nvSpPr>
          <p:spPr bwMode="auto">
            <a:xfrm>
              <a:off x="6205539"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 name="Freeform 14"/>
            <p:cNvSpPr/>
            <p:nvPr/>
          </p:nvSpPr>
          <p:spPr bwMode="auto">
            <a:xfrm>
              <a:off x="6010276" y="3469481"/>
              <a:ext cx="206375" cy="342900"/>
            </a:xfrm>
            <a:custGeom>
              <a:avLst/>
              <a:gdLst>
                <a:gd name="T0" fmla="*/ 217 w 252"/>
                <a:gd name="T1" fmla="*/ 252 h 418"/>
                <a:gd name="T2" fmla="*/ 136 w 252"/>
                <a:gd name="T3" fmla="*/ 321 h 418"/>
                <a:gd name="T4" fmla="*/ 59 w 252"/>
                <a:gd name="T5" fmla="*/ 388 h 418"/>
                <a:gd name="T6" fmla="*/ 1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1" y="343"/>
                    <a:pt x="85" y="365"/>
                    <a:pt x="59" y="388"/>
                  </a:cubicBezTo>
                  <a:cubicBezTo>
                    <a:pt x="22" y="418"/>
                    <a:pt x="6" y="397"/>
                    <a:pt x="1" y="350"/>
                  </a:cubicBezTo>
                  <a:lnTo>
                    <a:pt x="35" y="321"/>
                  </a:lnTo>
                  <a:lnTo>
                    <a:pt x="115" y="252"/>
                  </a:lnTo>
                  <a:cubicBezTo>
                    <a:pt x="143" y="221"/>
                    <a:pt x="151" y="189"/>
                    <a:pt x="112" y="154"/>
                  </a:cubicBezTo>
                  <a:cubicBezTo>
                    <a:pt x="86" y="132"/>
                    <a:pt x="61"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55" name="组合 54"/>
          <p:cNvGrpSpPr/>
          <p:nvPr/>
        </p:nvGrpSpPr>
        <p:grpSpPr>
          <a:xfrm>
            <a:off x="6503287" y="2495725"/>
            <a:ext cx="474957" cy="477588"/>
            <a:chOff x="8728076" y="3326606"/>
            <a:chExt cx="633413" cy="636588"/>
          </a:xfrm>
        </p:grpSpPr>
        <p:sp>
          <p:nvSpPr>
            <p:cNvPr id="56" name="Oval 15"/>
            <p:cNvSpPr>
              <a:spLocks noChangeArrowheads="1"/>
            </p:cNvSpPr>
            <p:nvPr/>
          </p:nvSpPr>
          <p:spPr bwMode="auto">
            <a:xfrm>
              <a:off x="8728076" y="3326606"/>
              <a:ext cx="633413" cy="636588"/>
            </a:xfrm>
            <a:prstGeom prst="ellipse">
              <a:avLst/>
            </a:prstGeom>
            <a:solidFill>
              <a:schemeClr val="accent3">
                <a:lumMod val="75000"/>
              </a:schemeClr>
            </a:solidFill>
            <a:ln>
              <a:solidFill>
                <a:srgbClr val="FFFFFF"/>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 name="Freeform 16"/>
            <p:cNvSpPr/>
            <p:nvPr/>
          </p:nvSpPr>
          <p:spPr bwMode="auto">
            <a:xfrm>
              <a:off x="9066214"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6 w 252"/>
                <a:gd name="T19" fmla="*/ 19 h 418"/>
                <a:gd name="T20" fmla="*/ 136 w 252"/>
                <a:gd name="T21" fmla="*/ 88 h 418"/>
                <a:gd name="T22" fmla="*/ 213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4" y="321"/>
                  </a:lnTo>
                  <a:lnTo>
                    <a:pt x="115" y="252"/>
                  </a:lnTo>
                  <a:cubicBezTo>
                    <a:pt x="143" y="221"/>
                    <a:pt x="150" y="189"/>
                    <a:pt x="112" y="154"/>
                  </a:cubicBezTo>
                  <a:cubicBezTo>
                    <a:pt x="86" y="132"/>
                    <a:pt x="60" y="110"/>
                    <a:pt x="34" y="88"/>
                  </a:cubicBezTo>
                  <a:lnTo>
                    <a:pt x="0" y="58"/>
                  </a:lnTo>
                  <a:cubicBezTo>
                    <a:pt x="4" y="4"/>
                    <a:pt x="25" y="0"/>
                    <a:pt x="56" y="19"/>
                  </a:cubicBezTo>
                  <a:lnTo>
                    <a:pt x="136" y="88"/>
                  </a:lnTo>
                  <a:cubicBezTo>
                    <a:pt x="162" y="110"/>
                    <a:pt x="188" y="132"/>
                    <a:pt x="213"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 name="Freeform 17"/>
            <p:cNvSpPr/>
            <p:nvPr/>
          </p:nvSpPr>
          <p:spPr bwMode="auto">
            <a:xfrm>
              <a:off x="8870951" y="3469481"/>
              <a:ext cx="206375" cy="342900"/>
            </a:xfrm>
            <a:custGeom>
              <a:avLst/>
              <a:gdLst>
                <a:gd name="T0" fmla="*/ 217 w 252"/>
                <a:gd name="T1" fmla="*/ 252 h 418"/>
                <a:gd name="T2" fmla="*/ 136 w 252"/>
                <a:gd name="T3" fmla="*/ 321 h 418"/>
                <a:gd name="T4" fmla="*/ 59 w 252"/>
                <a:gd name="T5" fmla="*/ 388 h 418"/>
                <a:gd name="T6" fmla="*/ 1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5" y="365"/>
                    <a:pt x="59" y="388"/>
                  </a:cubicBezTo>
                  <a:cubicBezTo>
                    <a:pt x="21" y="418"/>
                    <a:pt x="6" y="397"/>
                    <a:pt x="1" y="350"/>
                  </a:cubicBezTo>
                  <a:lnTo>
                    <a:pt x="35" y="321"/>
                  </a:lnTo>
                  <a:lnTo>
                    <a:pt x="115" y="252"/>
                  </a:lnTo>
                  <a:cubicBezTo>
                    <a:pt x="143" y="221"/>
                    <a:pt x="151"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59" name="组合 58"/>
          <p:cNvGrpSpPr/>
          <p:nvPr/>
        </p:nvGrpSpPr>
        <p:grpSpPr>
          <a:xfrm>
            <a:off x="1049027" y="1454798"/>
            <a:ext cx="697555" cy="703877"/>
            <a:chOff x="1454151" y="1939131"/>
            <a:chExt cx="930275" cy="938213"/>
          </a:xfrm>
        </p:grpSpPr>
        <p:sp>
          <p:nvSpPr>
            <p:cNvPr id="60" name="Oval 18"/>
            <p:cNvSpPr>
              <a:spLocks noChangeArrowheads="1"/>
            </p:cNvSpPr>
            <p:nvPr/>
          </p:nvSpPr>
          <p:spPr bwMode="auto">
            <a:xfrm>
              <a:off x="1454151" y="1939131"/>
              <a:ext cx="930275" cy="938213"/>
            </a:xfrm>
            <a:prstGeom prst="ellipse">
              <a:avLst/>
            </a:pr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1586504" y="2115848"/>
              <a:ext cx="750796" cy="6153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01</a:t>
              </a:r>
              <a:endPar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62" name="矩形 61"/>
          <p:cNvSpPr/>
          <p:nvPr/>
        </p:nvSpPr>
        <p:spPr>
          <a:xfrm>
            <a:off x="605468" y="2413710"/>
            <a:ext cx="1567209" cy="1454234"/>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请在这里输入您的</a:t>
            </a:r>
            <a:r>
              <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文字；请在这里输入您的文字</a:t>
            </a:r>
            <a:r>
              <a:rPr kumimoji="0" lang="zh-CN" altLang="en-US" sz="12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a:t>
            </a:r>
            <a:r>
              <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请在这里输入您的文字</a:t>
            </a:r>
            <a:r>
              <a:rPr kumimoji="0" lang="zh-CN" altLang="en-US" sz="12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；请</a:t>
            </a:r>
            <a:r>
              <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在这里输入您的</a:t>
            </a:r>
            <a:r>
              <a:rPr kumimoji="0" lang="zh-CN" altLang="en-US" sz="12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文字。</a:t>
            </a:r>
            <a:endPar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3" name="矩形 62"/>
          <p:cNvSpPr/>
          <p:nvPr/>
        </p:nvSpPr>
        <p:spPr>
          <a:xfrm>
            <a:off x="2734057" y="2413710"/>
            <a:ext cx="1567209" cy="1454234"/>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请在这里输入您的文字；请在这里输入您的文字；请在这里输入您的文字；请在这里输入您的文字。</a:t>
            </a:r>
            <a:endPar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4" name="矩形 63"/>
          <p:cNvSpPr/>
          <p:nvPr/>
        </p:nvSpPr>
        <p:spPr>
          <a:xfrm>
            <a:off x="4893075" y="2413710"/>
            <a:ext cx="1588041" cy="1454234"/>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请在这里输入您的文字；请在这里输入您的文字；请在这里输入您的文字；请在这里输入您的文字。</a:t>
            </a:r>
            <a:endPar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5" name="矩形 64"/>
          <p:cNvSpPr/>
          <p:nvPr/>
        </p:nvSpPr>
        <p:spPr>
          <a:xfrm>
            <a:off x="7073103" y="2413710"/>
            <a:ext cx="1567209" cy="1454234"/>
          </a:xfrm>
          <a:prstGeom prst="rect">
            <a:avLst/>
          </a:prstGeom>
          <a:noFill/>
          <a:ln>
            <a:noFill/>
          </a:ln>
        </p:spPr>
        <p:txBody>
          <a:bodyPr wrap="square" lIns="68571" tIns="34285" rIns="68571" bIns="34285">
            <a:spAutoFit/>
          </a:bodyPr>
          <a:lstStyle/>
          <a:p>
            <a:pPr marL="0" marR="0" lvl="0" indent="0" algn="just"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请在这里输入您的文字；请在这里输入您的文字；请在这里输入您的文字；请在这里输入您的文字。</a:t>
            </a:r>
            <a:endPar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66" name="组合 65"/>
          <p:cNvGrpSpPr/>
          <p:nvPr/>
        </p:nvGrpSpPr>
        <p:grpSpPr>
          <a:xfrm>
            <a:off x="3183354" y="1454798"/>
            <a:ext cx="697555" cy="703877"/>
            <a:chOff x="4300538" y="1939131"/>
            <a:chExt cx="930275" cy="938213"/>
          </a:xfrm>
        </p:grpSpPr>
        <p:sp>
          <p:nvSpPr>
            <p:cNvPr id="67" name="Oval 19"/>
            <p:cNvSpPr>
              <a:spLocks noChangeArrowheads="1"/>
            </p:cNvSpPr>
            <p:nvPr/>
          </p:nvSpPr>
          <p:spPr bwMode="auto">
            <a:xfrm>
              <a:off x="4300538" y="1939131"/>
              <a:ext cx="930275" cy="938213"/>
            </a:xfrm>
            <a:prstGeom prst="ellipse">
              <a:avLst/>
            </a:pr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8" name="TextBox 67"/>
            <p:cNvSpPr txBox="1"/>
            <p:nvPr/>
          </p:nvSpPr>
          <p:spPr>
            <a:xfrm>
              <a:off x="4425238" y="2115848"/>
              <a:ext cx="750796" cy="6153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02</a:t>
              </a:r>
              <a:endPar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5316492" y="1454798"/>
            <a:ext cx="698746" cy="703877"/>
            <a:chOff x="7145339" y="1939131"/>
            <a:chExt cx="931863" cy="938213"/>
          </a:xfrm>
        </p:grpSpPr>
        <p:sp>
          <p:nvSpPr>
            <p:cNvPr id="70" name="Oval 20"/>
            <p:cNvSpPr>
              <a:spLocks noChangeArrowheads="1"/>
            </p:cNvSpPr>
            <p:nvPr/>
          </p:nvSpPr>
          <p:spPr bwMode="auto">
            <a:xfrm>
              <a:off x="7145339" y="1939131"/>
              <a:ext cx="931863" cy="938213"/>
            </a:xfrm>
            <a:prstGeom prst="ellipse">
              <a:avLst/>
            </a:pr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 name="TextBox 70"/>
            <p:cNvSpPr txBox="1"/>
            <p:nvPr/>
          </p:nvSpPr>
          <p:spPr>
            <a:xfrm>
              <a:off x="7263971" y="2115848"/>
              <a:ext cx="750796" cy="6153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03</a:t>
              </a:r>
              <a:endPar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nvGrpSpPr>
          <p:cNvPr id="72" name="组合 71"/>
          <p:cNvGrpSpPr/>
          <p:nvPr/>
        </p:nvGrpSpPr>
        <p:grpSpPr>
          <a:xfrm>
            <a:off x="7450819" y="1454798"/>
            <a:ext cx="698746" cy="703877"/>
            <a:chOff x="9991726" y="1939131"/>
            <a:chExt cx="931863" cy="938213"/>
          </a:xfrm>
        </p:grpSpPr>
        <p:sp>
          <p:nvSpPr>
            <p:cNvPr id="73" name="Oval 21"/>
            <p:cNvSpPr>
              <a:spLocks noChangeArrowheads="1"/>
            </p:cNvSpPr>
            <p:nvPr/>
          </p:nvSpPr>
          <p:spPr bwMode="auto">
            <a:xfrm>
              <a:off x="9991726" y="1939131"/>
              <a:ext cx="931863" cy="938213"/>
            </a:xfrm>
            <a:prstGeom prst="ellipse">
              <a:avLst/>
            </a:pr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4" name="TextBox 73"/>
            <p:cNvSpPr txBox="1"/>
            <p:nvPr/>
          </p:nvSpPr>
          <p:spPr>
            <a:xfrm>
              <a:off x="10130003" y="2115848"/>
              <a:ext cx="750796" cy="6153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04</a:t>
              </a:r>
              <a:endParaRPr kumimoji="0" lang="zh-CN" altLang="en-US" sz="24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cover dir="rd"/>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par>
                                    <p:cTn id="22" presetID="47"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anim calcmode="lin" valueType="num">
                                          <p:cBhvr>
                                            <p:cTn id="25" dur="500" fill="hold"/>
                                            <p:tgtEl>
                                              <p:spTgt spid="44"/>
                                            </p:tgtEl>
                                            <p:attrNameLst>
                                              <p:attrName>ppt_x</p:attrName>
                                            </p:attrNameLst>
                                          </p:cBhvr>
                                          <p:tavLst>
                                            <p:tav tm="0">
                                              <p:val>
                                                <p:strVal val="#ppt_x"/>
                                              </p:val>
                                            </p:tav>
                                            <p:tav tm="100000">
                                              <p:val>
                                                <p:strVal val="#ppt_x"/>
                                              </p:val>
                                            </p:tav>
                                          </p:tavLst>
                                        </p:anim>
                                        <p:anim calcmode="lin" valueType="num">
                                          <p:cBhvr>
                                            <p:cTn id="26" dur="500" fill="hold"/>
                                            <p:tgtEl>
                                              <p:spTgt spid="44"/>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20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anim calcmode="lin" valueType="num">
                                          <p:cBhvr>
                                            <p:cTn id="30" dur="500" fill="hold"/>
                                            <p:tgtEl>
                                              <p:spTgt spid="43"/>
                                            </p:tgtEl>
                                            <p:attrNameLst>
                                              <p:attrName>ppt_x</p:attrName>
                                            </p:attrNameLst>
                                          </p:cBhvr>
                                          <p:tavLst>
                                            <p:tav tm="0">
                                              <p:val>
                                                <p:strVal val="#ppt_x"/>
                                              </p:val>
                                            </p:tav>
                                            <p:tav tm="100000">
                                              <p:val>
                                                <p:strVal val="#ppt_x"/>
                                              </p:val>
                                            </p:tav>
                                          </p:tavLst>
                                        </p:anim>
                                        <p:anim calcmode="lin" valueType="num">
                                          <p:cBhvr>
                                            <p:cTn id="31" dur="500" fill="hold"/>
                                            <p:tgtEl>
                                              <p:spTgt spid="43"/>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40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anim calcmode="lin" valueType="num">
                                          <p:cBhvr>
                                            <p:cTn id="35" dur="500" fill="hold"/>
                                            <p:tgtEl>
                                              <p:spTgt spid="46"/>
                                            </p:tgtEl>
                                            <p:attrNameLst>
                                              <p:attrName>ppt_x</p:attrName>
                                            </p:attrNameLst>
                                          </p:cBhvr>
                                          <p:tavLst>
                                            <p:tav tm="0">
                                              <p:val>
                                                <p:strVal val="#ppt_x"/>
                                              </p:val>
                                            </p:tav>
                                            <p:tav tm="100000">
                                              <p:val>
                                                <p:strVal val="#ppt_x"/>
                                              </p:val>
                                            </p:tav>
                                          </p:tavLst>
                                        </p:anim>
                                        <p:anim calcmode="lin" valueType="num">
                                          <p:cBhvr>
                                            <p:cTn id="36" dur="500" fill="hold"/>
                                            <p:tgtEl>
                                              <p:spTgt spid="46"/>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60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anim calcmode="lin" valueType="num">
                                          <p:cBhvr>
                                            <p:cTn id="40" dur="500" fill="hold"/>
                                            <p:tgtEl>
                                              <p:spTgt spid="45"/>
                                            </p:tgtEl>
                                            <p:attrNameLst>
                                              <p:attrName>ppt_x</p:attrName>
                                            </p:attrNameLst>
                                          </p:cBhvr>
                                          <p:tavLst>
                                            <p:tav tm="0">
                                              <p:val>
                                                <p:strVal val="#ppt_x"/>
                                              </p:val>
                                            </p:tav>
                                            <p:tav tm="100000">
                                              <p:val>
                                                <p:strVal val="#ppt_x"/>
                                              </p:val>
                                            </p:tav>
                                          </p:tavLst>
                                        </p:anim>
                                        <p:anim calcmode="lin" valueType="num">
                                          <p:cBhvr>
                                            <p:cTn id="41" dur="500" fill="hold"/>
                                            <p:tgtEl>
                                              <p:spTgt spid="45"/>
                                            </p:tgtEl>
                                            <p:attrNameLst>
                                              <p:attrName>ppt_y</p:attrName>
                                            </p:attrNameLst>
                                          </p:cBhvr>
                                          <p:tavLst>
                                            <p:tav tm="0">
                                              <p:val>
                                                <p:strVal val="#ppt_y-.1"/>
                                              </p:val>
                                            </p:tav>
                                            <p:tav tm="100000">
                                              <p:val>
                                                <p:strVal val="#ppt_y"/>
                                              </p:val>
                                            </p:tav>
                                          </p:tavLst>
                                        </p:anim>
                                      </p:childTnLst>
                                    </p:cTn>
                                  </p:par>
                                </p:childTnLst>
                              </p:cTn>
                            </p:par>
                            <p:par>
                              <p:cTn id="42" fill="hold">
                                <p:stCondLst>
                                  <p:cond delay="1500"/>
                                </p:stCondLst>
                                <p:childTnLst>
                                  <p:par>
                                    <p:cTn id="43" presetID="53" presetClass="entr" presetSubtype="16" fill="hold" nodeType="afterEffect">
                                      <p:stCondLst>
                                        <p:cond delay="0"/>
                                      </p:stCondLst>
                                      <p:childTnLst>
                                        <p:set>
                                          <p:cBhvr>
                                            <p:cTn id="44" dur="1" fill="hold">
                                              <p:stCondLst>
                                                <p:cond delay="0"/>
                                              </p:stCondLst>
                                            </p:cTn>
                                            <p:tgtEl>
                                              <p:spTgt spid="59"/>
                                            </p:tgtEl>
                                            <p:attrNameLst>
                                              <p:attrName>style.visibility</p:attrName>
                                            </p:attrNameLst>
                                          </p:cBhvr>
                                          <p:to>
                                            <p:strVal val="visible"/>
                                          </p:to>
                                        </p:set>
                                        <p:anim calcmode="lin" valueType="num">
                                          <p:cBhvr>
                                            <p:cTn id="45" dur="300" fill="hold"/>
                                            <p:tgtEl>
                                              <p:spTgt spid="59"/>
                                            </p:tgtEl>
                                            <p:attrNameLst>
                                              <p:attrName>ppt_w</p:attrName>
                                            </p:attrNameLst>
                                          </p:cBhvr>
                                          <p:tavLst>
                                            <p:tav tm="0">
                                              <p:val>
                                                <p:fltVal val="0"/>
                                              </p:val>
                                            </p:tav>
                                            <p:tav tm="100000">
                                              <p:val>
                                                <p:strVal val="#ppt_w"/>
                                              </p:val>
                                            </p:tav>
                                          </p:tavLst>
                                        </p:anim>
                                        <p:anim calcmode="lin" valueType="num">
                                          <p:cBhvr>
                                            <p:cTn id="46" dur="300" fill="hold"/>
                                            <p:tgtEl>
                                              <p:spTgt spid="59"/>
                                            </p:tgtEl>
                                            <p:attrNameLst>
                                              <p:attrName>ppt_h</p:attrName>
                                            </p:attrNameLst>
                                          </p:cBhvr>
                                          <p:tavLst>
                                            <p:tav tm="0">
                                              <p:val>
                                                <p:fltVal val="0"/>
                                              </p:val>
                                            </p:tav>
                                            <p:tav tm="100000">
                                              <p:val>
                                                <p:strVal val="#ppt_h"/>
                                              </p:val>
                                            </p:tav>
                                          </p:tavLst>
                                        </p:anim>
                                        <p:animEffect transition="in" filter="fade">
                                          <p:cBhvr>
                                            <p:cTn id="47" dur="300"/>
                                            <p:tgtEl>
                                              <p:spTgt spid="59"/>
                                            </p:tgtEl>
                                          </p:cBhvr>
                                        </p:animEffect>
                                      </p:childTnLst>
                                    </p:cTn>
                                  </p:par>
                                </p:childTnLst>
                              </p:cTn>
                            </p:par>
                            <p:par>
                              <p:cTn id="48" fill="hold">
                                <p:stCondLst>
                                  <p:cond delay="2000"/>
                                </p:stCondLst>
                                <p:childTnLst>
                                  <p:par>
                                    <p:cTn id="49" presetID="22" presetClass="entr" presetSubtype="1" fill="hold" grpId="0" nodeType="after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wipe(up)">
                                          <p:cBhvr>
                                            <p:cTn id="51" dur="500"/>
                                            <p:tgtEl>
                                              <p:spTgt spid="62"/>
                                            </p:tgtEl>
                                          </p:cBhvr>
                                        </p:animEffect>
                                      </p:childTnLst>
                                    </p:cTn>
                                  </p:par>
                                </p:childTnLst>
                              </p:cTn>
                            </p:par>
                            <p:par>
                              <p:cTn id="52" fill="hold">
                                <p:stCondLst>
                                  <p:cond delay="2500"/>
                                </p:stCondLst>
                                <p:childTnLst>
                                  <p:par>
                                    <p:cTn id="53" presetID="2" presetClass="entr" presetSubtype="8" fill="hold" nodeType="afterEffect" p14:presetBounceEnd="40000">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14:bounceEnd="40000">
                                          <p:cBhvr additive="base">
                                            <p:cTn id="55" dur="500" fill="hold"/>
                                            <p:tgtEl>
                                              <p:spTgt spid="47"/>
                                            </p:tgtEl>
                                            <p:attrNameLst>
                                              <p:attrName>ppt_x</p:attrName>
                                            </p:attrNameLst>
                                          </p:cBhvr>
                                          <p:tavLst>
                                            <p:tav tm="0">
                                              <p:val>
                                                <p:strVal val="0-#ppt_w/2"/>
                                              </p:val>
                                            </p:tav>
                                            <p:tav tm="100000">
                                              <p:val>
                                                <p:strVal val="#ppt_x"/>
                                              </p:val>
                                            </p:tav>
                                          </p:tavLst>
                                        </p:anim>
                                        <p:anim calcmode="lin" valueType="num" p14:bounceEnd="40000">
                                          <p:cBhvr additive="base">
                                            <p:cTn id="56" dur="500" fill="hold"/>
                                            <p:tgtEl>
                                              <p:spTgt spid="47"/>
                                            </p:tgtEl>
                                            <p:attrNameLst>
                                              <p:attrName>ppt_y</p:attrName>
                                            </p:attrNameLst>
                                          </p:cBhvr>
                                          <p:tavLst>
                                            <p:tav tm="0">
                                              <p:val>
                                                <p:strVal val="#ppt_y"/>
                                              </p:val>
                                            </p:tav>
                                            <p:tav tm="100000">
                                              <p:val>
                                                <p:strVal val="#ppt_y"/>
                                              </p:val>
                                            </p:tav>
                                          </p:tavLst>
                                        </p:anim>
                                      </p:childTnLst>
                                    </p:cTn>
                                  </p:par>
                                </p:childTnLst>
                              </p:cTn>
                            </p:par>
                            <p:par>
                              <p:cTn id="57" fill="hold">
                                <p:stCondLst>
                                  <p:cond delay="3000"/>
                                </p:stCondLst>
                                <p:childTnLst>
                                  <p:par>
                                    <p:cTn id="58" presetID="53" presetClass="entr" presetSubtype="16" fill="hold" nodeType="afterEffect">
                                      <p:stCondLst>
                                        <p:cond delay="0"/>
                                      </p:stCondLst>
                                      <p:childTnLst>
                                        <p:set>
                                          <p:cBhvr>
                                            <p:cTn id="59" dur="1" fill="hold">
                                              <p:stCondLst>
                                                <p:cond delay="0"/>
                                              </p:stCondLst>
                                            </p:cTn>
                                            <p:tgtEl>
                                              <p:spTgt spid="66"/>
                                            </p:tgtEl>
                                            <p:attrNameLst>
                                              <p:attrName>style.visibility</p:attrName>
                                            </p:attrNameLst>
                                          </p:cBhvr>
                                          <p:to>
                                            <p:strVal val="visible"/>
                                          </p:to>
                                        </p:set>
                                        <p:anim calcmode="lin" valueType="num">
                                          <p:cBhvr>
                                            <p:cTn id="60" dur="300" fill="hold"/>
                                            <p:tgtEl>
                                              <p:spTgt spid="66"/>
                                            </p:tgtEl>
                                            <p:attrNameLst>
                                              <p:attrName>ppt_w</p:attrName>
                                            </p:attrNameLst>
                                          </p:cBhvr>
                                          <p:tavLst>
                                            <p:tav tm="0">
                                              <p:val>
                                                <p:fltVal val="0"/>
                                              </p:val>
                                            </p:tav>
                                            <p:tav tm="100000">
                                              <p:val>
                                                <p:strVal val="#ppt_w"/>
                                              </p:val>
                                            </p:tav>
                                          </p:tavLst>
                                        </p:anim>
                                        <p:anim calcmode="lin" valueType="num">
                                          <p:cBhvr>
                                            <p:cTn id="61" dur="300" fill="hold"/>
                                            <p:tgtEl>
                                              <p:spTgt spid="66"/>
                                            </p:tgtEl>
                                            <p:attrNameLst>
                                              <p:attrName>ppt_h</p:attrName>
                                            </p:attrNameLst>
                                          </p:cBhvr>
                                          <p:tavLst>
                                            <p:tav tm="0">
                                              <p:val>
                                                <p:fltVal val="0"/>
                                              </p:val>
                                            </p:tav>
                                            <p:tav tm="100000">
                                              <p:val>
                                                <p:strVal val="#ppt_h"/>
                                              </p:val>
                                            </p:tav>
                                          </p:tavLst>
                                        </p:anim>
                                        <p:animEffect transition="in" filter="fade">
                                          <p:cBhvr>
                                            <p:cTn id="62" dur="300"/>
                                            <p:tgtEl>
                                              <p:spTgt spid="66"/>
                                            </p:tgtEl>
                                          </p:cBhvr>
                                        </p:animEffect>
                                      </p:childTnLst>
                                    </p:cTn>
                                  </p:par>
                                </p:childTnLst>
                              </p:cTn>
                            </p:par>
                            <p:par>
                              <p:cTn id="63" fill="hold">
                                <p:stCondLst>
                                  <p:cond delay="3500"/>
                                </p:stCondLst>
                                <p:childTnLst>
                                  <p:par>
                                    <p:cTn id="64" presetID="22" presetClass="entr" presetSubtype="1"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wipe(up)">
                                          <p:cBhvr>
                                            <p:cTn id="66" dur="500"/>
                                            <p:tgtEl>
                                              <p:spTgt spid="63"/>
                                            </p:tgtEl>
                                          </p:cBhvr>
                                        </p:animEffect>
                                      </p:childTnLst>
                                    </p:cTn>
                                  </p:par>
                                </p:childTnLst>
                              </p:cTn>
                            </p:par>
                            <p:par>
                              <p:cTn id="67" fill="hold">
                                <p:stCondLst>
                                  <p:cond delay="4000"/>
                                </p:stCondLst>
                                <p:childTnLst>
                                  <p:par>
                                    <p:cTn id="68" presetID="2" presetClass="entr" presetSubtype="8" fill="hold" nodeType="afterEffect" p14:presetBounceEnd="40000">
                                      <p:stCondLst>
                                        <p:cond delay="0"/>
                                      </p:stCondLst>
                                      <p:childTnLst>
                                        <p:set>
                                          <p:cBhvr>
                                            <p:cTn id="69" dur="1" fill="hold">
                                              <p:stCondLst>
                                                <p:cond delay="0"/>
                                              </p:stCondLst>
                                            </p:cTn>
                                            <p:tgtEl>
                                              <p:spTgt spid="51"/>
                                            </p:tgtEl>
                                            <p:attrNameLst>
                                              <p:attrName>style.visibility</p:attrName>
                                            </p:attrNameLst>
                                          </p:cBhvr>
                                          <p:to>
                                            <p:strVal val="visible"/>
                                          </p:to>
                                        </p:set>
                                        <p:anim calcmode="lin" valueType="num" p14:bounceEnd="40000">
                                          <p:cBhvr additive="base">
                                            <p:cTn id="70" dur="500" fill="hold"/>
                                            <p:tgtEl>
                                              <p:spTgt spid="51"/>
                                            </p:tgtEl>
                                            <p:attrNameLst>
                                              <p:attrName>ppt_x</p:attrName>
                                            </p:attrNameLst>
                                          </p:cBhvr>
                                          <p:tavLst>
                                            <p:tav tm="0">
                                              <p:val>
                                                <p:strVal val="0-#ppt_w/2"/>
                                              </p:val>
                                            </p:tav>
                                            <p:tav tm="100000">
                                              <p:val>
                                                <p:strVal val="#ppt_x"/>
                                              </p:val>
                                            </p:tav>
                                          </p:tavLst>
                                        </p:anim>
                                        <p:anim calcmode="lin" valueType="num" p14:bounceEnd="40000">
                                          <p:cBhvr additive="base">
                                            <p:cTn id="71" dur="500" fill="hold"/>
                                            <p:tgtEl>
                                              <p:spTgt spid="51"/>
                                            </p:tgtEl>
                                            <p:attrNameLst>
                                              <p:attrName>ppt_y</p:attrName>
                                            </p:attrNameLst>
                                          </p:cBhvr>
                                          <p:tavLst>
                                            <p:tav tm="0">
                                              <p:val>
                                                <p:strVal val="#ppt_y"/>
                                              </p:val>
                                            </p:tav>
                                            <p:tav tm="100000">
                                              <p:val>
                                                <p:strVal val="#ppt_y"/>
                                              </p:val>
                                            </p:tav>
                                          </p:tavLst>
                                        </p:anim>
                                      </p:childTnLst>
                                    </p:cTn>
                                  </p:par>
                                </p:childTnLst>
                              </p:cTn>
                            </p:par>
                            <p:par>
                              <p:cTn id="72" fill="hold">
                                <p:stCondLst>
                                  <p:cond delay="4500"/>
                                </p:stCondLst>
                                <p:childTnLst>
                                  <p:par>
                                    <p:cTn id="73" presetID="53" presetClass="entr" presetSubtype="16" fill="hold" nodeType="afterEffect">
                                      <p:stCondLst>
                                        <p:cond delay="0"/>
                                      </p:stCondLst>
                                      <p:childTnLst>
                                        <p:set>
                                          <p:cBhvr>
                                            <p:cTn id="74" dur="1" fill="hold">
                                              <p:stCondLst>
                                                <p:cond delay="0"/>
                                              </p:stCondLst>
                                            </p:cTn>
                                            <p:tgtEl>
                                              <p:spTgt spid="69"/>
                                            </p:tgtEl>
                                            <p:attrNameLst>
                                              <p:attrName>style.visibility</p:attrName>
                                            </p:attrNameLst>
                                          </p:cBhvr>
                                          <p:to>
                                            <p:strVal val="visible"/>
                                          </p:to>
                                        </p:set>
                                        <p:anim calcmode="lin" valueType="num">
                                          <p:cBhvr>
                                            <p:cTn id="75" dur="300" fill="hold"/>
                                            <p:tgtEl>
                                              <p:spTgt spid="69"/>
                                            </p:tgtEl>
                                            <p:attrNameLst>
                                              <p:attrName>ppt_w</p:attrName>
                                            </p:attrNameLst>
                                          </p:cBhvr>
                                          <p:tavLst>
                                            <p:tav tm="0">
                                              <p:val>
                                                <p:fltVal val="0"/>
                                              </p:val>
                                            </p:tav>
                                            <p:tav tm="100000">
                                              <p:val>
                                                <p:strVal val="#ppt_w"/>
                                              </p:val>
                                            </p:tav>
                                          </p:tavLst>
                                        </p:anim>
                                        <p:anim calcmode="lin" valueType="num">
                                          <p:cBhvr>
                                            <p:cTn id="76" dur="300" fill="hold"/>
                                            <p:tgtEl>
                                              <p:spTgt spid="69"/>
                                            </p:tgtEl>
                                            <p:attrNameLst>
                                              <p:attrName>ppt_h</p:attrName>
                                            </p:attrNameLst>
                                          </p:cBhvr>
                                          <p:tavLst>
                                            <p:tav tm="0">
                                              <p:val>
                                                <p:fltVal val="0"/>
                                              </p:val>
                                            </p:tav>
                                            <p:tav tm="100000">
                                              <p:val>
                                                <p:strVal val="#ppt_h"/>
                                              </p:val>
                                            </p:tav>
                                          </p:tavLst>
                                        </p:anim>
                                        <p:animEffect transition="in" filter="fade">
                                          <p:cBhvr>
                                            <p:cTn id="77" dur="300"/>
                                            <p:tgtEl>
                                              <p:spTgt spid="69"/>
                                            </p:tgtEl>
                                          </p:cBhvr>
                                        </p:animEffect>
                                      </p:childTnLst>
                                    </p:cTn>
                                  </p:par>
                                </p:childTnLst>
                              </p:cTn>
                            </p:par>
                            <p:par>
                              <p:cTn id="78" fill="hold">
                                <p:stCondLst>
                                  <p:cond delay="5000"/>
                                </p:stCondLst>
                                <p:childTnLst>
                                  <p:par>
                                    <p:cTn id="79" presetID="22" presetClass="entr" presetSubtype="1" fill="hold" grpId="0" nodeType="afterEffect">
                                      <p:stCondLst>
                                        <p:cond delay="0"/>
                                      </p:stCondLst>
                                      <p:childTnLst>
                                        <p:set>
                                          <p:cBhvr>
                                            <p:cTn id="80" dur="1" fill="hold">
                                              <p:stCondLst>
                                                <p:cond delay="0"/>
                                              </p:stCondLst>
                                            </p:cTn>
                                            <p:tgtEl>
                                              <p:spTgt spid="64"/>
                                            </p:tgtEl>
                                            <p:attrNameLst>
                                              <p:attrName>style.visibility</p:attrName>
                                            </p:attrNameLst>
                                          </p:cBhvr>
                                          <p:to>
                                            <p:strVal val="visible"/>
                                          </p:to>
                                        </p:set>
                                        <p:animEffect transition="in" filter="wipe(up)">
                                          <p:cBhvr>
                                            <p:cTn id="81" dur="500"/>
                                            <p:tgtEl>
                                              <p:spTgt spid="64"/>
                                            </p:tgtEl>
                                          </p:cBhvr>
                                        </p:animEffect>
                                      </p:childTnLst>
                                    </p:cTn>
                                  </p:par>
                                </p:childTnLst>
                              </p:cTn>
                            </p:par>
                            <p:par>
                              <p:cTn id="82" fill="hold">
                                <p:stCondLst>
                                  <p:cond delay="5500"/>
                                </p:stCondLst>
                                <p:childTnLst>
                                  <p:par>
                                    <p:cTn id="83" presetID="2" presetClass="entr" presetSubtype="8" fill="hold" nodeType="afterEffect" p14:presetBounceEnd="40000">
                                      <p:stCondLst>
                                        <p:cond delay="0"/>
                                      </p:stCondLst>
                                      <p:childTnLst>
                                        <p:set>
                                          <p:cBhvr>
                                            <p:cTn id="84" dur="1" fill="hold">
                                              <p:stCondLst>
                                                <p:cond delay="0"/>
                                              </p:stCondLst>
                                            </p:cTn>
                                            <p:tgtEl>
                                              <p:spTgt spid="55"/>
                                            </p:tgtEl>
                                            <p:attrNameLst>
                                              <p:attrName>style.visibility</p:attrName>
                                            </p:attrNameLst>
                                          </p:cBhvr>
                                          <p:to>
                                            <p:strVal val="visible"/>
                                          </p:to>
                                        </p:set>
                                        <p:anim calcmode="lin" valueType="num" p14:bounceEnd="40000">
                                          <p:cBhvr additive="base">
                                            <p:cTn id="85" dur="500" fill="hold"/>
                                            <p:tgtEl>
                                              <p:spTgt spid="55"/>
                                            </p:tgtEl>
                                            <p:attrNameLst>
                                              <p:attrName>ppt_x</p:attrName>
                                            </p:attrNameLst>
                                          </p:cBhvr>
                                          <p:tavLst>
                                            <p:tav tm="0">
                                              <p:val>
                                                <p:strVal val="0-#ppt_w/2"/>
                                              </p:val>
                                            </p:tav>
                                            <p:tav tm="100000">
                                              <p:val>
                                                <p:strVal val="#ppt_x"/>
                                              </p:val>
                                            </p:tav>
                                          </p:tavLst>
                                        </p:anim>
                                        <p:anim calcmode="lin" valueType="num" p14:bounceEnd="40000">
                                          <p:cBhvr additive="base">
                                            <p:cTn id="86" dur="500" fill="hold"/>
                                            <p:tgtEl>
                                              <p:spTgt spid="55"/>
                                            </p:tgtEl>
                                            <p:attrNameLst>
                                              <p:attrName>ppt_y</p:attrName>
                                            </p:attrNameLst>
                                          </p:cBhvr>
                                          <p:tavLst>
                                            <p:tav tm="0">
                                              <p:val>
                                                <p:strVal val="#ppt_y"/>
                                              </p:val>
                                            </p:tav>
                                            <p:tav tm="100000">
                                              <p:val>
                                                <p:strVal val="#ppt_y"/>
                                              </p:val>
                                            </p:tav>
                                          </p:tavLst>
                                        </p:anim>
                                      </p:childTnLst>
                                    </p:cTn>
                                  </p:par>
                                </p:childTnLst>
                              </p:cTn>
                            </p:par>
                            <p:par>
                              <p:cTn id="87" fill="hold">
                                <p:stCondLst>
                                  <p:cond delay="6000"/>
                                </p:stCondLst>
                                <p:childTnLst>
                                  <p:par>
                                    <p:cTn id="88" presetID="53" presetClass="entr" presetSubtype="16" fill="hold" nodeType="afterEffect">
                                      <p:stCondLst>
                                        <p:cond delay="0"/>
                                      </p:stCondLst>
                                      <p:childTnLst>
                                        <p:set>
                                          <p:cBhvr>
                                            <p:cTn id="89" dur="1" fill="hold">
                                              <p:stCondLst>
                                                <p:cond delay="0"/>
                                              </p:stCondLst>
                                            </p:cTn>
                                            <p:tgtEl>
                                              <p:spTgt spid="72"/>
                                            </p:tgtEl>
                                            <p:attrNameLst>
                                              <p:attrName>style.visibility</p:attrName>
                                            </p:attrNameLst>
                                          </p:cBhvr>
                                          <p:to>
                                            <p:strVal val="visible"/>
                                          </p:to>
                                        </p:set>
                                        <p:anim calcmode="lin" valueType="num">
                                          <p:cBhvr>
                                            <p:cTn id="90" dur="300" fill="hold"/>
                                            <p:tgtEl>
                                              <p:spTgt spid="72"/>
                                            </p:tgtEl>
                                            <p:attrNameLst>
                                              <p:attrName>ppt_w</p:attrName>
                                            </p:attrNameLst>
                                          </p:cBhvr>
                                          <p:tavLst>
                                            <p:tav tm="0">
                                              <p:val>
                                                <p:fltVal val="0"/>
                                              </p:val>
                                            </p:tav>
                                            <p:tav tm="100000">
                                              <p:val>
                                                <p:strVal val="#ppt_w"/>
                                              </p:val>
                                            </p:tav>
                                          </p:tavLst>
                                        </p:anim>
                                        <p:anim calcmode="lin" valueType="num">
                                          <p:cBhvr>
                                            <p:cTn id="91" dur="300" fill="hold"/>
                                            <p:tgtEl>
                                              <p:spTgt spid="72"/>
                                            </p:tgtEl>
                                            <p:attrNameLst>
                                              <p:attrName>ppt_h</p:attrName>
                                            </p:attrNameLst>
                                          </p:cBhvr>
                                          <p:tavLst>
                                            <p:tav tm="0">
                                              <p:val>
                                                <p:fltVal val="0"/>
                                              </p:val>
                                            </p:tav>
                                            <p:tav tm="100000">
                                              <p:val>
                                                <p:strVal val="#ppt_h"/>
                                              </p:val>
                                            </p:tav>
                                          </p:tavLst>
                                        </p:anim>
                                        <p:animEffect transition="in" filter="fade">
                                          <p:cBhvr>
                                            <p:cTn id="92" dur="300"/>
                                            <p:tgtEl>
                                              <p:spTgt spid="72"/>
                                            </p:tgtEl>
                                          </p:cBhvr>
                                        </p:animEffect>
                                      </p:childTnLst>
                                    </p:cTn>
                                  </p:par>
                                </p:childTnLst>
                              </p:cTn>
                            </p:par>
                            <p:par>
                              <p:cTn id="93" fill="hold">
                                <p:stCondLst>
                                  <p:cond delay="6500"/>
                                </p:stCondLst>
                                <p:childTnLst>
                                  <p:par>
                                    <p:cTn id="94" presetID="22" presetClass="entr" presetSubtype="1" fill="hold" grpId="0" nodeType="after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wipe(up)">
                                          <p:cBhvr>
                                            <p:cTn id="96"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43" grpId="0" animBg="1"/>
          <p:bldP spid="44" grpId="0" animBg="1"/>
          <p:bldP spid="45" grpId="0" animBg="1"/>
          <p:bldP spid="46" grpId="0" animBg="1"/>
          <p:bldP spid="62" grpId="0"/>
          <p:bldP spid="63" grpId="0"/>
          <p:bldP spid="64" grpId="0"/>
          <p:bldP spid="6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par>
                                    <p:cTn id="22" presetID="47"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anim calcmode="lin" valueType="num">
                                          <p:cBhvr>
                                            <p:cTn id="25" dur="500" fill="hold"/>
                                            <p:tgtEl>
                                              <p:spTgt spid="44"/>
                                            </p:tgtEl>
                                            <p:attrNameLst>
                                              <p:attrName>ppt_x</p:attrName>
                                            </p:attrNameLst>
                                          </p:cBhvr>
                                          <p:tavLst>
                                            <p:tav tm="0">
                                              <p:val>
                                                <p:strVal val="#ppt_x"/>
                                              </p:val>
                                            </p:tav>
                                            <p:tav tm="100000">
                                              <p:val>
                                                <p:strVal val="#ppt_x"/>
                                              </p:val>
                                            </p:tav>
                                          </p:tavLst>
                                        </p:anim>
                                        <p:anim calcmode="lin" valueType="num">
                                          <p:cBhvr>
                                            <p:cTn id="26" dur="500" fill="hold"/>
                                            <p:tgtEl>
                                              <p:spTgt spid="44"/>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20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anim calcmode="lin" valueType="num">
                                          <p:cBhvr>
                                            <p:cTn id="30" dur="500" fill="hold"/>
                                            <p:tgtEl>
                                              <p:spTgt spid="43"/>
                                            </p:tgtEl>
                                            <p:attrNameLst>
                                              <p:attrName>ppt_x</p:attrName>
                                            </p:attrNameLst>
                                          </p:cBhvr>
                                          <p:tavLst>
                                            <p:tav tm="0">
                                              <p:val>
                                                <p:strVal val="#ppt_x"/>
                                              </p:val>
                                            </p:tav>
                                            <p:tav tm="100000">
                                              <p:val>
                                                <p:strVal val="#ppt_x"/>
                                              </p:val>
                                            </p:tav>
                                          </p:tavLst>
                                        </p:anim>
                                        <p:anim calcmode="lin" valueType="num">
                                          <p:cBhvr>
                                            <p:cTn id="31" dur="500" fill="hold"/>
                                            <p:tgtEl>
                                              <p:spTgt spid="43"/>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40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anim calcmode="lin" valueType="num">
                                          <p:cBhvr>
                                            <p:cTn id="35" dur="500" fill="hold"/>
                                            <p:tgtEl>
                                              <p:spTgt spid="46"/>
                                            </p:tgtEl>
                                            <p:attrNameLst>
                                              <p:attrName>ppt_x</p:attrName>
                                            </p:attrNameLst>
                                          </p:cBhvr>
                                          <p:tavLst>
                                            <p:tav tm="0">
                                              <p:val>
                                                <p:strVal val="#ppt_x"/>
                                              </p:val>
                                            </p:tav>
                                            <p:tav tm="100000">
                                              <p:val>
                                                <p:strVal val="#ppt_x"/>
                                              </p:val>
                                            </p:tav>
                                          </p:tavLst>
                                        </p:anim>
                                        <p:anim calcmode="lin" valueType="num">
                                          <p:cBhvr>
                                            <p:cTn id="36" dur="500" fill="hold"/>
                                            <p:tgtEl>
                                              <p:spTgt spid="46"/>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60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anim calcmode="lin" valueType="num">
                                          <p:cBhvr>
                                            <p:cTn id="40" dur="500" fill="hold"/>
                                            <p:tgtEl>
                                              <p:spTgt spid="45"/>
                                            </p:tgtEl>
                                            <p:attrNameLst>
                                              <p:attrName>ppt_x</p:attrName>
                                            </p:attrNameLst>
                                          </p:cBhvr>
                                          <p:tavLst>
                                            <p:tav tm="0">
                                              <p:val>
                                                <p:strVal val="#ppt_x"/>
                                              </p:val>
                                            </p:tav>
                                            <p:tav tm="100000">
                                              <p:val>
                                                <p:strVal val="#ppt_x"/>
                                              </p:val>
                                            </p:tav>
                                          </p:tavLst>
                                        </p:anim>
                                        <p:anim calcmode="lin" valueType="num">
                                          <p:cBhvr>
                                            <p:cTn id="41" dur="500" fill="hold"/>
                                            <p:tgtEl>
                                              <p:spTgt spid="45"/>
                                            </p:tgtEl>
                                            <p:attrNameLst>
                                              <p:attrName>ppt_y</p:attrName>
                                            </p:attrNameLst>
                                          </p:cBhvr>
                                          <p:tavLst>
                                            <p:tav tm="0">
                                              <p:val>
                                                <p:strVal val="#ppt_y-.1"/>
                                              </p:val>
                                            </p:tav>
                                            <p:tav tm="100000">
                                              <p:val>
                                                <p:strVal val="#ppt_y"/>
                                              </p:val>
                                            </p:tav>
                                          </p:tavLst>
                                        </p:anim>
                                      </p:childTnLst>
                                    </p:cTn>
                                  </p:par>
                                </p:childTnLst>
                              </p:cTn>
                            </p:par>
                            <p:par>
                              <p:cTn id="42" fill="hold">
                                <p:stCondLst>
                                  <p:cond delay="1500"/>
                                </p:stCondLst>
                                <p:childTnLst>
                                  <p:par>
                                    <p:cTn id="43" presetID="53" presetClass="entr" presetSubtype="16" fill="hold" nodeType="afterEffect">
                                      <p:stCondLst>
                                        <p:cond delay="0"/>
                                      </p:stCondLst>
                                      <p:childTnLst>
                                        <p:set>
                                          <p:cBhvr>
                                            <p:cTn id="44" dur="1" fill="hold">
                                              <p:stCondLst>
                                                <p:cond delay="0"/>
                                              </p:stCondLst>
                                            </p:cTn>
                                            <p:tgtEl>
                                              <p:spTgt spid="59"/>
                                            </p:tgtEl>
                                            <p:attrNameLst>
                                              <p:attrName>style.visibility</p:attrName>
                                            </p:attrNameLst>
                                          </p:cBhvr>
                                          <p:to>
                                            <p:strVal val="visible"/>
                                          </p:to>
                                        </p:set>
                                        <p:anim calcmode="lin" valueType="num">
                                          <p:cBhvr>
                                            <p:cTn id="45" dur="300" fill="hold"/>
                                            <p:tgtEl>
                                              <p:spTgt spid="59"/>
                                            </p:tgtEl>
                                            <p:attrNameLst>
                                              <p:attrName>ppt_w</p:attrName>
                                            </p:attrNameLst>
                                          </p:cBhvr>
                                          <p:tavLst>
                                            <p:tav tm="0">
                                              <p:val>
                                                <p:fltVal val="0"/>
                                              </p:val>
                                            </p:tav>
                                            <p:tav tm="100000">
                                              <p:val>
                                                <p:strVal val="#ppt_w"/>
                                              </p:val>
                                            </p:tav>
                                          </p:tavLst>
                                        </p:anim>
                                        <p:anim calcmode="lin" valueType="num">
                                          <p:cBhvr>
                                            <p:cTn id="46" dur="300" fill="hold"/>
                                            <p:tgtEl>
                                              <p:spTgt spid="59"/>
                                            </p:tgtEl>
                                            <p:attrNameLst>
                                              <p:attrName>ppt_h</p:attrName>
                                            </p:attrNameLst>
                                          </p:cBhvr>
                                          <p:tavLst>
                                            <p:tav tm="0">
                                              <p:val>
                                                <p:fltVal val="0"/>
                                              </p:val>
                                            </p:tav>
                                            <p:tav tm="100000">
                                              <p:val>
                                                <p:strVal val="#ppt_h"/>
                                              </p:val>
                                            </p:tav>
                                          </p:tavLst>
                                        </p:anim>
                                        <p:animEffect transition="in" filter="fade">
                                          <p:cBhvr>
                                            <p:cTn id="47" dur="300"/>
                                            <p:tgtEl>
                                              <p:spTgt spid="59"/>
                                            </p:tgtEl>
                                          </p:cBhvr>
                                        </p:animEffect>
                                      </p:childTnLst>
                                    </p:cTn>
                                  </p:par>
                                </p:childTnLst>
                              </p:cTn>
                            </p:par>
                            <p:par>
                              <p:cTn id="48" fill="hold">
                                <p:stCondLst>
                                  <p:cond delay="2000"/>
                                </p:stCondLst>
                                <p:childTnLst>
                                  <p:par>
                                    <p:cTn id="49" presetID="22" presetClass="entr" presetSubtype="1" fill="hold" grpId="0" nodeType="after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wipe(up)">
                                          <p:cBhvr>
                                            <p:cTn id="51" dur="500"/>
                                            <p:tgtEl>
                                              <p:spTgt spid="62"/>
                                            </p:tgtEl>
                                          </p:cBhvr>
                                        </p:animEffect>
                                      </p:childTnLst>
                                    </p:cTn>
                                  </p:par>
                                </p:childTnLst>
                              </p:cTn>
                            </p:par>
                            <p:par>
                              <p:cTn id="52" fill="hold">
                                <p:stCondLst>
                                  <p:cond delay="2500"/>
                                </p:stCondLst>
                                <p:childTnLst>
                                  <p:par>
                                    <p:cTn id="53" presetID="2" presetClass="entr" presetSubtype="8" fill="hold" nodeType="after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additive="base">
                                            <p:cTn id="55" dur="500" fill="hold"/>
                                            <p:tgtEl>
                                              <p:spTgt spid="47"/>
                                            </p:tgtEl>
                                            <p:attrNameLst>
                                              <p:attrName>ppt_x</p:attrName>
                                            </p:attrNameLst>
                                          </p:cBhvr>
                                          <p:tavLst>
                                            <p:tav tm="0">
                                              <p:val>
                                                <p:strVal val="0-#ppt_w/2"/>
                                              </p:val>
                                            </p:tav>
                                            <p:tav tm="100000">
                                              <p:val>
                                                <p:strVal val="#ppt_x"/>
                                              </p:val>
                                            </p:tav>
                                          </p:tavLst>
                                        </p:anim>
                                        <p:anim calcmode="lin" valueType="num">
                                          <p:cBhvr additive="base">
                                            <p:cTn id="56" dur="500" fill="hold"/>
                                            <p:tgtEl>
                                              <p:spTgt spid="47"/>
                                            </p:tgtEl>
                                            <p:attrNameLst>
                                              <p:attrName>ppt_y</p:attrName>
                                            </p:attrNameLst>
                                          </p:cBhvr>
                                          <p:tavLst>
                                            <p:tav tm="0">
                                              <p:val>
                                                <p:strVal val="#ppt_y"/>
                                              </p:val>
                                            </p:tav>
                                            <p:tav tm="100000">
                                              <p:val>
                                                <p:strVal val="#ppt_y"/>
                                              </p:val>
                                            </p:tav>
                                          </p:tavLst>
                                        </p:anim>
                                      </p:childTnLst>
                                    </p:cTn>
                                  </p:par>
                                </p:childTnLst>
                              </p:cTn>
                            </p:par>
                            <p:par>
                              <p:cTn id="57" fill="hold">
                                <p:stCondLst>
                                  <p:cond delay="3000"/>
                                </p:stCondLst>
                                <p:childTnLst>
                                  <p:par>
                                    <p:cTn id="58" presetID="53" presetClass="entr" presetSubtype="16" fill="hold" nodeType="afterEffect">
                                      <p:stCondLst>
                                        <p:cond delay="0"/>
                                      </p:stCondLst>
                                      <p:childTnLst>
                                        <p:set>
                                          <p:cBhvr>
                                            <p:cTn id="59" dur="1" fill="hold">
                                              <p:stCondLst>
                                                <p:cond delay="0"/>
                                              </p:stCondLst>
                                            </p:cTn>
                                            <p:tgtEl>
                                              <p:spTgt spid="66"/>
                                            </p:tgtEl>
                                            <p:attrNameLst>
                                              <p:attrName>style.visibility</p:attrName>
                                            </p:attrNameLst>
                                          </p:cBhvr>
                                          <p:to>
                                            <p:strVal val="visible"/>
                                          </p:to>
                                        </p:set>
                                        <p:anim calcmode="lin" valueType="num">
                                          <p:cBhvr>
                                            <p:cTn id="60" dur="300" fill="hold"/>
                                            <p:tgtEl>
                                              <p:spTgt spid="66"/>
                                            </p:tgtEl>
                                            <p:attrNameLst>
                                              <p:attrName>ppt_w</p:attrName>
                                            </p:attrNameLst>
                                          </p:cBhvr>
                                          <p:tavLst>
                                            <p:tav tm="0">
                                              <p:val>
                                                <p:fltVal val="0"/>
                                              </p:val>
                                            </p:tav>
                                            <p:tav tm="100000">
                                              <p:val>
                                                <p:strVal val="#ppt_w"/>
                                              </p:val>
                                            </p:tav>
                                          </p:tavLst>
                                        </p:anim>
                                        <p:anim calcmode="lin" valueType="num">
                                          <p:cBhvr>
                                            <p:cTn id="61" dur="300" fill="hold"/>
                                            <p:tgtEl>
                                              <p:spTgt spid="66"/>
                                            </p:tgtEl>
                                            <p:attrNameLst>
                                              <p:attrName>ppt_h</p:attrName>
                                            </p:attrNameLst>
                                          </p:cBhvr>
                                          <p:tavLst>
                                            <p:tav tm="0">
                                              <p:val>
                                                <p:fltVal val="0"/>
                                              </p:val>
                                            </p:tav>
                                            <p:tav tm="100000">
                                              <p:val>
                                                <p:strVal val="#ppt_h"/>
                                              </p:val>
                                            </p:tav>
                                          </p:tavLst>
                                        </p:anim>
                                        <p:animEffect transition="in" filter="fade">
                                          <p:cBhvr>
                                            <p:cTn id="62" dur="300"/>
                                            <p:tgtEl>
                                              <p:spTgt spid="66"/>
                                            </p:tgtEl>
                                          </p:cBhvr>
                                        </p:animEffect>
                                      </p:childTnLst>
                                    </p:cTn>
                                  </p:par>
                                </p:childTnLst>
                              </p:cTn>
                            </p:par>
                            <p:par>
                              <p:cTn id="63" fill="hold">
                                <p:stCondLst>
                                  <p:cond delay="3500"/>
                                </p:stCondLst>
                                <p:childTnLst>
                                  <p:par>
                                    <p:cTn id="64" presetID="22" presetClass="entr" presetSubtype="1"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wipe(up)">
                                          <p:cBhvr>
                                            <p:cTn id="66" dur="500"/>
                                            <p:tgtEl>
                                              <p:spTgt spid="63"/>
                                            </p:tgtEl>
                                          </p:cBhvr>
                                        </p:animEffect>
                                      </p:childTnLst>
                                    </p:cTn>
                                  </p:par>
                                </p:childTnLst>
                              </p:cTn>
                            </p:par>
                            <p:par>
                              <p:cTn id="67" fill="hold">
                                <p:stCondLst>
                                  <p:cond delay="4000"/>
                                </p:stCondLst>
                                <p:childTnLst>
                                  <p:par>
                                    <p:cTn id="68" presetID="2" presetClass="entr" presetSubtype="8" fill="hold" nodeType="afterEffect">
                                      <p:stCondLst>
                                        <p:cond delay="0"/>
                                      </p:stCondLst>
                                      <p:childTnLst>
                                        <p:set>
                                          <p:cBhvr>
                                            <p:cTn id="69" dur="1" fill="hold">
                                              <p:stCondLst>
                                                <p:cond delay="0"/>
                                              </p:stCondLst>
                                            </p:cTn>
                                            <p:tgtEl>
                                              <p:spTgt spid="51"/>
                                            </p:tgtEl>
                                            <p:attrNameLst>
                                              <p:attrName>style.visibility</p:attrName>
                                            </p:attrNameLst>
                                          </p:cBhvr>
                                          <p:to>
                                            <p:strVal val="visible"/>
                                          </p:to>
                                        </p:set>
                                        <p:anim calcmode="lin" valueType="num">
                                          <p:cBhvr additive="base">
                                            <p:cTn id="70" dur="500" fill="hold"/>
                                            <p:tgtEl>
                                              <p:spTgt spid="51"/>
                                            </p:tgtEl>
                                            <p:attrNameLst>
                                              <p:attrName>ppt_x</p:attrName>
                                            </p:attrNameLst>
                                          </p:cBhvr>
                                          <p:tavLst>
                                            <p:tav tm="0">
                                              <p:val>
                                                <p:strVal val="0-#ppt_w/2"/>
                                              </p:val>
                                            </p:tav>
                                            <p:tav tm="100000">
                                              <p:val>
                                                <p:strVal val="#ppt_x"/>
                                              </p:val>
                                            </p:tav>
                                          </p:tavLst>
                                        </p:anim>
                                        <p:anim calcmode="lin" valueType="num">
                                          <p:cBhvr additive="base">
                                            <p:cTn id="71" dur="500" fill="hold"/>
                                            <p:tgtEl>
                                              <p:spTgt spid="51"/>
                                            </p:tgtEl>
                                            <p:attrNameLst>
                                              <p:attrName>ppt_y</p:attrName>
                                            </p:attrNameLst>
                                          </p:cBhvr>
                                          <p:tavLst>
                                            <p:tav tm="0">
                                              <p:val>
                                                <p:strVal val="#ppt_y"/>
                                              </p:val>
                                            </p:tav>
                                            <p:tav tm="100000">
                                              <p:val>
                                                <p:strVal val="#ppt_y"/>
                                              </p:val>
                                            </p:tav>
                                          </p:tavLst>
                                        </p:anim>
                                      </p:childTnLst>
                                    </p:cTn>
                                  </p:par>
                                </p:childTnLst>
                              </p:cTn>
                            </p:par>
                            <p:par>
                              <p:cTn id="72" fill="hold">
                                <p:stCondLst>
                                  <p:cond delay="4500"/>
                                </p:stCondLst>
                                <p:childTnLst>
                                  <p:par>
                                    <p:cTn id="73" presetID="53" presetClass="entr" presetSubtype="16" fill="hold" nodeType="afterEffect">
                                      <p:stCondLst>
                                        <p:cond delay="0"/>
                                      </p:stCondLst>
                                      <p:childTnLst>
                                        <p:set>
                                          <p:cBhvr>
                                            <p:cTn id="74" dur="1" fill="hold">
                                              <p:stCondLst>
                                                <p:cond delay="0"/>
                                              </p:stCondLst>
                                            </p:cTn>
                                            <p:tgtEl>
                                              <p:spTgt spid="69"/>
                                            </p:tgtEl>
                                            <p:attrNameLst>
                                              <p:attrName>style.visibility</p:attrName>
                                            </p:attrNameLst>
                                          </p:cBhvr>
                                          <p:to>
                                            <p:strVal val="visible"/>
                                          </p:to>
                                        </p:set>
                                        <p:anim calcmode="lin" valueType="num">
                                          <p:cBhvr>
                                            <p:cTn id="75" dur="300" fill="hold"/>
                                            <p:tgtEl>
                                              <p:spTgt spid="69"/>
                                            </p:tgtEl>
                                            <p:attrNameLst>
                                              <p:attrName>ppt_w</p:attrName>
                                            </p:attrNameLst>
                                          </p:cBhvr>
                                          <p:tavLst>
                                            <p:tav tm="0">
                                              <p:val>
                                                <p:fltVal val="0"/>
                                              </p:val>
                                            </p:tav>
                                            <p:tav tm="100000">
                                              <p:val>
                                                <p:strVal val="#ppt_w"/>
                                              </p:val>
                                            </p:tav>
                                          </p:tavLst>
                                        </p:anim>
                                        <p:anim calcmode="lin" valueType="num">
                                          <p:cBhvr>
                                            <p:cTn id="76" dur="300" fill="hold"/>
                                            <p:tgtEl>
                                              <p:spTgt spid="69"/>
                                            </p:tgtEl>
                                            <p:attrNameLst>
                                              <p:attrName>ppt_h</p:attrName>
                                            </p:attrNameLst>
                                          </p:cBhvr>
                                          <p:tavLst>
                                            <p:tav tm="0">
                                              <p:val>
                                                <p:fltVal val="0"/>
                                              </p:val>
                                            </p:tav>
                                            <p:tav tm="100000">
                                              <p:val>
                                                <p:strVal val="#ppt_h"/>
                                              </p:val>
                                            </p:tav>
                                          </p:tavLst>
                                        </p:anim>
                                        <p:animEffect transition="in" filter="fade">
                                          <p:cBhvr>
                                            <p:cTn id="77" dur="300"/>
                                            <p:tgtEl>
                                              <p:spTgt spid="69"/>
                                            </p:tgtEl>
                                          </p:cBhvr>
                                        </p:animEffect>
                                      </p:childTnLst>
                                    </p:cTn>
                                  </p:par>
                                </p:childTnLst>
                              </p:cTn>
                            </p:par>
                            <p:par>
                              <p:cTn id="78" fill="hold">
                                <p:stCondLst>
                                  <p:cond delay="5000"/>
                                </p:stCondLst>
                                <p:childTnLst>
                                  <p:par>
                                    <p:cTn id="79" presetID="22" presetClass="entr" presetSubtype="1" fill="hold" grpId="0" nodeType="afterEffect">
                                      <p:stCondLst>
                                        <p:cond delay="0"/>
                                      </p:stCondLst>
                                      <p:childTnLst>
                                        <p:set>
                                          <p:cBhvr>
                                            <p:cTn id="80" dur="1" fill="hold">
                                              <p:stCondLst>
                                                <p:cond delay="0"/>
                                              </p:stCondLst>
                                            </p:cTn>
                                            <p:tgtEl>
                                              <p:spTgt spid="64"/>
                                            </p:tgtEl>
                                            <p:attrNameLst>
                                              <p:attrName>style.visibility</p:attrName>
                                            </p:attrNameLst>
                                          </p:cBhvr>
                                          <p:to>
                                            <p:strVal val="visible"/>
                                          </p:to>
                                        </p:set>
                                        <p:animEffect transition="in" filter="wipe(up)">
                                          <p:cBhvr>
                                            <p:cTn id="81" dur="500"/>
                                            <p:tgtEl>
                                              <p:spTgt spid="64"/>
                                            </p:tgtEl>
                                          </p:cBhvr>
                                        </p:animEffect>
                                      </p:childTnLst>
                                    </p:cTn>
                                  </p:par>
                                </p:childTnLst>
                              </p:cTn>
                            </p:par>
                            <p:par>
                              <p:cTn id="82" fill="hold">
                                <p:stCondLst>
                                  <p:cond delay="5500"/>
                                </p:stCondLst>
                                <p:childTnLst>
                                  <p:par>
                                    <p:cTn id="83" presetID="2" presetClass="entr" presetSubtype="8" fill="hold" nodeType="afterEffect">
                                      <p:stCondLst>
                                        <p:cond delay="0"/>
                                      </p:stCondLst>
                                      <p:childTnLst>
                                        <p:set>
                                          <p:cBhvr>
                                            <p:cTn id="84" dur="1" fill="hold">
                                              <p:stCondLst>
                                                <p:cond delay="0"/>
                                              </p:stCondLst>
                                            </p:cTn>
                                            <p:tgtEl>
                                              <p:spTgt spid="55"/>
                                            </p:tgtEl>
                                            <p:attrNameLst>
                                              <p:attrName>style.visibility</p:attrName>
                                            </p:attrNameLst>
                                          </p:cBhvr>
                                          <p:to>
                                            <p:strVal val="visible"/>
                                          </p:to>
                                        </p:set>
                                        <p:anim calcmode="lin" valueType="num">
                                          <p:cBhvr additive="base">
                                            <p:cTn id="85" dur="500" fill="hold"/>
                                            <p:tgtEl>
                                              <p:spTgt spid="55"/>
                                            </p:tgtEl>
                                            <p:attrNameLst>
                                              <p:attrName>ppt_x</p:attrName>
                                            </p:attrNameLst>
                                          </p:cBhvr>
                                          <p:tavLst>
                                            <p:tav tm="0">
                                              <p:val>
                                                <p:strVal val="0-#ppt_w/2"/>
                                              </p:val>
                                            </p:tav>
                                            <p:tav tm="100000">
                                              <p:val>
                                                <p:strVal val="#ppt_x"/>
                                              </p:val>
                                            </p:tav>
                                          </p:tavLst>
                                        </p:anim>
                                        <p:anim calcmode="lin" valueType="num">
                                          <p:cBhvr additive="base">
                                            <p:cTn id="86" dur="500" fill="hold"/>
                                            <p:tgtEl>
                                              <p:spTgt spid="55"/>
                                            </p:tgtEl>
                                            <p:attrNameLst>
                                              <p:attrName>ppt_y</p:attrName>
                                            </p:attrNameLst>
                                          </p:cBhvr>
                                          <p:tavLst>
                                            <p:tav tm="0">
                                              <p:val>
                                                <p:strVal val="#ppt_y"/>
                                              </p:val>
                                            </p:tav>
                                            <p:tav tm="100000">
                                              <p:val>
                                                <p:strVal val="#ppt_y"/>
                                              </p:val>
                                            </p:tav>
                                          </p:tavLst>
                                        </p:anim>
                                      </p:childTnLst>
                                    </p:cTn>
                                  </p:par>
                                </p:childTnLst>
                              </p:cTn>
                            </p:par>
                            <p:par>
                              <p:cTn id="87" fill="hold">
                                <p:stCondLst>
                                  <p:cond delay="6000"/>
                                </p:stCondLst>
                                <p:childTnLst>
                                  <p:par>
                                    <p:cTn id="88" presetID="53" presetClass="entr" presetSubtype="16" fill="hold" nodeType="afterEffect">
                                      <p:stCondLst>
                                        <p:cond delay="0"/>
                                      </p:stCondLst>
                                      <p:childTnLst>
                                        <p:set>
                                          <p:cBhvr>
                                            <p:cTn id="89" dur="1" fill="hold">
                                              <p:stCondLst>
                                                <p:cond delay="0"/>
                                              </p:stCondLst>
                                            </p:cTn>
                                            <p:tgtEl>
                                              <p:spTgt spid="72"/>
                                            </p:tgtEl>
                                            <p:attrNameLst>
                                              <p:attrName>style.visibility</p:attrName>
                                            </p:attrNameLst>
                                          </p:cBhvr>
                                          <p:to>
                                            <p:strVal val="visible"/>
                                          </p:to>
                                        </p:set>
                                        <p:anim calcmode="lin" valueType="num">
                                          <p:cBhvr>
                                            <p:cTn id="90" dur="300" fill="hold"/>
                                            <p:tgtEl>
                                              <p:spTgt spid="72"/>
                                            </p:tgtEl>
                                            <p:attrNameLst>
                                              <p:attrName>ppt_w</p:attrName>
                                            </p:attrNameLst>
                                          </p:cBhvr>
                                          <p:tavLst>
                                            <p:tav tm="0">
                                              <p:val>
                                                <p:fltVal val="0"/>
                                              </p:val>
                                            </p:tav>
                                            <p:tav tm="100000">
                                              <p:val>
                                                <p:strVal val="#ppt_w"/>
                                              </p:val>
                                            </p:tav>
                                          </p:tavLst>
                                        </p:anim>
                                        <p:anim calcmode="lin" valueType="num">
                                          <p:cBhvr>
                                            <p:cTn id="91" dur="300" fill="hold"/>
                                            <p:tgtEl>
                                              <p:spTgt spid="72"/>
                                            </p:tgtEl>
                                            <p:attrNameLst>
                                              <p:attrName>ppt_h</p:attrName>
                                            </p:attrNameLst>
                                          </p:cBhvr>
                                          <p:tavLst>
                                            <p:tav tm="0">
                                              <p:val>
                                                <p:fltVal val="0"/>
                                              </p:val>
                                            </p:tav>
                                            <p:tav tm="100000">
                                              <p:val>
                                                <p:strVal val="#ppt_h"/>
                                              </p:val>
                                            </p:tav>
                                          </p:tavLst>
                                        </p:anim>
                                        <p:animEffect transition="in" filter="fade">
                                          <p:cBhvr>
                                            <p:cTn id="92" dur="300"/>
                                            <p:tgtEl>
                                              <p:spTgt spid="72"/>
                                            </p:tgtEl>
                                          </p:cBhvr>
                                        </p:animEffect>
                                      </p:childTnLst>
                                    </p:cTn>
                                  </p:par>
                                </p:childTnLst>
                              </p:cTn>
                            </p:par>
                            <p:par>
                              <p:cTn id="93" fill="hold">
                                <p:stCondLst>
                                  <p:cond delay="6500"/>
                                </p:stCondLst>
                                <p:childTnLst>
                                  <p:par>
                                    <p:cTn id="94" presetID="22" presetClass="entr" presetSubtype="1" fill="hold" grpId="0" nodeType="after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wipe(up)">
                                          <p:cBhvr>
                                            <p:cTn id="96"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43" grpId="0" animBg="1"/>
          <p:bldP spid="44" grpId="0" animBg="1"/>
          <p:bldP spid="45" grpId="0" animBg="1"/>
          <p:bldP spid="46" grpId="0" animBg="1"/>
          <p:bldP spid="62" grpId="0"/>
          <p:bldP spid="63" grpId="0"/>
          <p:bldP spid="64" grpId="0"/>
          <p:bldP spid="65"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2749452"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dirty="0" smtClean="0">
                <a:solidFill>
                  <a:srgbClr val="0067B4"/>
                </a:solidFill>
                <a:latin typeface="Arial" panose="020B0604020202020204" pitchFamily="34" charset="0"/>
                <a:cs typeface="Arial" panose="020B0604020202020204" pitchFamily="34" charset="0"/>
              </a:rPr>
              <a:t>详细工作计划方案</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sp>
        <p:nvSpPr>
          <p:cNvPr id="151" name="Freeform 6"/>
          <p:cNvSpPr/>
          <p:nvPr/>
        </p:nvSpPr>
        <p:spPr bwMode="auto">
          <a:xfrm>
            <a:off x="6435531" y="1299678"/>
            <a:ext cx="837587" cy="837592"/>
          </a:xfrm>
          <a:custGeom>
            <a:avLst/>
            <a:gdLst>
              <a:gd name="T0" fmla="*/ 242 w 242"/>
              <a:gd name="T1" fmla="*/ 94 h 242"/>
              <a:gd name="T2" fmla="*/ 137 w 242"/>
              <a:gd name="T3" fmla="*/ 137 h 242"/>
              <a:gd name="T4" fmla="*/ 94 w 242"/>
              <a:gd name="T5" fmla="*/ 242 h 242"/>
              <a:gd name="T6" fmla="*/ 0 w 242"/>
              <a:gd name="T7" fmla="*/ 242 h 242"/>
              <a:gd name="T8" fmla="*/ 71 w 242"/>
              <a:gd name="T9" fmla="*/ 71 h 242"/>
              <a:gd name="T10" fmla="*/ 242 w 242"/>
              <a:gd name="T11" fmla="*/ 0 h 242"/>
              <a:gd name="T12" fmla="*/ 242 w 242"/>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242" y="94"/>
                </a:moveTo>
                <a:cubicBezTo>
                  <a:pt x="201" y="94"/>
                  <a:pt x="164" y="111"/>
                  <a:pt x="137" y="137"/>
                </a:cubicBezTo>
                <a:cubicBezTo>
                  <a:pt x="110" y="164"/>
                  <a:pt x="94" y="201"/>
                  <a:pt x="94" y="242"/>
                </a:cubicBezTo>
                <a:cubicBezTo>
                  <a:pt x="0" y="242"/>
                  <a:pt x="0" y="242"/>
                  <a:pt x="0" y="242"/>
                </a:cubicBezTo>
                <a:cubicBezTo>
                  <a:pt x="0" y="175"/>
                  <a:pt x="27" y="115"/>
                  <a:pt x="71" y="71"/>
                </a:cubicBezTo>
                <a:cubicBezTo>
                  <a:pt x="115" y="28"/>
                  <a:pt x="175" y="0"/>
                  <a:pt x="242" y="0"/>
                </a:cubicBezTo>
                <a:lnTo>
                  <a:pt x="242" y="94"/>
                </a:lnTo>
                <a:close/>
              </a:path>
            </a:pathLst>
          </a:custGeom>
          <a:solidFill>
            <a:srgbClr val="00B0F0"/>
          </a:solidFill>
          <a:ln>
            <a:noFill/>
          </a:ln>
        </p:spPr>
        <p:txBody>
          <a:bodyPr vert="horz" wrap="square" lIns="68598" tIns="34299" rIns="68598" bIns="34299"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2" name="Freeform 7"/>
          <p:cNvSpPr/>
          <p:nvPr/>
        </p:nvSpPr>
        <p:spPr bwMode="auto">
          <a:xfrm>
            <a:off x="5922124" y="2137270"/>
            <a:ext cx="839054" cy="839058"/>
          </a:xfrm>
          <a:custGeom>
            <a:avLst/>
            <a:gdLst>
              <a:gd name="T0" fmla="*/ 0 w 242"/>
              <a:gd name="T1" fmla="*/ 148 h 242"/>
              <a:gd name="T2" fmla="*/ 105 w 242"/>
              <a:gd name="T3" fmla="*/ 105 h 242"/>
              <a:gd name="T4" fmla="*/ 148 w 242"/>
              <a:gd name="T5" fmla="*/ 0 h 242"/>
              <a:gd name="T6" fmla="*/ 242 w 242"/>
              <a:gd name="T7" fmla="*/ 0 h 242"/>
              <a:gd name="T8" fmla="*/ 171 w 242"/>
              <a:gd name="T9" fmla="*/ 171 h 242"/>
              <a:gd name="T10" fmla="*/ 0 w 242"/>
              <a:gd name="T11" fmla="*/ 242 h 242"/>
              <a:gd name="T12" fmla="*/ 0 w 242"/>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148"/>
                </a:moveTo>
                <a:cubicBezTo>
                  <a:pt x="41" y="148"/>
                  <a:pt x="78" y="132"/>
                  <a:pt x="105" y="105"/>
                </a:cubicBezTo>
                <a:cubicBezTo>
                  <a:pt x="132" y="78"/>
                  <a:pt x="148" y="41"/>
                  <a:pt x="148" y="0"/>
                </a:cubicBezTo>
                <a:cubicBezTo>
                  <a:pt x="242" y="0"/>
                  <a:pt x="242" y="0"/>
                  <a:pt x="242" y="0"/>
                </a:cubicBezTo>
                <a:cubicBezTo>
                  <a:pt x="242" y="67"/>
                  <a:pt x="215" y="127"/>
                  <a:pt x="171" y="171"/>
                </a:cubicBezTo>
                <a:cubicBezTo>
                  <a:pt x="127" y="215"/>
                  <a:pt x="67" y="242"/>
                  <a:pt x="0" y="242"/>
                </a:cubicBezTo>
                <a:lnTo>
                  <a:pt x="0" y="148"/>
                </a:lnTo>
                <a:close/>
              </a:path>
            </a:pathLst>
          </a:custGeom>
          <a:solidFill>
            <a:srgbClr val="00B0F0"/>
          </a:solidFill>
          <a:ln>
            <a:noFill/>
          </a:ln>
        </p:spPr>
        <p:txBody>
          <a:bodyPr vert="horz" wrap="square" lIns="68598" tIns="34299" rIns="68598" bIns="34299"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3" name="Freeform 8"/>
          <p:cNvSpPr/>
          <p:nvPr/>
        </p:nvSpPr>
        <p:spPr bwMode="auto">
          <a:xfrm>
            <a:off x="5087470" y="2137270"/>
            <a:ext cx="834654" cy="839058"/>
          </a:xfrm>
          <a:custGeom>
            <a:avLst/>
            <a:gdLst>
              <a:gd name="T0" fmla="*/ 241 w 241"/>
              <a:gd name="T1" fmla="*/ 242 h 242"/>
              <a:gd name="T2" fmla="*/ 70 w 241"/>
              <a:gd name="T3" fmla="*/ 171 h 242"/>
              <a:gd name="T4" fmla="*/ 0 w 241"/>
              <a:gd name="T5" fmla="*/ 0 h 242"/>
              <a:gd name="T6" fmla="*/ 93 w 241"/>
              <a:gd name="T7" fmla="*/ 0 h 242"/>
              <a:gd name="T8" fmla="*/ 136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4" y="242"/>
                  <a:pt x="114" y="215"/>
                  <a:pt x="70" y="171"/>
                </a:cubicBezTo>
                <a:cubicBezTo>
                  <a:pt x="27" y="127"/>
                  <a:pt x="0" y="67"/>
                  <a:pt x="0" y="0"/>
                </a:cubicBezTo>
                <a:cubicBezTo>
                  <a:pt x="93" y="0"/>
                  <a:pt x="93" y="0"/>
                  <a:pt x="93" y="0"/>
                </a:cubicBezTo>
                <a:cubicBezTo>
                  <a:pt x="93" y="41"/>
                  <a:pt x="110" y="78"/>
                  <a:pt x="136" y="105"/>
                </a:cubicBezTo>
                <a:cubicBezTo>
                  <a:pt x="163" y="132"/>
                  <a:pt x="200" y="148"/>
                  <a:pt x="241" y="148"/>
                </a:cubicBezTo>
                <a:lnTo>
                  <a:pt x="241" y="242"/>
                </a:lnTo>
                <a:close/>
              </a:path>
            </a:pathLst>
          </a:custGeom>
          <a:solidFill>
            <a:srgbClr val="00B0F0"/>
          </a:solidFill>
          <a:ln>
            <a:noFill/>
          </a:ln>
        </p:spPr>
        <p:txBody>
          <a:bodyPr vert="horz" wrap="square" lIns="68598" tIns="34299" rIns="68598" bIns="34299"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4" name="Freeform 9"/>
          <p:cNvSpPr/>
          <p:nvPr/>
        </p:nvSpPr>
        <p:spPr bwMode="auto">
          <a:xfrm>
            <a:off x="4571129" y="1299678"/>
            <a:ext cx="837587" cy="837592"/>
          </a:xfrm>
          <a:custGeom>
            <a:avLst/>
            <a:gdLst>
              <a:gd name="T0" fmla="*/ 0 w 242"/>
              <a:gd name="T1" fmla="*/ 0 h 242"/>
              <a:gd name="T2" fmla="*/ 171 w 242"/>
              <a:gd name="T3" fmla="*/ 71 h 242"/>
              <a:gd name="T4" fmla="*/ 242 w 242"/>
              <a:gd name="T5" fmla="*/ 242 h 242"/>
              <a:gd name="T6" fmla="*/ 149 w 242"/>
              <a:gd name="T7" fmla="*/ 242 h 242"/>
              <a:gd name="T8" fmla="*/ 105 w 242"/>
              <a:gd name="T9" fmla="*/ 137 h 242"/>
              <a:gd name="T10" fmla="*/ 0 w 242"/>
              <a:gd name="T11" fmla="*/ 94 h 242"/>
              <a:gd name="T12" fmla="*/ 0 w 242"/>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0"/>
                </a:moveTo>
                <a:cubicBezTo>
                  <a:pt x="67" y="0"/>
                  <a:pt x="127" y="28"/>
                  <a:pt x="171" y="71"/>
                </a:cubicBezTo>
                <a:cubicBezTo>
                  <a:pt x="215" y="115"/>
                  <a:pt x="242" y="175"/>
                  <a:pt x="242" y="242"/>
                </a:cubicBezTo>
                <a:cubicBezTo>
                  <a:pt x="149" y="242"/>
                  <a:pt x="149" y="242"/>
                  <a:pt x="149" y="242"/>
                </a:cubicBezTo>
                <a:cubicBezTo>
                  <a:pt x="149" y="201"/>
                  <a:pt x="132" y="164"/>
                  <a:pt x="105" y="137"/>
                </a:cubicBezTo>
                <a:cubicBezTo>
                  <a:pt x="78" y="111"/>
                  <a:pt x="41" y="94"/>
                  <a:pt x="0" y="94"/>
                </a:cubicBezTo>
                <a:lnTo>
                  <a:pt x="0" y="0"/>
                </a:lnTo>
                <a:close/>
              </a:path>
            </a:pathLst>
          </a:custGeom>
          <a:solidFill>
            <a:srgbClr val="009BD2"/>
          </a:solidFill>
          <a:ln>
            <a:noFill/>
          </a:ln>
        </p:spPr>
        <p:txBody>
          <a:bodyPr vert="horz" wrap="square" lIns="68598" tIns="34299" rIns="68598" bIns="34299"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5" name="Freeform 10"/>
          <p:cNvSpPr/>
          <p:nvPr/>
        </p:nvSpPr>
        <p:spPr bwMode="auto">
          <a:xfrm>
            <a:off x="3736475" y="1299678"/>
            <a:ext cx="834654" cy="837592"/>
          </a:xfrm>
          <a:custGeom>
            <a:avLst/>
            <a:gdLst>
              <a:gd name="T0" fmla="*/ 241 w 241"/>
              <a:gd name="T1" fmla="*/ 94 h 242"/>
              <a:gd name="T2" fmla="*/ 137 w 241"/>
              <a:gd name="T3" fmla="*/ 137 h 242"/>
              <a:gd name="T4" fmla="*/ 93 w 241"/>
              <a:gd name="T5" fmla="*/ 242 h 242"/>
              <a:gd name="T6" fmla="*/ 0 w 241"/>
              <a:gd name="T7" fmla="*/ 242 h 242"/>
              <a:gd name="T8" fmla="*/ 71 w 241"/>
              <a:gd name="T9" fmla="*/ 71 h 242"/>
              <a:gd name="T10" fmla="*/ 241 w 241"/>
              <a:gd name="T11" fmla="*/ 0 h 242"/>
              <a:gd name="T12" fmla="*/ 241 w 241"/>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94"/>
                </a:moveTo>
                <a:cubicBezTo>
                  <a:pt x="200" y="94"/>
                  <a:pt x="163" y="111"/>
                  <a:pt x="137" y="137"/>
                </a:cubicBezTo>
                <a:cubicBezTo>
                  <a:pt x="110" y="164"/>
                  <a:pt x="93" y="201"/>
                  <a:pt x="93" y="242"/>
                </a:cubicBezTo>
                <a:cubicBezTo>
                  <a:pt x="0" y="242"/>
                  <a:pt x="0" y="242"/>
                  <a:pt x="0" y="242"/>
                </a:cubicBezTo>
                <a:cubicBezTo>
                  <a:pt x="0" y="175"/>
                  <a:pt x="27" y="115"/>
                  <a:pt x="71" y="71"/>
                </a:cubicBezTo>
                <a:cubicBezTo>
                  <a:pt x="114" y="28"/>
                  <a:pt x="175" y="0"/>
                  <a:pt x="241" y="0"/>
                </a:cubicBezTo>
                <a:lnTo>
                  <a:pt x="241" y="94"/>
                </a:lnTo>
                <a:close/>
              </a:path>
            </a:pathLst>
          </a:custGeom>
          <a:solidFill>
            <a:srgbClr val="009BD2"/>
          </a:solidFill>
          <a:ln>
            <a:noFill/>
          </a:ln>
        </p:spPr>
        <p:txBody>
          <a:bodyPr vert="horz" wrap="square" lIns="68598" tIns="34299" rIns="68598" bIns="34299"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6" name="Freeform 11"/>
          <p:cNvSpPr/>
          <p:nvPr/>
        </p:nvSpPr>
        <p:spPr bwMode="auto">
          <a:xfrm>
            <a:off x="3736475" y="2137270"/>
            <a:ext cx="834654" cy="839058"/>
          </a:xfrm>
          <a:custGeom>
            <a:avLst/>
            <a:gdLst>
              <a:gd name="T0" fmla="*/ 241 w 241"/>
              <a:gd name="T1" fmla="*/ 242 h 242"/>
              <a:gd name="T2" fmla="*/ 71 w 241"/>
              <a:gd name="T3" fmla="*/ 171 h 242"/>
              <a:gd name="T4" fmla="*/ 0 w 241"/>
              <a:gd name="T5" fmla="*/ 0 h 242"/>
              <a:gd name="T6" fmla="*/ 93 w 241"/>
              <a:gd name="T7" fmla="*/ 0 h 242"/>
              <a:gd name="T8" fmla="*/ 137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5" y="242"/>
                  <a:pt x="114" y="215"/>
                  <a:pt x="71" y="171"/>
                </a:cubicBezTo>
                <a:cubicBezTo>
                  <a:pt x="27" y="127"/>
                  <a:pt x="0" y="67"/>
                  <a:pt x="0" y="0"/>
                </a:cubicBezTo>
                <a:cubicBezTo>
                  <a:pt x="93" y="0"/>
                  <a:pt x="93" y="0"/>
                  <a:pt x="93" y="0"/>
                </a:cubicBezTo>
                <a:cubicBezTo>
                  <a:pt x="93" y="41"/>
                  <a:pt x="110" y="78"/>
                  <a:pt x="137" y="105"/>
                </a:cubicBezTo>
                <a:cubicBezTo>
                  <a:pt x="163" y="132"/>
                  <a:pt x="200" y="148"/>
                  <a:pt x="241" y="148"/>
                </a:cubicBezTo>
                <a:lnTo>
                  <a:pt x="241" y="242"/>
                </a:lnTo>
                <a:close/>
              </a:path>
            </a:pathLst>
          </a:custGeom>
          <a:solidFill>
            <a:srgbClr val="009BD2"/>
          </a:solidFill>
          <a:ln>
            <a:noFill/>
          </a:ln>
        </p:spPr>
        <p:txBody>
          <a:bodyPr vert="horz" wrap="square" lIns="68598" tIns="34299" rIns="68598" bIns="34299"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7" name="Freeform 12"/>
          <p:cNvSpPr/>
          <p:nvPr/>
        </p:nvSpPr>
        <p:spPr bwMode="auto">
          <a:xfrm>
            <a:off x="4571129" y="2650680"/>
            <a:ext cx="837587" cy="837592"/>
          </a:xfrm>
          <a:custGeom>
            <a:avLst/>
            <a:gdLst>
              <a:gd name="T0" fmla="*/ 0 w 242"/>
              <a:gd name="T1" fmla="*/ 0 h 242"/>
              <a:gd name="T2" fmla="*/ 171 w 242"/>
              <a:gd name="T3" fmla="*/ 71 h 242"/>
              <a:gd name="T4" fmla="*/ 242 w 242"/>
              <a:gd name="T5" fmla="*/ 242 h 242"/>
              <a:gd name="T6" fmla="*/ 149 w 242"/>
              <a:gd name="T7" fmla="*/ 242 h 242"/>
              <a:gd name="T8" fmla="*/ 105 w 242"/>
              <a:gd name="T9" fmla="*/ 137 h 242"/>
              <a:gd name="T10" fmla="*/ 0 w 242"/>
              <a:gd name="T11" fmla="*/ 94 h 242"/>
              <a:gd name="T12" fmla="*/ 0 w 242"/>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0"/>
                </a:moveTo>
                <a:cubicBezTo>
                  <a:pt x="67" y="0"/>
                  <a:pt x="127" y="27"/>
                  <a:pt x="171" y="71"/>
                </a:cubicBezTo>
                <a:cubicBezTo>
                  <a:pt x="215" y="115"/>
                  <a:pt x="242" y="175"/>
                  <a:pt x="242" y="242"/>
                </a:cubicBezTo>
                <a:cubicBezTo>
                  <a:pt x="149" y="242"/>
                  <a:pt x="149" y="242"/>
                  <a:pt x="149" y="242"/>
                </a:cubicBezTo>
                <a:cubicBezTo>
                  <a:pt x="149" y="201"/>
                  <a:pt x="132" y="164"/>
                  <a:pt x="105" y="137"/>
                </a:cubicBezTo>
                <a:cubicBezTo>
                  <a:pt x="78" y="110"/>
                  <a:pt x="41" y="94"/>
                  <a:pt x="0" y="94"/>
                </a:cubicBezTo>
                <a:lnTo>
                  <a:pt x="0" y="0"/>
                </a:lnTo>
                <a:close/>
              </a:path>
            </a:pathLst>
          </a:custGeom>
          <a:solidFill>
            <a:srgbClr val="0282D0"/>
          </a:solidFill>
          <a:ln>
            <a:noFill/>
          </a:ln>
        </p:spPr>
        <p:txBody>
          <a:bodyPr vert="horz" wrap="square" lIns="68598" tIns="34299" rIns="68598" bIns="34299"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8" name="Freeform 13"/>
          <p:cNvSpPr/>
          <p:nvPr/>
        </p:nvSpPr>
        <p:spPr bwMode="auto">
          <a:xfrm>
            <a:off x="4571129" y="3488271"/>
            <a:ext cx="837587" cy="839058"/>
          </a:xfrm>
          <a:custGeom>
            <a:avLst/>
            <a:gdLst>
              <a:gd name="T0" fmla="*/ 0 w 242"/>
              <a:gd name="T1" fmla="*/ 148 h 242"/>
              <a:gd name="T2" fmla="*/ 105 w 242"/>
              <a:gd name="T3" fmla="*/ 105 h 242"/>
              <a:gd name="T4" fmla="*/ 149 w 242"/>
              <a:gd name="T5" fmla="*/ 0 h 242"/>
              <a:gd name="T6" fmla="*/ 242 w 242"/>
              <a:gd name="T7" fmla="*/ 0 h 242"/>
              <a:gd name="T8" fmla="*/ 171 w 242"/>
              <a:gd name="T9" fmla="*/ 171 h 242"/>
              <a:gd name="T10" fmla="*/ 0 w 242"/>
              <a:gd name="T11" fmla="*/ 242 h 242"/>
              <a:gd name="T12" fmla="*/ 0 w 242"/>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148"/>
                </a:moveTo>
                <a:cubicBezTo>
                  <a:pt x="41" y="148"/>
                  <a:pt x="78" y="131"/>
                  <a:pt x="105" y="105"/>
                </a:cubicBezTo>
                <a:cubicBezTo>
                  <a:pt x="132" y="78"/>
                  <a:pt x="149" y="41"/>
                  <a:pt x="149" y="0"/>
                </a:cubicBezTo>
                <a:cubicBezTo>
                  <a:pt x="242" y="0"/>
                  <a:pt x="242" y="0"/>
                  <a:pt x="242" y="0"/>
                </a:cubicBezTo>
                <a:cubicBezTo>
                  <a:pt x="242" y="67"/>
                  <a:pt x="215" y="127"/>
                  <a:pt x="171" y="171"/>
                </a:cubicBezTo>
                <a:cubicBezTo>
                  <a:pt x="127" y="215"/>
                  <a:pt x="67" y="242"/>
                  <a:pt x="0" y="242"/>
                </a:cubicBezTo>
                <a:lnTo>
                  <a:pt x="0" y="148"/>
                </a:lnTo>
                <a:close/>
              </a:path>
            </a:pathLst>
          </a:custGeom>
          <a:solidFill>
            <a:srgbClr val="0282D0"/>
          </a:solidFill>
          <a:ln>
            <a:noFill/>
          </a:ln>
        </p:spPr>
        <p:txBody>
          <a:bodyPr vert="horz" wrap="square" lIns="68598" tIns="34299" rIns="68598" bIns="34299"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9" name="Freeform 14"/>
          <p:cNvSpPr/>
          <p:nvPr/>
        </p:nvSpPr>
        <p:spPr bwMode="auto">
          <a:xfrm>
            <a:off x="3736475" y="3488271"/>
            <a:ext cx="834654" cy="839058"/>
          </a:xfrm>
          <a:custGeom>
            <a:avLst/>
            <a:gdLst>
              <a:gd name="T0" fmla="*/ 241 w 241"/>
              <a:gd name="T1" fmla="*/ 242 h 242"/>
              <a:gd name="T2" fmla="*/ 71 w 241"/>
              <a:gd name="T3" fmla="*/ 171 h 242"/>
              <a:gd name="T4" fmla="*/ 0 w 241"/>
              <a:gd name="T5" fmla="*/ 0 h 242"/>
              <a:gd name="T6" fmla="*/ 93 w 241"/>
              <a:gd name="T7" fmla="*/ 0 h 242"/>
              <a:gd name="T8" fmla="*/ 137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5" y="242"/>
                  <a:pt x="114" y="215"/>
                  <a:pt x="71" y="171"/>
                </a:cubicBezTo>
                <a:cubicBezTo>
                  <a:pt x="27" y="127"/>
                  <a:pt x="0" y="67"/>
                  <a:pt x="0" y="0"/>
                </a:cubicBezTo>
                <a:cubicBezTo>
                  <a:pt x="93" y="0"/>
                  <a:pt x="93" y="0"/>
                  <a:pt x="93" y="0"/>
                </a:cubicBezTo>
                <a:cubicBezTo>
                  <a:pt x="93" y="41"/>
                  <a:pt x="110" y="78"/>
                  <a:pt x="137" y="105"/>
                </a:cubicBezTo>
                <a:cubicBezTo>
                  <a:pt x="163" y="131"/>
                  <a:pt x="200" y="148"/>
                  <a:pt x="241" y="148"/>
                </a:cubicBezTo>
                <a:lnTo>
                  <a:pt x="241" y="242"/>
                </a:lnTo>
                <a:close/>
              </a:path>
            </a:pathLst>
          </a:custGeom>
          <a:solidFill>
            <a:srgbClr val="0282D0"/>
          </a:solidFill>
          <a:ln>
            <a:noFill/>
          </a:ln>
        </p:spPr>
        <p:txBody>
          <a:bodyPr vert="horz" wrap="square" lIns="68598" tIns="34299" rIns="68598" bIns="34299"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0" name="Freeform 15"/>
          <p:cNvSpPr/>
          <p:nvPr/>
        </p:nvSpPr>
        <p:spPr bwMode="auto">
          <a:xfrm>
            <a:off x="3223068" y="2650680"/>
            <a:ext cx="834654" cy="837592"/>
          </a:xfrm>
          <a:custGeom>
            <a:avLst/>
            <a:gdLst>
              <a:gd name="T0" fmla="*/ 0 w 241"/>
              <a:gd name="T1" fmla="*/ 0 h 242"/>
              <a:gd name="T2" fmla="*/ 170 w 241"/>
              <a:gd name="T3" fmla="*/ 71 h 242"/>
              <a:gd name="T4" fmla="*/ 241 w 241"/>
              <a:gd name="T5" fmla="*/ 242 h 242"/>
              <a:gd name="T6" fmla="*/ 148 w 241"/>
              <a:gd name="T7" fmla="*/ 242 h 242"/>
              <a:gd name="T8" fmla="*/ 104 w 241"/>
              <a:gd name="T9" fmla="*/ 137 h 242"/>
              <a:gd name="T10" fmla="*/ 0 w 241"/>
              <a:gd name="T11" fmla="*/ 94 h 242"/>
              <a:gd name="T12" fmla="*/ 0 w 241"/>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0" y="0"/>
                </a:moveTo>
                <a:cubicBezTo>
                  <a:pt x="66" y="0"/>
                  <a:pt x="127" y="27"/>
                  <a:pt x="170" y="71"/>
                </a:cubicBezTo>
                <a:cubicBezTo>
                  <a:pt x="214" y="115"/>
                  <a:pt x="241" y="175"/>
                  <a:pt x="241" y="242"/>
                </a:cubicBezTo>
                <a:cubicBezTo>
                  <a:pt x="148" y="242"/>
                  <a:pt x="148" y="242"/>
                  <a:pt x="148" y="242"/>
                </a:cubicBezTo>
                <a:cubicBezTo>
                  <a:pt x="148" y="201"/>
                  <a:pt x="131" y="164"/>
                  <a:pt x="104" y="137"/>
                </a:cubicBezTo>
                <a:cubicBezTo>
                  <a:pt x="78" y="110"/>
                  <a:pt x="40" y="94"/>
                  <a:pt x="0" y="94"/>
                </a:cubicBezTo>
                <a:lnTo>
                  <a:pt x="0" y="0"/>
                </a:lnTo>
                <a:close/>
              </a:path>
            </a:pathLst>
          </a:custGeom>
          <a:solidFill>
            <a:srgbClr val="0067B4"/>
          </a:solidFill>
          <a:ln>
            <a:noFill/>
          </a:ln>
        </p:spPr>
        <p:txBody>
          <a:bodyPr vert="horz" wrap="square" lIns="68598" tIns="34299" rIns="68598" bIns="34299"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1" name="Freeform 16"/>
          <p:cNvSpPr/>
          <p:nvPr/>
        </p:nvSpPr>
        <p:spPr bwMode="auto">
          <a:xfrm>
            <a:off x="2384014" y="2650680"/>
            <a:ext cx="839054" cy="837592"/>
          </a:xfrm>
          <a:custGeom>
            <a:avLst/>
            <a:gdLst>
              <a:gd name="T0" fmla="*/ 242 w 242"/>
              <a:gd name="T1" fmla="*/ 94 h 242"/>
              <a:gd name="T2" fmla="*/ 137 w 242"/>
              <a:gd name="T3" fmla="*/ 137 h 242"/>
              <a:gd name="T4" fmla="*/ 93 w 242"/>
              <a:gd name="T5" fmla="*/ 242 h 242"/>
              <a:gd name="T6" fmla="*/ 0 w 242"/>
              <a:gd name="T7" fmla="*/ 242 h 242"/>
              <a:gd name="T8" fmla="*/ 71 w 242"/>
              <a:gd name="T9" fmla="*/ 71 h 242"/>
              <a:gd name="T10" fmla="*/ 242 w 242"/>
              <a:gd name="T11" fmla="*/ 0 h 242"/>
              <a:gd name="T12" fmla="*/ 242 w 242"/>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242" y="94"/>
                </a:moveTo>
                <a:cubicBezTo>
                  <a:pt x="201" y="94"/>
                  <a:pt x="164" y="110"/>
                  <a:pt x="137" y="137"/>
                </a:cubicBezTo>
                <a:cubicBezTo>
                  <a:pt x="110" y="164"/>
                  <a:pt x="93" y="201"/>
                  <a:pt x="93" y="242"/>
                </a:cubicBezTo>
                <a:cubicBezTo>
                  <a:pt x="0" y="242"/>
                  <a:pt x="0" y="242"/>
                  <a:pt x="0" y="242"/>
                </a:cubicBezTo>
                <a:cubicBezTo>
                  <a:pt x="0" y="175"/>
                  <a:pt x="27" y="115"/>
                  <a:pt x="71" y="71"/>
                </a:cubicBezTo>
                <a:cubicBezTo>
                  <a:pt x="114" y="27"/>
                  <a:pt x="175" y="0"/>
                  <a:pt x="242" y="0"/>
                </a:cubicBezTo>
                <a:lnTo>
                  <a:pt x="242" y="94"/>
                </a:lnTo>
                <a:close/>
              </a:path>
            </a:pathLst>
          </a:custGeom>
          <a:solidFill>
            <a:srgbClr val="0067B4"/>
          </a:solidFill>
          <a:ln>
            <a:noFill/>
          </a:ln>
        </p:spPr>
        <p:txBody>
          <a:bodyPr vert="horz" wrap="square" lIns="68598" tIns="34299" rIns="68598" bIns="34299"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2" name="Freeform 17"/>
          <p:cNvSpPr/>
          <p:nvPr/>
        </p:nvSpPr>
        <p:spPr bwMode="auto">
          <a:xfrm>
            <a:off x="1872073" y="3488271"/>
            <a:ext cx="834654" cy="839058"/>
          </a:xfrm>
          <a:custGeom>
            <a:avLst/>
            <a:gdLst>
              <a:gd name="T0" fmla="*/ 0 w 241"/>
              <a:gd name="T1" fmla="*/ 148 h 242"/>
              <a:gd name="T2" fmla="*/ 105 w 241"/>
              <a:gd name="T3" fmla="*/ 105 h 242"/>
              <a:gd name="T4" fmla="*/ 148 w 241"/>
              <a:gd name="T5" fmla="*/ 0 h 242"/>
              <a:gd name="T6" fmla="*/ 241 w 241"/>
              <a:gd name="T7" fmla="*/ 0 h 242"/>
              <a:gd name="T8" fmla="*/ 171 w 241"/>
              <a:gd name="T9" fmla="*/ 171 h 242"/>
              <a:gd name="T10" fmla="*/ 0 w 241"/>
              <a:gd name="T11" fmla="*/ 242 h 242"/>
              <a:gd name="T12" fmla="*/ 0 w 241"/>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0" y="148"/>
                </a:moveTo>
                <a:cubicBezTo>
                  <a:pt x="41" y="148"/>
                  <a:pt x="78" y="131"/>
                  <a:pt x="105" y="105"/>
                </a:cubicBezTo>
                <a:cubicBezTo>
                  <a:pt x="131" y="78"/>
                  <a:pt x="148" y="41"/>
                  <a:pt x="148" y="0"/>
                </a:cubicBezTo>
                <a:cubicBezTo>
                  <a:pt x="241" y="0"/>
                  <a:pt x="241" y="0"/>
                  <a:pt x="241" y="0"/>
                </a:cubicBezTo>
                <a:cubicBezTo>
                  <a:pt x="241" y="67"/>
                  <a:pt x="214" y="127"/>
                  <a:pt x="171" y="171"/>
                </a:cubicBezTo>
                <a:cubicBezTo>
                  <a:pt x="127" y="215"/>
                  <a:pt x="67" y="242"/>
                  <a:pt x="0" y="242"/>
                </a:cubicBezTo>
                <a:lnTo>
                  <a:pt x="0" y="148"/>
                </a:lnTo>
                <a:close/>
              </a:path>
            </a:pathLst>
          </a:custGeom>
          <a:solidFill>
            <a:srgbClr val="0067B4"/>
          </a:solidFill>
          <a:ln>
            <a:noFill/>
          </a:ln>
        </p:spPr>
        <p:txBody>
          <a:bodyPr vert="horz" wrap="square" lIns="68598" tIns="34299" rIns="68598" bIns="34299"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3" name="Oval 18"/>
          <p:cNvSpPr>
            <a:spLocks noChangeArrowheads="1"/>
          </p:cNvSpPr>
          <p:nvPr/>
        </p:nvSpPr>
        <p:spPr bwMode="auto">
          <a:xfrm>
            <a:off x="5474726" y="1694271"/>
            <a:ext cx="897729" cy="897734"/>
          </a:xfrm>
          <a:prstGeom prst="ellipse">
            <a:avLst/>
          </a:prstGeom>
          <a:solidFill>
            <a:srgbClr val="00B0F0">
              <a:alpha val="40000"/>
            </a:srgbClr>
          </a:solidFill>
          <a:ln w="28575" cap="flat">
            <a:solidFill>
              <a:sysClr val="window" lastClr="FFFFFF"/>
            </a:solidFill>
            <a:prstDash val="solid"/>
            <a:miter lim="800000"/>
          </a:ln>
        </p:spPr>
        <p:txBody>
          <a:bodyPr vert="horz" wrap="square" lIns="68598" tIns="34299" rIns="68598" bIns="34299" numCol="1"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113"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rPr>
              <a:t>方案</a:t>
            </a:r>
            <a:r>
              <a:rPr kumimoji="0" lang="en-US" altLang="zh-CN" sz="1800" b="0" i="0" u="none" strike="noStrike" kern="0" cap="none" spc="-113"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rPr>
              <a:t>01</a:t>
            </a:r>
            <a:endParaRPr kumimoji="0" lang="zh-CN" altLang="en-US" sz="1800" b="0" i="0" u="none" strike="noStrike" kern="0" cap="none" spc="-113"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64" name="Oval 19"/>
          <p:cNvSpPr>
            <a:spLocks noChangeArrowheads="1"/>
          </p:cNvSpPr>
          <p:nvPr/>
        </p:nvSpPr>
        <p:spPr bwMode="auto">
          <a:xfrm>
            <a:off x="4123732" y="1694271"/>
            <a:ext cx="897729" cy="897734"/>
          </a:xfrm>
          <a:prstGeom prst="ellipse">
            <a:avLst/>
          </a:prstGeom>
          <a:solidFill>
            <a:srgbClr val="009BD2">
              <a:alpha val="40000"/>
            </a:srgbClr>
          </a:solidFill>
          <a:ln w="28575" cap="flat">
            <a:solidFill>
              <a:sysClr val="window" lastClr="FFFFFF"/>
            </a:solidFill>
            <a:prstDash val="solid"/>
            <a:miter lim="800000"/>
          </a:ln>
        </p:spPr>
        <p:txBody>
          <a:bodyPr vert="horz" wrap="square" lIns="68598" tIns="34299" rIns="68598" bIns="34299" numCol="1"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113"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rPr>
              <a:t>方案</a:t>
            </a:r>
            <a:r>
              <a:rPr kumimoji="0" lang="en-US" altLang="zh-CN" sz="1800" b="0" i="0" u="none" strike="noStrike" kern="0" cap="none" spc="-113"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rPr>
              <a:t>02</a:t>
            </a:r>
            <a:endParaRPr kumimoji="0" lang="zh-CN" altLang="en-US" sz="1800" b="0" i="0" u="none" strike="noStrike" kern="0" cap="none" spc="-113"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65" name="Oval 20"/>
          <p:cNvSpPr>
            <a:spLocks noChangeArrowheads="1"/>
          </p:cNvSpPr>
          <p:nvPr/>
        </p:nvSpPr>
        <p:spPr bwMode="auto">
          <a:xfrm>
            <a:off x="4123732" y="3037938"/>
            <a:ext cx="897729" cy="897734"/>
          </a:xfrm>
          <a:prstGeom prst="ellipse">
            <a:avLst/>
          </a:prstGeom>
          <a:solidFill>
            <a:srgbClr val="0282D0">
              <a:alpha val="40000"/>
            </a:srgbClr>
          </a:solidFill>
          <a:ln w="28575" cap="flat">
            <a:solidFill>
              <a:sysClr val="window" lastClr="FFFFFF"/>
            </a:solidFill>
            <a:prstDash val="solid"/>
            <a:miter lim="800000"/>
          </a:ln>
        </p:spPr>
        <p:txBody>
          <a:bodyPr vert="horz" wrap="square" lIns="68598" tIns="34299" rIns="68598" bIns="34299" numCol="1"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113"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rPr>
              <a:t>方案</a:t>
            </a:r>
            <a:r>
              <a:rPr kumimoji="0" lang="en-US" altLang="zh-CN" sz="1800" b="0" i="0" u="none" strike="noStrike" kern="0" cap="none" spc="-113"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rPr>
              <a:t>03</a:t>
            </a:r>
            <a:endParaRPr kumimoji="0" lang="zh-CN" altLang="en-US" sz="1800" b="0" i="0" u="none" strike="noStrike" kern="0" cap="none" spc="-113"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66" name="Oval 21"/>
          <p:cNvSpPr>
            <a:spLocks noChangeArrowheads="1"/>
          </p:cNvSpPr>
          <p:nvPr/>
        </p:nvSpPr>
        <p:spPr bwMode="auto">
          <a:xfrm>
            <a:off x="2772737" y="3037938"/>
            <a:ext cx="897729" cy="897734"/>
          </a:xfrm>
          <a:prstGeom prst="ellipse">
            <a:avLst/>
          </a:prstGeom>
          <a:solidFill>
            <a:srgbClr val="0282D0">
              <a:alpha val="40000"/>
            </a:srgbClr>
          </a:solidFill>
          <a:ln w="28575" cap="flat">
            <a:solidFill>
              <a:sysClr val="window" lastClr="FFFFFF"/>
            </a:solidFill>
            <a:prstDash val="solid"/>
            <a:miter lim="800000"/>
          </a:ln>
        </p:spPr>
        <p:txBody>
          <a:bodyPr vert="horz" wrap="square" lIns="68598" tIns="34299" rIns="68598" bIns="34299" numCol="1"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113"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rPr>
              <a:t>方案</a:t>
            </a:r>
            <a:r>
              <a:rPr kumimoji="0" lang="en-US" altLang="zh-CN" sz="1800" b="0" i="0" u="none" strike="noStrike" kern="0" cap="none" spc="-113"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rPr>
              <a:t>04</a:t>
            </a:r>
            <a:endParaRPr kumimoji="0" lang="zh-CN" altLang="en-US" sz="1800" b="0" i="0" u="none" strike="noStrike" kern="0" cap="none" spc="-113"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67" name="矩形 166"/>
          <p:cNvSpPr/>
          <p:nvPr/>
        </p:nvSpPr>
        <p:spPr>
          <a:xfrm>
            <a:off x="7273119" y="1299678"/>
            <a:ext cx="1871675" cy="326517"/>
          </a:xfrm>
          <a:prstGeom prst="rect">
            <a:avLst/>
          </a:prstGeom>
          <a:solidFill>
            <a:srgbClr val="00B0F0"/>
          </a:solidFill>
          <a:ln>
            <a:noFill/>
          </a:ln>
        </p:spPr>
        <p:txBody>
          <a:bodyPr vert="horz" wrap="square" lIns="68598" tIns="34299" rIns="68598" bIns="34299"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8" name="矩形 167"/>
          <p:cNvSpPr/>
          <p:nvPr/>
        </p:nvSpPr>
        <p:spPr>
          <a:xfrm>
            <a:off x="-794" y="4000812"/>
            <a:ext cx="1882564" cy="326517"/>
          </a:xfrm>
          <a:prstGeom prst="rect">
            <a:avLst/>
          </a:prstGeom>
          <a:solidFill>
            <a:srgbClr val="0067B4"/>
          </a:solidFill>
          <a:ln>
            <a:noFill/>
          </a:ln>
        </p:spPr>
        <p:txBody>
          <a:bodyPr vert="horz" wrap="square" lIns="68598" tIns="34299" rIns="68598" bIns="34299"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9" name="TextBox 168"/>
          <p:cNvSpPr txBox="1"/>
          <p:nvPr/>
        </p:nvSpPr>
        <p:spPr>
          <a:xfrm>
            <a:off x="6840941" y="1818444"/>
            <a:ext cx="1728789" cy="374736"/>
          </a:xfrm>
          <a:prstGeom prst="rect">
            <a:avLst/>
          </a:prstGeom>
          <a:noFill/>
        </p:spPr>
        <p:txBody>
          <a:bodyPr wrap="square" lIns="68598" tIns="34299" rIns="68598" bIns="34299" rtlCol="0">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1500" b="0" i="0" u="none" strike="noStrike" kern="0" cap="none" spc="0" normalizeH="0" baseline="0" noProof="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华文黑体" panose="02010600030101010101" pitchFamily="2" charset="-122"/>
              </a:rPr>
              <a:t>点击此处添加标题</a:t>
            </a:r>
            <a:endParaRPr kumimoji="0" lang="zh-CN" altLang="en-US" sz="1500" b="0" i="0" u="none" strike="noStrike" kern="0" cap="none" spc="0" normalizeH="0" baseline="0" noProof="0">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华文黑体" panose="02010600030101010101" pitchFamily="2" charset="-122"/>
            </a:endParaRPr>
          </a:p>
        </p:txBody>
      </p:sp>
      <p:sp>
        <p:nvSpPr>
          <p:cNvPr id="170" name="TextBox 169"/>
          <p:cNvSpPr txBox="1"/>
          <p:nvPr/>
        </p:nvSpPr>
        <p:spPr>
          <a:xfrm>
            <a:off x="6840941" y="2205109"/>
            <a:ext cx="2155392" cy="609586"/>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9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kumimoji="0" lang="zh-CN" altLang="en-US" sz="900" b="0"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。您的内容打</a:t>
            </a:r>
            <a:r>
              <a:rPr kumimoji="0" lang="zh-CN" altLang="en-US" sz="900" b="0" i="0" u="none" strike="noStrike" kern="0" cap="none" spc="0" normalizeH="0" baseline="0" noProof="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在这里。</a:t>
            </a:r>
            <a:endParaRPr kumimoji="0" lang="zh-CN" altLang="en-US" sz="900" b="0" i="0" u="none" strike="noStrike" kern="0" cap="none" spc="0" normalizeH="0" baseline="0" noProof="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171" name="TextBox 170"/>
          <p:cNvSpPr txBox="1"/>
          <p:nvPr/>
        </p:nvSpPr>
        <p:spPr>
          <a:xfrm>
            <a:off x="1894318" y="1462937"/>
            <a:ext cx="1728789" cy="374736"/>
          </a:xfrm>
          <a:prstGeom prst="rect">
            <a:avLst/>
          </a:prstGeom>
          <a:noFill/>
        </p:spPr>
        <p:txBody>
          <a:bodyPr wrap="square" lIns="68598" tIns="34299" rIns="68598" bIns="34299" rtlCol="0">
            <a:spAutoFit/>
          </a:bodyPr>
          <a:lstStyle/>
          <a:p>
            <a:pPr marL="0" marR="0" lvl="0" indent="0" algn="r" defTabSz="914400" eaLnBrk="1" fontAlgn="auto" latinLnBrk="0" hangingPunct="1">
              <a:lnSpc>
                <a:spcPct val="15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华文黑体" panose="02010600030101010101" pitchFamily="2" charset="-122"/>
              </a:rPr>
              <a:t>点击此处添加标题</a:t>
            </a:r>
            <a:endParaRPr kumimoji="0" lang="zh-CN" altLang="en-US" sz="15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华文黑体" panose="02010600030101010101" pitchFamily="2" charset="-122"/>
            </a:endParaRPr>
          </a:p>
        </p:txBody>
      </p:sp>
      <p:sp>
        <p:nvSpPr>
          <p:cNvPr id="172" name="TextBox 171"/>
          <p:cNvSpPr txBox="1"/>
          <p:nvPr/>
        </p:nvSpPr>
        <p:spPr>
          <a:xfrm>
            <a:off x="1467715" y="1849601"/>
            <a:ext cx="2155392" cy="609586"/>
          </a:xfrm>
          <a:prstGeom prst="rect">
            <a:avLst/>
          </a:prstGeom>
          <a:noFill/>
        </p:spPr>
        <p:txBody>
          <a:bodyPr wrap="square" lIns="68598" tIns="34299" rIns="68598" bIns="34299" rtlCol="0">
            <a:spAutoFit/>
          </a:bodyPr>
          <a:lstStyle/>
          <a:p>
            <a:pPr marL="0" marR="0" lvl="0" indent="0" algn="r" defTabSz="914400" eaLnBrk="1" fontAlgn="auto" latinLnBrk="0" hangingPunct="1">
              <a:lnSpc>
                <a:spcPct val="130000"/>
              </a:lnSpc>
              <a:spcBef>
                <a:spcPts val="0"/>
              </a:spcBef>
              <a:spcAft>
                <a:spcPts val="0"/>
              </a:spcAft>
              <a:buClrTx/>
              <a:buSzTx/>
              <a:buFontTx/>
              <a:buNone/>
              <a:defRPr/>
            </a:pPr>
            <a:r>
              <a:rPr kumimoji="0" lang="zh-CN" altLang="en-US" sz="9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kumimoji="0" lang="zh-CN" altLang="en-US" sz="900" b="0"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。您的内容打</a:t>
            </a:r>
            <a:r>
              <a:rPr kumimoji="0" lang="zh-CN" altLang="en-US" sz="900" b="0" i="0" u="none" strike="noStrike" kern="0" cap="none" spc="0" normalizeH="0" baseline="0" noProof="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在这里。</a:t>
            </a:r>
            <a:endParaRPr kumimoji="0" lang="zh-CN" altLang="en-US" sz="900" b="0" i="0" u="none" strike="noStrike" kern="0" cap="none" spc="0" normalizeH="0" baseline="0" noProof="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173" name="TextBox 172"/>
          <p:cNvSpPr txBox="1"/>
          <p:nvPr/>
        </p:nvSpPr>
        <p:spPr>
          <a:xfrm>
            <a:off x="5529942" y="3176480"/>
            <a:ext cx="1728789" cy="374736"/>
          </a:xfrm>
          <a:prstGeom prst="rect">
            <a:avLst/>
          </a:prstGeom>
          <a:noFill/>
        </p:spPr>
        <p:txBody>
          <a:bodyPr wrap="square" lIns="68598" tIns="34299" rIns="68598" bIns="34299" rtlCol="0">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1500" b="0" i="0" u="none" strike="noStrike" kern="0" cap="none" spc="0" normalizeH="0" baseline="0" noProof="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华文黑体" panose="02010600030101010101" pitchFamily="2" charset="-122"/>
              </a:rPr>
              <a:t>点击此处添加标题</a:t>
            </a:r>
            <a:endParaRPr kumimoji="0" lang="zh-CN" altLang="en-US" sz="1500" b="0" i="0" u="none" strike="noStrike" kern="0" cap="none" spc="0" normalizeH="0" baseline="0" noProof="0">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华文黑体" panose="02010600030101010101" pitchFamily="2" charset="-122"/>
            </a:endParaRPr>
          </a:p>
        </p:txBody>
      </p:sp>
      <p:sp>
        <p:nvSpPr>
          <p:cNvPr id="174" name="TextBox 173"/>
          <p:cNvSpPr txBox="1"/>
          <p:nvPr/>
        </p:nvSpPr>
        <p:spPr>
          <a:xfrm>
            <a:off x="5529943" y="3563144"/>
            <a:ext cx="2155392" cy="609586"/>
          </a:xfrm>
          <a:prstGeom prst="rect">
            <a:avLst/>
          </a:prstGeom>
          <a:noFill/>
        </p:spPr>
        <p:txBody>
          <a:bodyPr wrap="square" lIns="68598" tIns="34299" rIns="68598" bIns="34299"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9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kumimoji="0" lang="zh-CN" altLang="en-US" sz="900" b="0"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。您的内容打在这里。</a:t>
            </a:r>
            <a:endParaRPr kumimoji="0" lang="zh-CN" altLang="en-US" sz="9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175" name="TextBox 174"/>
          <p:cNvSpPr txBox="1"/>
          <p:nvPr/>
        </p:nvSpPr>
        <p:spPr>
          <a:xfrm>
            <a:off x="574269" y="2850521"/>
            <a:ext cx="1728789" cy="374736"/>
          </a:xfrm>
          <a:prstGeom prst="rect">
            <a:avLst/>
          </a:prstGeom>
          <a:noFill/>
        </p:spPr>
        <p:txBody>
          <a:bodyPr wrap="square" lIns="68598" tIns="34299" rIns="68598" bIns="34299" rtlCol="0">
            <a:spAutoFit/>
          </a:bodyPr>
          <a:lstStyle/>
          <a:p>
            <a:pPr marL="0" marR="0" lvl="0" indent="0" algn="r" defTabSz="914400" eaLnBrk="1" fontAlgn="auto" latinLnBrk="0" hangingPunct="1">
              <a:lnSpc>
                <a:spcPct val="150000"/>
              </a:lnSpc>
              <a:spcBef>
                <a:spcPts val="0"/>
              </a:spcBef>
              <a:spcAft>
                <a:spcPts val="0"/>
              </a:spcAft>
              <a:buClrTx/>
              <a:buSzTx/>
              <a:buFontTx/>
              <a:buNone/>
              <a:defRPr/>
            </a:pPr>
            <a:r>
              <a:rPr kumimoji="0" lang="zh-CN" altLang="en-US" sz="1500" b="0" i="0" u="none" strike="noStrike" kern="0" cap="none" spc="0" normalizeH="0" baseline="0" noProof="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华文黑体" panose="02010600030101010101" pitchFamily="2" charset="-122"/>
              </a:rPr>
              <a:t>点击此处添加标题</a:t>
            </a:r>
            <a:endParaRPr kumimoji="0" lang="zh-CN" altLang="en-US" sz="1500" b="0" i="0" u="none" strike="noStrike" kern="0" cap="none" spc="0" normalizeH="0" baseline="0" noProof="0">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华文黑体" panose="02010600030101010101" pitchFamily="2" charset="-122"/>
            </a:endParaRPr>
          </a:p>
        </p:txBody>
      </p:sp>
      <p:sp>
        <p:nvSpPr>
          <p:cNvPr id="176" name="TextBox 175"/>
          <p:cNvSpPr txBox="1"/>
          <p:nvPr/>
        </p:nvSpPr>
        <p:spPr>
          <a:xfrm>
            <a:off x="147667" y="3237185"/>
            <a:ext cx="2155392" cy="609586"/>
          </a:xfrm>
          <a:prstGeom prst="rect">
            <a:avLst/>
          </a:prstGeom>
          <a:noFill/>
        </p:spPr>
        <p:txBody>
          <a:bodyPr wrap="square" lIns="68598" tIns="34299" rIns="68598" bIns="34299" rtlCol="0">
            <a:spAutoFit/>
          </a:bodyPr>
          <a:lstStyle/>
          <a:p>
            <a:pPr marL="0" marR="0" lvl="0" indent="0" algn="r" defTabSz="914400" eaLnBrk="1" fontAlgn="auto" latinLnBrk="0" hangingPunct="1">
              <a:lnSpc>
                <a:spcPct val="130000"/>
              </a:lnSpc>
              <a:spcBef>
                <a:spcPts val="0"/>
              </a:spcBef>
              <a:spcAft>
                <a:spcPts val="0"/>
              </a:spcAft>
              <a:buClrTx/>
              <a:buSzTx/>
              <a:buFontTx/>
              <a:buNone/>
              <a:defRPr/>
            </a:pPr>
            <a:r>
              <a:rPr kumimoji="0" lang="zh-CN" altLang="en-US" sz="9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kumimoji="0" lang="zh-CN" altLang="en-US" sz="900" b="0"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。您的内容打</a:t>
            </a:r>
            <a:r>
              <a:rPr kumimoji="0" lang="zh-CN" altLang="en-US" sz="900" b="0" i="0" u="none" strike="noStrike" kern="0" cap="none" spc="0" normalizeH="0" baseline="0" noProof="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在这里。</a:t>
            </a:r>
            <a:endParaRPr kumimoji="0" lang="zh-CN" altLang="en-US" sz="900" b="0" i="0" u="none" strike="noStrike" kern="0" cap="none" spc="0" normalizeH="0" baseline="0" noProof="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22" presetClass="entr" presetSubtype="2" fill="hold" grpId="0" nodeType="afterEffect">
                                  <p:stCondLst>
                                    <p:cond delay="0"/>
                                  </p:stCondLst>
                                  <p:childTnLst>
                                    <p:set>
                                      <p:cBhvr>
                                        <p:cTn id="24" dur="1" fill="hold">
                                          <p:stCondLst>
                                            <p:cond delay="0"/>
                                          </p:stCondLst>
                                        </p:cTn>
                                        <p:tgtEl>
                                          <p:spTgt spid="167"/>
                                        </p:tgtEl>
                                        <p:attrNameLst>
                                          <p:attrName>style.visibility</p:attrName>
                                        </p:attrNameLst>
                                      </p:cBhvr>
                                      <p:to>
                                        <p:strVal val="visible"/>
                                      </p:to>
                                    </p:set>
                                    <p:animEffect transition="in" filter="wipe(right)">
                                      <p:cBhvr>
                                        <p:cTn id="25" dur="200"/>
                                        <p:tgtEl>
                                          <p:spTgt spid="167"/>
                                        </p:tgtEl>
                                      </p:cBhvr>
                                    </p:animEffect>
                                  </p:childTnLst>
                                </p:cTn>
                              </p:par>
                            </p:childTnLst>
                          </p:cTn>
                        </p:par>
                        <p:par>
                          <p:cTn id="26" fill="hold">
                            <p:stCondLst>
                              <p:cond delay="2000"/>
                            </p:stCondLst>
                            <p:childTnLst>
                              <p:par>
                                <p:cTn id="27" presetID="22" presetClass="entr" presetSubtype="2" fill="hold" grpId="0" nodeType="afterEffect">
                                  <p:stCondLst>
                                    <p:cond delay="0"/>
                                  </p:stCondLst>
                                  <p:childTnLst>
                                    <p:set>
                                      <p:cBhvr>
                                        <p:cTn id="28" dur="1" fill="hold">
                                          <p:stCondLst>
                                            <p:cond delay="0"/>
                                          </p:stCondLst>
                                        </p:cTn>
                                        <p:tgtEl>
                                          <p:spTgt spid="151"/>
                                        </p:tgtEl>
                                        <p:attrNameLst>
                                          <p:attrName>style.visibility</p:attrName>
                                        </p:attrNameLst>
                                      </p:cBhvr>
                                      <p:to>
                                        <p:strVal val="visible"/>
                                      </p:to>
                                    </p:set>
                                    <p:animEffect transition="in" filter="wipe(right)">
                                      <p:cBhvr>
                                        <p:cTn id="29" dur="200"/>
                                        <p:tgtEl>
                                          <p:spTgt spid="151"/>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152"/>
                                        </p:tgtEl>
                                        <p:attrNameLst>
                                          <p:attrName>style.visibility</p:attrName>
                                        </p:attrNameLst>
                                      </p:cBhvr>
                                      <p:to>
                                        <p:strVal val="visible"/>
                                      </p:to>
                                    </p:set>
                                    <p:animEffect transition="in" filter="wipe(up)">
                                      <p:cBhvr>
                                        <p:cTn id="33" dur="200"/>
                                        <p:tgtEl>
                                          <p:spTgt spid="152"/>
                                        </p:tgtEl>
                                      </p:cBhvr>
                                    </p:animEffect>
                                  </p:childTnLst>
                                </p:cTn>
                              </p:par>
                            </p:childTnLst>
                          </p:cTn>
                        </p:par>
                        <p:par>
                          <p:cTn id="34" fill="hold">
                            <p:stCondLst>
                              <p:cond delay="3000"/>
                            </p:stCondLst>
                            <p:childTnLst>
                              <p:par>
                                <p:cTn id="35" presetID="22" presetClass="entr" presetSubtype="2" fill="hold" grpId="0" nodeType="afterEffect">
                                  <p:stCondLst>
                                    <p:cond delay="0"/>
                                  </p:stCondLst>
                                  <p:childTnLst>
                                    <p:set>
                                      <p:cBhvr>
                                        <p:cTn id="36" dur="1" fill="hold">
                                          <p:stCondLst>
                                            <p:cond delay="0"/>
                                          </p:stCondLst>
                                        </p:cTn>
                                        <p:tgtEl>
                                          <p:spTgt spid="153"/>
                                        </p:tgtEl>
                                        <p:attrNameLst>
                                          <p:attrName>style.visibility</p:attrName>
                                        </p:attrNameLst>
                                      </p:cBhvr>
                                      <p:to>
                                        <p:strVal val="visible"/>
                                      </p:to>
                                    </p:set>
                                    <p:animEffect transition="in" filter="wipe(right)">
                                      <p:cBhvr>
                                        <p:cTn id="37" dur="200"/>
                                        <p:tgtEl>
                                          <p:spTgt spid="153"/>
                                        </p:tgtEl>
                                      </p:cBhvr>
                                    </p:animEffect>
                                  </p:childTnLst>
                                </p:cTn>
                              </p:par>
                            </p:childTnLst>
                          </p:cTn>
                        </p:par>
                        <p:par>
                          <p:cTn id="38" fill="hold">
                            <p:stCondLst>
                              <p:cond delay="3500"/>
                            </p:stCondLst>
                            <p:childTnLst>
                              <p:par>
                                <p:cTn id="39" presetID="22" presetClass="entr" presetSubtype="4" fill="hold" grpId="0" nodeType="afterEffect">
                                  <p:stCondLst>
                                    <p:cond delay="0"/>
                                  </p:stCondLst>
                                  <p:childTnLst>
                                    <p:set>
                                      <p:cBhvr>
                                        <p:cTn id="40" dur="1" fill="hold">
                                          <p:stCondLst>
                                            <p:cond delay="0"/>
                                          </p:stCondLst>
                                        </p:cTn>
                                        <p:tgtEl>
                                          <p:spTgt spid="154"/>
                                        </p:tgtEl>
                                        <p:attrNameLst>
                                          <p:attrName>style.visibility</p:attrName>
                                        </p:attrNameLst>
                                      </p:cBhvr>
                                      <p:to>
                                        <p:strVal val="visible"/>
                                      </p:to>
                                    </p:set>
                                    <p:animEffect transition="in" filter="wipe(down)">
                                      <p:cBhvr>
                                        <p:cTn id="41" dur="200"/>
                                        <p:tgtEl>
                                          <p:spTgt spid="154"/>
                                        </p:tgtEl>
                                      </p:cBhvr>
                                    </p:animEffect>
                                  </p:childTnLst>
                                </p:cTn>
                              </p:par>
                            </p:childTnLst>
                          </p:cTn>
                        </p:par>
                        <p:par>
                          <p:cTn id="42" fill="hold">
                            <p:stCondLst>
                              <p:cond delay="4000"/>
                            </p:stCondLst>
                            <p:childTnLst>
                              <p:par>
                                <p:cTn id="43" presetID="22" presetClass="entr" presetSubtype="2" fill="hold" grpId="0" nodeType="afterEffect">
                                  <p:stCondLst>
                                    <p:cond delay="0"/>
                                  </p:stCondLst>
                                  <p:childTnLst>
                                    <p:set>
                                      <p:cBhvr>
                                        <p:cTn id="44" dur="1" fill="hold">
                                          <p:stCondLst>
                                            <p:cond delay="0"/>
                                          </p:stCondLst>
                                        </p:cTn>
                                        <p:tgtEl>
                                          <p:spTgt spid="155"/>
                                        </p:tgtEl>
                                        <p:attrNameLst>
                                          <p:attrName>style.visibility</p:attrName>
                                        </p:attrNameLst>
                                      </p:cBhvr>
                                      <p:to>
                                        <p:strVal val="visible"/>
                                      </p:to>
                                    </p:set>
                                    <p:animEffect transition="in" filter="wipe(right)">
                                      <p:cBhvr>
                                        <p:cTn id="45" dur="200"/>
                                        <p:tgtEl>
                                          <p:spTgt spid="155"/>
                                        </p:tgtEl>
                                      </p:cBhvr>
                                    </p:animEffect>
                                  </p:childTnLst>
                                </p:cTn>
                              </p:par>
                            </p:childTnLst>
                          </p:cTn>
                        </p:par>
                        <p:par>
                          <p:cTn id="46" fill="hold">
                            <p:stCondLst>
                              <p:cond delay="4500"/>
                            </p:stCondLst>
                            <p:childTnLst>
                              <p:par>
                                <p:cTn id="47" presetID="22" presetClass="entr" presetSubtype="1" fill="hold" grpId="0" nodeType="afterEffect">
                                  <p:stCondLst>
                                    <p:cond delay="0"/>
                                  </p:stCondLst>
                                  <p:childTnLst>
                                    <p:set>
                                      <p:cBhvr>
                                        <p:cTn id="48" dur="1" fill="hold">
                                          <p:stCondLst>
                                            <p:cond delay="0"/>
                                          </p:stCondLst>
                                        </p:cTn>
                                        <p:tgtEl>
                                          <p:spTgt spid="156"/>
                                        </p:tgtEl>
                                        <p:attrNameLst>
                                          <p:attrName>style.visibility</p:attrName>
                                        </p:attrNameLst>
                                      </p:cBhvr>
                                      <p:to>
                                        <p:strVal val="visible"/>
                                      </p:to>
                                    </p:set>
                                    <p:animEffect transition="in" filter="wipe(up)">
                                      <p:cBhvr>
                                        <p:cTn id="49" dur="200"/>
                                        <p:tgtEl>
                                          <p:spTgt spid="156"/>
                                        </p:tgtEl>
                                      </p:cBhvr>
                                    </p:animEffect>
                                  </p:childTnLst>
                                </p:cTn>
                              </p:par>
                            </p:childTnLst>
                          </p:cTn>
                        </p:par>
                        <p:par>
                          <p:cTn id="50" fill="hold">
                            <p:stCondLst>
                              <p:cond delay="5000"/>
                            </p:stCondLst>
                            <p:childTnLst>
                              <p:par>
                                <p:cTn id="51" presetID="22" presetClass="entr" presetSubtype="8" fill="hold" grpId="0" nodeType="afterEffect">
                                  <p:stCondLst>
                                    <p:cond delay="0"/>
                                  </p:stCondLst>
                                  <p:childTnLst>
                                    <p:set>
                                      <p:cBhvr>
                                        <p:cTn id="52" dur="1" fill="hold">
                                          <p:stCondLst>
                                            <p:cond delay="0"/>
                                          </p:stCondLst>
                                        </p:cTn>
                                        <p:tgtEl>
                                          <p:spTgt spid="157"/>
                                        </p:tgtEl>
                                        <p:attrNameLst>
                                          <p:attrName>style.visibility</p:attrName>
                                        </p:attrNameLst>
                                      </p:cBhvr>
                                      <p:to>
                                        <p:strVal val="visible"/>
                                      </p:to>
                                    </p:set>
                                    <p:animEffect transition="in" filter="wipe(left)">
                                      <p:cBhvr>
                                        <p:cTn id="53" dur="200"/>
                                        <p:tgtEl>
                                          <p:spTgt spid="157"/>
                                        </p:tgtEl>
                                      </p:cBhvr>
                                    </p:animEffect>
                                  </p:childTnLst>
                                </p:cTn>
                              </p:par>
                            </p:childTnLst>
                          </p:cTn>
                        </p:par>
                        <p:par>
                          <p:cTn id="54" fill="hold">
                            <p:stCondLst>
                              <p:cond delay="5500"/>
                            </p:stCondLst>
                            <p:childTnLst>
                              <p:par>
                                <p:cTn id="55" presetID="22" presetClass="entr" presetSubtype="1" fill="hold" grpId="0" nodeType="after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wipe(up)">
                                      <p:cBhvr>
                                        <p:cTn id="57" dur="200"/>
                                        <p:tgtEl>
                                          <p:spTgt spid="158"/>
                                        </p:tgtEl>
                                      </p:cBhvr>
                                    </p:animEffect>
                                  </p:childTnLst>
                                </p:cTn>
                              </p:par>
                            </p:childTnLst>
                          </p:cTn>
                        </p:par>
                        <p:par>
                          <p:cTn id="58" fill="hold">
                            <p:stCondLst>
                              <p:cond delay="6000"/>
                            </p:stCondLst>
                            <p:childTnLst>
                              <p:par>
                                <p:cTn id="59" presetID="22" presetClass="entr" presetSubtype="2" fill="hold" grpId="0" nodeType="afterEffect">
                                  <p:stCondLst>
                                    <p:cond delay="0"/>
                                  </p:stCondLst>
                                  <p:childTnLst>
                                    <p:set>
                                      <p:cBhvr>
                                        <p:cTn id="60" dur="1" fill="hold">
                                          <p:stCondLst>
                                            <p:cond delay="0"/>
                                          </p:stCondLst>
                                        </p:cTn>
                                        <p:tgtEl>
                                          <p:spTgt spid="159"/>
                                        </p:tgtEl>
                                        <p:attrNameLst>
                                          <p:attrName>style.visibility</p:attrName>
                                        </p:attrNameLst>
                                      </p:cBhvr>
                                      <p:to>
                                        <p:strVal val="visible"/>
                                      </p:to>
                                    </p:set>
                                    <p:animEffect transition="in" filter="wipe(right)">
                                      <p:cBhvr>
                                        <p:cTn id="61" dur="200"/>
                                        <p:tgtEl>
                                          <p:spTgt spid="159"/>
                                        </p:tgtEl>
                                      </p:cBhvr>
                                    </p:animEffect>
                                  </p:childTnLst>
                                </p:cTn>
                              </p:par>
                            </p:childTnLst>
                          </p:cTn>
                        </p:par>
                        <p:par>
                          <p:cTn id="62" fill="hold">
                            <p:stCondLst>
                              <p:cond delay="6500"/>
                            </p:stCondLst>
                            <p:childTnLst>
                              <p:par>
                                <p:cTn id="63" presetID="22" presetClass="entr" presetSubtype="4" fill="hold" grpId="0" nodeType="afterEffect">
                                  <p:stCondLst>
                                    <p:cond delay="0"/>
                                  </p:stCondLst>
                                  <p:childTnLst>
                                    <p:set>
                                      <p:cBhvr>
                                        <p:cTn id="64" dur="1" fill="hold">
                                          <p:stCondLst>
                                            <p:cond delay="0"/>
                                          </p:stCondLst>
                                        </p:cTn>
                                        <p:tgtEl>
                                          <p:spTgt spid="160"/>
                                        </p:tgtEl>
                                        <p:attrNameLst>
                                          <p:attrName>style.visibility</p:attrName>
                                        </p:attrNameLst>
                                      </p:cBhvr>
                                      <p:to>
                                        <p:strVal val="visible"/>
                                      </p:to>
                                    </p:set>
                                    <p:animEffect transition="in" filter="wipe(down)">
                                      <p:cBhvr>
                                        <p:cTn id="65" dur="200"/>
                                        <p:tgtEl>
                                          <p:spTgt spid="160"/>
                                        </p:tgtEl>
                                      </p:cBhvr>
                                    </p:animEffect>
                                  </p:childTnLst>
                                </p:cTn>
                              </p:par>
                            </p:childTnLst>
                          </p:cTn>
                        </p:par>
                        <p:par>
                          <p:cTn id="66" fill="hold">
                            <p:stCondLst>
                              <p:cond delay="7000"/>
                            </p:stCondLst>
                            <p:childTnLst>
                              <p:par>
                                <p:cTn id="67" presetID="22" presetClass="entr" presetSubtype="2" fill="hold" grpId="0" nodeType="afterEffect">
                                  <p:stCondLst>
                                    <p:cond delay="0"/>
                                  </p:stCondLst>
                                  <p:childTnLst>
                                    <p:set>
                                      <p:cBhvr>
                                        <p:cTn id="68" dur="1" fill="hold">
                                          <p:stCondLst>
                                            <p:cond delay="0"/>
                                          </p:stCondLst>
                                        </p:cTn>
                                        <p:tgtEl>
                                          <p:spTgt spid="161"/>
                                        </p:tgtEl>
                                        <p:attrNameLst>
                                          <p:attrName>style.visibility</p:attrName>
                                        </p:attrNameLst>
                                      </p:cBhvr>
                                      <p:to>
                                        <p:strVal val="visible"/>
                                      </p:to>
                                    </p:set>
                                    <p:animEffect transition="in" filter="wipe(right)">
                                      <p:cBhvr>
                                        <p:cTn id="69" dur="200"/>
                                        <p:tgtEl>
                                          <p:spTgt spid="161"/>
                                        </p:tgtEl>
                                      </p:cBhvr>
                                    </p:animEffect>
                                  </p:childTnLst>
                                </p:cTn>
                              </p:par>
                            </p:childTnLst>
                          </p:cTn>
                        </p:par>
                        <p:par>
                          <p:cTn id="70" fill="hold">
                            <p:stCondLst>
                              <p:cond delay="7500"/>
                            </p:stCondLst>
                            <p:childTnLst>
                              <p:par>
                                <p:cTn id="71" presetID="22" presetClass="entr" presetSubtype="1" fill="hold" grpId="0" nodeType="afterEffect">
                                  <p:stCondLst>
                                    <p:cond delay="0"/>
                                  </p:stCondLst>
                                  <p:childTnLst>
                                    <p:set>
                                      <p:cBhvr>
                                        <p:cTn id="72" dur="1" fill="hold">
                                          <p:stCondLst>
                                            <p:cond delay="0"/>
                                          </p:stCondLst>
                                        </p:cTn>
                                        <p:tgtEl>
                                          <p:spTgt spid="162"/>
                                        </p:tgtEl>
                                        <p:attrNameLst>
                                          <p:attrName>style.visibility</p:attrName>
                                        </p:attrNameLst>
                                      </p:cBhvr>
                                      <p:to>
                                        <p:strVal val="visible"/>
                                      </p:to>
                                    </p:set>
                                    <p:animEffect transition="in" filter="wipe(up)">
                                      <p:cBhvr>
                                        <p:cTn id="73" dur="200"/>
                                        <p:tgtEl>
                                          <p:spTgt spid="162"/>
                                        </p:tgtEl>
                                      </p:cBhvr>
                                    </p:animEffect>
                                  </p:childTnLst>
                                </p:cTn>
                              </p:par>
                            </p:childTnLst>
                          </p:cTn>
                        </p:par>
                        <p:par>
                          <p:cTn id="74" fill="hold">
                            <p:stCondLst>
                              <p:cond delay="8000"/>
                            </p:stCondLst>
                            <p:childTnLst>
                              <p:par>
                                <p:cTn id="75" presetID="22" presetClass="entr" presetSubtype="2" fill="hold" grpId="0" nodeType="afterEffect">
                                  <p:stCondLst>
                                    <p:cond delay="0"/>
                                  </p:stCondLst>
                                  <p:childTnLst>
                                    <p:set>
                                      <p:cBhvr>
                                        <p:cTn id="76" dur="1" fill="hold">
                                          <p:stCondLst>
                                            <p:cond delay="0"/>
                                          </p:stCondLst>
                                        </p:cTn>
                                        <p:tgtEl>
                                          <p:spTgt spid="168"/>
                                        </p:tgtEl>
                                        <p:attrNameLst>
                                          <p:attrName>style.visibility</p:attrName>
                                        </p:attrNameLst>
                                      </p:cBhvr>
                                      <p:to>
                                        <p:strVal val="visible"/>
                                      </p:to>
                                    </p:set>
                                    <p:animEffect transition="in" filter="wipe(right)">
                                      <p:cBhvr>
                                        <p:cTn id="77" dur="200"/>
                                        <p:tgtEl>
                                          <p:spTgt spid="168"/>
                                        </p:tgtEl>
                                      </p:cBhvr>
                                    </p:animEffect>
                                  </p:childTnLst>
                                </p:cTn>
                              </p:par>
                            </p:childTnLst>
                          </p:cTn>
                        </p:par>
                        <p:par>
                          <p:cTn id="78" fill="hold">
                            <p:stCondLst>
                              <p:cond delay="8500"/>
                            </p:stCondLst>
                            <p:childTnLst>
                              <p:par>
                                <p:cTn id="79" presetID="49" presetClass="entr" presetSubtype="0" decel="100000" fill="hold" grpId="0" nodeType="afterEffect">
                                  <p:stCondLst>
                                    <p:cond delay="0"/>
                                  </p:stCondLst>
                                  <p:childTnLst>
                                    <p:set>
                                      <p:cBhvr>
                                        <p:cTn id="80" dur="1" fill="hold">
                                          <p:stCondLst>
                                            <p:cond delay="0"/>
                                          </p:stCondLst>
                                        </p:cTn>
                                        <p:tgtEl>
                                          <p:spTgt spid="163"/>
                                        </p:tgtEl>
                                        <p:attrNameLst>
                                          <p:attrName>style.visibility</p:attrName>
                                        </p:attrNameLst>
                                      </p:cBhvr>
                                      <p:to>
                                        <p:strVal val="visible"/>
                                      </p:to>
                                    </p:set>
                                    <p:anim calcmode="lin" valueType="num">
                                      <p:cBhvr>
                                        <p:cTn id="81" dur="500" fill="hold"/>
                                        <p:tgtEl>
                                          <p:spTgt spid="163"/>
                                        </p:tgtEl>
                                        <p:attrNameLst>
                                          <p:attrName>ppt_w</p:attrName>
                                        </p:attrNameLst>
                                      </p:cBhvr>
                                      <p:tavLst>
                                        <p:tav tm="0">
                                          <p:val>
                                            <p:fltVal val="0"/>
                                          </p:val>
                                        </p:tav>
                                        <p:tav tm="100000">
                                          <p:val>
                                            <p:strVal val="#ppt_w"/>
                                          </p:val>
                                        </p:tav>
                                      </p:tavLst>
                                    </p:anim>
                                    <p:anim calcmode="lin" valueType="num">
                                      <p:cBhvr>
                                        <p:cTn id="82" dur="500" fill="hold"/>
                                        <p:tgtEl>
                                          <p:spTgt spid="163"/>
                                        </p:tgtEl>
                                        <p:attrNameLst>
                                          <p:attrName>ppt_h</p:attrName>
                                        </p:attrNameLst>
                                      </p:cBhvr>
                                      <p:tavLst>
                                        <p:tav tm="0">
                                          <p:val>
                                            <p:fltVal val="0"/>
                                          </p:val>
                                        </p:tav>
                                        <p:tav tm="100000">
                                          <p:val>
                                            <p:strVal val="#ppt_h"/>
                                          </p:val>
                                        </p:tav>
                                      </p:tavLst>
                                    </p:anim>
                                    <p:anim calcmode="lin" valueType="num">
                                      <p:cBhvr>
                                        <p:cTn id="83" dur="500" fill="hold"/>
                                        <p:tgtEl>
                                          <p:spTgt spid="163"/>
                                        </p:tgtEl>
                                        <p:attrNameLst>
                                          <p:attrName>style.rotation</p:attrName>
                                        </p:attrNameLst>
                                      </p:cBhvr>
                                      <p:tavLst>
                                        <p:tav tm="0">
                                          <p:val>
                                            <p:fltVal val="360"/>
                                          </p:val>
                                        </p:tav>
                                        <p:tav tm="100000">
                                          <p:val>
                                            <p:fltVal val="0"/>
                                          </p:val>
                                        </p:tav>
                                      </p:tavLst>
                                    </p:anim>
                                    <p:animEffect transition="in" filter="fade">
                                      <p:cBhvr>
                                        <p:cTn id="84" dur="500"/>
                                        <p:tgtEl>
                                          <p:spTgt spid="163"/>
                                        </p:tgtEl>
                                      </p:cBhvr>
                                    </p:animEffect>
                                  </p:childTnLst>
                                </p:cTn>
                              </p:par>
                            </p:childTnLst>
                          </p:cTn>
                        </p:par>
                        <p:par>
                          <p:cTn id="85" fill="hold">
                            <p:stCondLst>
                              <p:cond delay="9000"/>
                            </p:stCondLst>
                            <p:childTnLst>
                              <p:par>
                                <p:cTn id="86" presetID="12" presetClass="entr" presetSubtype="8" fill="hold" grpId="0" nodeType="afterEffect">
                                  <p:stCondLst>
                                    <p:cond delay="0"/>
                                  </p:stCondLst>
                                  <p:childTnLst>
                                    <p:set>
                                      <p:cBhvr>
                                        <p:cTn id="87" dur="1" fill="hold">
                                          <p:stCondLst>
                                            <p:cond delay="0"/>
                                          </p:stCondLst>
                                        </p:cTn>
                                        <p:tgtEl>
                                          <p:spTgt spid="169"/>
                                        </p:tgtEl>
                                        <p:attrNameLst>
                                          <p:attrName>style.visibility</p:attrName>
                                        </p:attrNameLst>
                                      </p:cBhvr>
                                      <p:to>
                                        <p:strVal val="visible"/>
                                      </p:to>
                                    </p:set>
                                    <p:anim calcmode="lin" valueType="num">
                                      <p:cBhvr additive="base">
                                        <p:cTn id="88" dur="500"/>
                                        <p:tgtEl>
                                          <p:spTgt spid="169"/>
                                        </p:tgtEl>
                                        <p:attrNameLst>
                                          <p:attrName>ppt_x</p:attrName>
                                        </p:attrNameLst>
                                      </p:cBhvr>
                                      <p:tavLst>
                                        <p:tav tm="0">
                                          <p:val>
                                            <p:strVal val="#ppt_x-#ppt_w*1.125000"/>
                                          </p:val>
                                        </p:tav>
                                        <p:tav tm="100000">
                                          <p:val>
                                            <p:strVal val="#ppt_x"/>
                                          </p:val>
                                        </p:tav>
                                      </p:tavLst>
                                    </p:anim>
                                    <p:animEffect transition="in" filter="wipe(right)">
                                      <p:cBhvr>
                                        <p:cTn id="89" dur="500"/>
                                        <p:tgtEl>
                                          <p:spTgt spid="169"/>
                                        </p:tgtEl>
                                      </p:cBhvr>
                                    </p:animEffect>
                                  </p:childTnLst>
                                </p:cTn>
                              </p:par>
                              <p:par>
                                <p:cTn id="90" presetID="12" presetClass="entr" presetSubtype="8" fill="hold" grpId="0" nodeType="withEffect">
                                  <p:stCondLst>
                                    <p:cond delay="0"/>
                                  </p:stCondLst>
                                  <p:childTnLst>
                                    <p:set>
                                      <p:cBhvr>
                                        <p:cTn id="91" dur="1" fill="hold">
                                          <p:stCondLst>
                                            <p:cond delay="0"/>
                                          </p:stCondLst>
                                        </p:cTn>
                                        <p:tgtEl>
                                          <p:spTgt spid="170"/>
                                        </p:tgtEl>
                                        <p:attrNameLst>
                                          <p:attrName>style.visibility</p:attrName>
                                        </p:attrNameLst>
                                      </p:cBhvr>
                                      <p:to>
                                        <p:strVal val="visible"/>
                                      </p:to>
                                    </p:set>
                                    <p:anim calcmode="lin" valueType="num">
                                      <p:cBhvr additive="base">
                                        <p:cTn id="92" dur="500"/>
                                        <p:tgtEl>
                                          <p:spTgt spid="170"/>
                                        </p:tgtEl>
                                        <p:attrNameLst>
                                          <p:attrName>ppt_x</p:attrName>
                                        </p:attrNameLst>
                                      </p:cBhvr>
                                      <p:tavLst>
                                        <p:tav tm="0">
                                          <p:val>
                                            <p:strVal val="#ppt_x-#ppt_w*1.125000"/>
                                          </p:val>
                                        </p:tav>
                                        <p:tav tm="100000">
                                          <p:val>
                                            <p:strVal val="#ppt_x"/>
                                          </p:val>
                                        </p:tav>
                                      </p:tavLst>
                                    </p:anim>
                                    <p:animEffect transition="in" filter="wipe(right)">
                                      <p:cBhvr>
                                        <p:cTn id="93" dur="500"/>
                                        <p:tgtEl>
                                          <p:spTgt spid="170"/>
                                        </p:tgtEl>
                                      </p:cBhvr>
                                    </p:animEffect>
                                  </p:childTnLst>
                                </p:cTn>
                              </p:par>
                            </p:childTnLst>
                          </p:cTn>
                        </p:par>
                        <p:par>
                          <p:cTn id="94" fill="hold">
                            <p:stCondLst>
                              <p:cond delay="9500"/>
                            </p:stCondLst>
                            <p:childTnLst>
                              <p:par>
                                <p:cTn id="95" presetID="49" presetClass="entr" presetSubtype="0" decel="100000" fill="hold" grpId="0" nodeType="afterEffect">
                                  <p:stCondLst>
                                    <p:cond delay="0"/>
                                  </p:stCondLst>
                                  <p:childTnLst>
                                    <p:set>
                                      <p:cBhvr>
                                        <p:cTn id="96" dur="1" fill="hold">
                                          <p:stCondLst>
                                            <p:cond delay="0"/>
                                          </p:stCondLst>
                                        </p:cTn>
                                        <p:tgtEl>
                                          <p:spTgt spid="164"/>
                                        </p:tgtEl>
                                        <p:attrNameLst>
                                          <p:attrName>style.visibility</p:attrName>
                                        </p:attrNameLst>
                                      </p:cBhvr>
                                      <p:to>
                                        <p:strVal val="visible"/>
                                      </p:to>
                                    </p:set>
                                    <p:anim calcmode="lin" valueType="num">
                                      <p:cBhvr>
                                        <p:cTn id="97" dur="500" fill="hold"/>
                                        <p:tgtEl>
                                          <p:spTgt spid="164"/>
                                        </p:tgtEl>
                                        <p:attrNameLst>
                                          <p:attrName>ppt_w</p:attrName>
                                        </p:attrNameLst>
                                      </p:cBhvr>
                                      <p:tavLst>
                                        <p:tav tm="0">
                                          <p:val>
                                            <p:fltVal val="0"/>
                                          </p:val>
                                        </p:tav>
                                        <p:tav tm="100000">
                                          <p:val>
                                            <p:strVal val="#ppt_w"/>
                                          </p:val>
                                        </p:tav>
                                      </p:tavLst>
                                    </p:anim>
                                    <p:anim calcmode="lin" valueType="num">
                                      <p:cBhvr>
                                        <p:cTn id="98" dur="500" fill="hold"/>
                                        <p:tgtEl>
                                          <p:spTgt spid="164"/>
                                        </p:tgtEl>
                                        <p:attrNameLst>
                                          <p:attrName>ppt_h</p:attrName>
                                        </p:attrNameLst>
                                      </p:cBhvr>
                                      <p:tavLst>
                                        <p:tav tm="0">
                                          <p:val>
                                            <p:fltVal val="0"/>
                                          </p:val>
                                        </p:tav>
                                        <p:tav tm="100000">
                                          <p:val>
                                            <p:strVal val="#ppt_h"/>
                                          </p:val>
                                        </p:tav>
                                      </p:tavLst>
                                    </p:anim>
                                    <p:anim calcmode="lin" valueType="num">
                                      <p:cBhvr>
                                        <p:cTn id="99" dur="500" fill="hold"/>
                                        <p:tgtEl>
                                          <p:spTgt spid="164"/>
                                        </p:tgtEl>
                                        <p:attrNameLst>
                                          <p:attrName>style.rotation</p:attrName>
                                        </p:attrNameLst>
                                      </p:cBhvr>
                                      <p:tavLst>
                                        <p:tav tm="0">
                                          <p:val>
                                            <p:fltVal val="360"/>
                                          </p:val>
                                        </p:tav>
                                        <p:tav tm="100000">
                                          <p:val>
                                            <p:fltVal val="0"/>
                                          </p:val>
                                        </p:tav>
                                      </p:tavLst>
                                    </p:anim>
                                    <p:animEffect transition="in" filter="fade">
                                      <p:cBhvr>
                                        <p:cTn id="100" dur="500"/>
                                        <p:tgtEl>
                                          <p:spTgt spid="164"/>
                                        </p:tgtEl>
                                      </p:cBhvr>
                                    </p:animEffect>
                                  </p:childTnLst>
                                </p:cTn>
                              </p:par>
                            </p:childTnLst>
                          </p:cTn>
                        </p:par>
                        <p:par>
                          <p:cTn id="101" fill="hold">
                            <p:stCondLst>
                              <p:cond delay="10000"/>
                            </p:stCondLst>
                            <p:childTnLst>
                              <p:par>
                                <p:cTn id="102" presetID="12" presetClass="entr" presetSubtype="2" fill="hold" grpId="0" nodeType="afterEffect">
                                  <p:stCondLst>
                                    <p:cond delay="0"/>
                                  </p:stCondLst>
                                  <p:childTnLst>
                                    <p:set>
                                      <p:cBhvr>
                                        <p:cTn id="103" dur="1" fill="hold">
                                          <p:stCondLst>
                                            <p:cond delay="0"/>
                                          </p:stCondLst>
                                        </p:cTn>
                                        <p:tgtEl>
                                          <p:spTgt spid="171"/>
                                        </p:tgtEl>
                                        <p:attrNameLst>
                                          <p:attrName>style.visibility</p:attrName>
                                        </p:attrNameLst>
                                      </p:cBhvr>
                                      <p:to>
                                        <p:strVal val="visible"/>
                                      </p:to>
                                    </p:set>
                                    <p:anim calcmode="lin" valueType="num">
                                      <p:cBhvr additive="base">
                                        <p:cTn id="104" dur="500"/>
                                        <p:tgtEl>
                                          <p:spTgt spid="171"/>
                                        </p:tgtEl>
                                        <p:attrNameLst>
                                          <p:attrName>ppt_x</p:attrName>
                                        </p:attrNameLst>
                                      </p:cBhvr>
                                      <p:tavLst>
                                        <p:tav tm="0">
                                          <p:val>
                                            <p:strVal val="#ppt_x+#ppt_w*1.125000"/>
                                          </p:val>
                                        </p:tav>
                                        <p:tav tm="100000">
                                          <p:val>
                                            <p:strVal val="#ppt_x"/>
                                          </p:val>
                                        </p:tav>
                                      </p:tavLst>
                                    </p:anim>
                                    <p:animEffect transition="in" filter="wipe(left)">
                                      <p:cBhvr>
                                        <p:cTn id="105" dur="500"/>
                                        <p:tgtEl>
                                          <p:spTgt spid="171"/>
                                        </p:tgtEl>
                                      </p:cBhvr>
                                    </p:animEffect>
                                  </p:childTnLst>
                                </p:cTn>
                              </p:par>
                              <p:par>
                                <p:cTn id="106" presetID="12" presetClass="entr" presetSubtype="2" fill="hold" grpId="0" nodeType="withEffect">
                                  <p:stCondLst>
                                    <p:cond delay="0"/>
                                  </p:stCondLst>
                                  <p:childTnLst>
                                    <p:set>
                                      <p:cBhvr>
                                        <p:cTn id="107" dur="1" fill="hold">
                                          <p:stCondLst>
                                            <p:cond delay="0"/>
                                          </p:stCondLst>
                                        </p:cTn>
                                        <p:tgtEl>
                                          <p:spTgt spid="172"/>
                                        </p:tgtEl>
                                        <p:attrNameLst>
                                          <p:attrName>style.visibility</p:attrName>
                                        </p:attrNameLst>
                                      </p:cBhvr>
                                      <p:to>
                                        <p:strVal val="visible"/>
                                      </p:to>
                                    </p:set>
                                    <p:anim calcmode="lin" valueType="num">
                                      <p:cBhvr additive="base">
                                        <p:cTn id="108" dur="500"/>
                                        <p:tgtEl>
                                          <p:spTgt spid="172"/>
                                        </p:tgtEl>
                                        <p:attrNameLst>
                                          <p:attrName>ppt_x</p:attrName>
                                        </p:attrNameLst>
                                      </p:cBhvr>
                                      <p:tavLst>
                                        <p:tav tm="0">
                                          <p:val>
                                            <p:strVal val="#ppt_x+#ppt_w*1.125000"/>
                                          </p:val>
                                        </p:tav>
                                        <p:tav tm="100000">
                                          <p:val>
                                            <p:strVal val="#ppt_x"/>
                                          </p:val>
                                        </p:tav>
                                      </p:tavLst>
                                    </p:anim>
                                    <p:animEffect transition="in" filter="wipe(left)">
                                      <p:cBhvr>
                                        <p:cTn id="109" dur="500"/>
                                        <p:tgtEl>
                                          <p:spTgt spid="172"/>
                                        </p:tgtEl>
                                      </p:cBhvr>
                                    </p:animEffect>
                                  </p:childTnLst>
                                </p:cTn>
                              </p:par>
                            </p:childTnLst>
                          </p:cTn>
                        </p:par>
                        <p:par>
                          <p:cTn id="110" fill="hold">
                            <p:stCondLst>
                              <p:cond delay="10500"/>
                            </p:stCondLst>
                            <p:childTnLst>
                              <p:par>
                                <p:cTn id="111" presetID="49" presetClass="entr" presetSubtype="0" decel="100000" fill="hold" grpId="0" nodeType="afterEffect">
                                  <p:stCondLst>
                                    <p:cond delay="0"/>
                                  </p:stCondLst>
                                  <p:childTnLst>
                                    <p:set>
                                      <p:cBhvr>
                                        <p:cTn id="112" dur="1" fill="hold">
                                          <p:stCondLst>
                                            <p:cond delay="0"/>
                                          </p:stCondLst>
                                        </p:cTn>
                                        <p:tgtEl>
                                          <p:spTgt spid="165"/>
                                        </p:tgtEl>
                                        <p:attrNameLst>
                                          <p:attrName>style.visibility</p:attrName>
                                        </p:attrNameLst>
                                      </p:cBhvr>
                                      <p:to>
                                        <p:strVal val="visible"/>
                                      </p:to>
                                    </p:set>
                                    <p:anim calcmode="lin" valueType="num">
                                      <p:cBhvr>
                                        <p:cTn id="113" dur="500" fill="hold"/>
                                        <p:tgtEl>
                                          <p:spTgt spid="165"/>
                                        </p:tgtEl>
                                        <p:attrNameLst>
                                          <p:attrName>ppt_w</p:attrName>
                                        </p:attrNameLst>
                                      </p:cBhvr>
                                      <p:tavLst>
                                        <p:tav tm="0">
                                          <p:val>
                                            <p:fltVal val="0"/>
                                          </p:val>
                                        </p:tav>
                                        <p:tav tm="100000">
                                          <p:val>
                                            <p:strVal val="#ppt_w"/>
                                          </p:val>
                                        </p:tav>
                                      </p:tavLst>
                                    </p:anim>
                                    <p:anim calcmode="lin" valueType="num">
                                      <p:cBhvr>
                                        <p:cTn id="114" dur="500" fill="hold"/>
                                        <p:tgtEl>
                                          <p:spTgt spid="165"/>
                                        </p:tgtEl>
                                        <p:attrNameLst>
                                          <p:attrName>ppt_h</p:attrName>
                                        </p:attrNameLst>
                                      </p:cBhvr>
                                      <p:tavLst>
                                        <p:tav tm="0">
                                          <p:val>
                                            <p:fltVal val="0"/>
                                          </p:val>
                                        </p:tav>
                                        <p:tav tm="100000">
                                          <p:val>
                                            <p:strVal val="#ppt_h"/>
                                          </p:val>
                                        </p:tav>
                                      </p:tavLst>
                                    </p:anim>
                                    <p:anim calcmode="lin" valueType="num">
                                      <p:cBhvr>
                                        <p:cTn id="115" dur="500" fill="hold"/>
                                        <p:tgtEl>
                                          <p:spTgt spid="165"/>
                                        </p:tgtEl>
                                        <p:attrNameLst>
                                          <p:attrName>style.rotation</p:attrName>
                                        </p:attrNameLst>
                                      </p:cBhvr>
                                      <p:tavLst>
                                        <p:tav tm="0">
                                          <p:val>
                                            <p:fltVal val="360"/>
                                          </p:val>
                                        </p:tav>
                                        <p:tav tm="100000">
                                          <p:val>
                                            <p:fltVal val="0"/>
                                          </p:val>
                                        </p:tav>
                                      </p:tavLst>
                                    </p:anim>
                                    <p:animEffect transition="in" filter="fade">
                                      <p:cBhvr>
                                        <p:cTn id="116" dur="500"/>
                                        <p:tgtEl>
                                          <p:spTgt spid="165"/>
                                        </p:tgtEl>
                                      </p:cBhvr>
                                    </p:animEffect>
                                  </p:childTnLst>
                                </p:cTn>
                              </p:par>
                            </p:childTnLst>
                          </p:cTn>
                        </p:par>
                        <p:par>
                          <p:cTn id="117" fill="hold">
                            <p:stCondLst>
                              <p:cond delay="11000"/>
                            </p:stCondLst>
                            <p:childTnLst>
                              <p:par>
                                <p:cTn id="118" presetID="12" presetClass="entr" presetSubtype="8" fill="hold" grpId="0" nodeType="afterEffect">
                                  <p:stCondLst>
                                    <p:cond delay="0"/>
                                  </p:stCondLst>
                                  <p:childTnLst>
                                    <p:set>
                                      <p:cBhvr>
                                        <p:cTn id="119" dur="1" fill="hold">
                                          <p:stCondLst>
                                            <p:cond delay="0"/>
                                          </p:stCondLst>
                                        </p:cTn>
                                        <p:tgtEl>
                                          <p:spTgt spid="173"/>
                                        </p:tgtEl>
                                        <p:attrNameLst>
                                          <p:attrName>style.visibility</p:attrName>
                                        </p:attrNameLst>
                                      </p:cBhvr>
                                      <p:to>
                                        <p:strVal val="visible"/>
                                      </p:to>
                                    </p:set>
                                    <p:anim calcmode="lin" valueType="num">
                                      <p:cBhvr additive="base">
                                        <p:cTn id="120" dur="500"/>
                                        <p:tgtEl>
                                          <p:spTgt spid="173"/>
                                        </p:tgtEl>
                                        <p:attrNameLst>
                                          <p:attrName>ppt_x</p:attrName>
                                        </p:attrNameLst>
                                      </p:cBhvr>
                                      <p:tavLst>
                                        <p:tav tm="0">
                                          <p:val>
                                            <p:strVal val="#ppt_x-#ppt_w*1.125000"/>
                                          </p:val>
                                        </p:tav>
                                        <p:tav tm="100000">
                                          <p:val>
                                            <p:strVal val="#ppt_x"/>
                                          </p:val>
                                        </p:tav>
                                      </p:tavLst>
                                    </p:anim>
                                    <p:animEffect transition="in" filter="wipe(right)">
                                      <p:cBhvr>
                                        <p:cTn id="121" dur="500"/>
                                        <p:tgtEl>
                                          <p:spTgt spid="173"/>
                                        </p:tgtEl>
                                      </p:cBhvr>
                                    </p:animEffect>
                                  </p:childTnLst>
                                </p:cTn>
                              </p:par>
                              <p:par>
                                <p:cTn id="122" presetID="12" presetClass="entr" presetSubtype="8" fill="hold" grpId="0" nodeType="withEffect">
                                  <p:stCondLst>
                                    <p:cond delay="0"/>
                                  </p:stCondLst>
                                  <p:childTnLst>
                                    <p:set>
                                      <p:cBhvr>
                                        <p:cTn id="123" dur="1" fill="hold">
                                          <p:stCondLst>
                                            <p:cond delay="0"/>
                                          </p:stCondLst>
                                        </p:cTn>
                                        <p:tgtEl>
                                          <p:spTgt spid="174"/>
                                        </p:tgtEl>
                                        <p:attrNameLst>
                                          <p:attrName>style.visibility</p:attrName>
                                        </p:attrNameLst>
                                      </p:cBhvr>
                                      <p:to>
                                        <p:strVal val="visible"/>
                                      </p:to>
                                    </p:set>
                                    <p:anim calcmode="lin" valueType="num">
                                      <p:cBhvr additive="base">
                                        <p:cTn id="124" dur="500"/>
                                        <p:tgtEl>
                                          <p:spTgt spid="174"/>
                                        </p:tgtEl>
                                        <p:attrNameLst>
                                          <p:attrName>ppt_x</p:attrName>
                                        </p:attrNameLst>
                                      </p:cBhvr>
                                      <p:tavLst>
                                        <p:tav tm="0">
                                          <p:val>
                                            <p:strVal val="#ppt_x-#ppt_w*1.125000"/>
                                          </p:val>
                                        </p:tav>
                                        <p:tav tm="100000">
                                          <p:val>
                                            <p:strVal val="#ppt_x"/>
                                          </p:val>
                                        </p:tav>
                                      </p:tavLst>
                                    </p:anim>
                                    <p:animEffect transition="in" filter="wipe(right)">
                                      <p:cBhvr>
                                        <p:cTn id="125" dur="500"/>
                                        <p:tgtEl>
                                          <p:spTgt spid="174"/>
                                        </p:tgtEl>
                                      </p:cBhvr>
                                    </p:animEffect>
                                  </p:childTnLst>
                                </p:cTn>
                              </p:par>
                            </p:childTnLst>
                          </p:cTn>
                        </p:par>
                        <p:par>
                          <p:cTn id="126" fill="hold">
                            <p:stCondLst>
                              <p:cond delay="11500"/>
                            </p:stCondLst>
                            <p:childTnLst>
                              <p:par>
                                <p:cTn id="127" presetID="49" presetClass="entr" presetSubtype="0" decel="100000" fill="hold" grpId="0" nodeType="afterEffect">
                                  <p:stCondLst>
                                    <p:cond delay="0"/>
                                  </p:stCondLst>
                                  <p:childTnLst>
                                    <p:set>
                                      <p:cBhvr>
                                        <p:cTn id="128" dur="1" fill="hold">
                                          <p:stCondLst>
                                            <p:cond delay="0"/>
                                          </p:stCondLst>
                                        </p:cTn>
                                        <p:tgtEl>
                                          <p:spTgt spid="166"/>
                                        </p:tgtEl>
                                        <p:attrNameLst>
                                          <p:attrName>style.visibility</p:attrName>
                                        </p:attrNameLst>
                                      </p:cBhvr>
                                      <p:to>
                                        <p:strVal val="visible"/>
                                      </p:to>
                                    </p:set>
                                    <p:anim calcmode="lin" valueType="num">
                                      <p:cBhvr>
                                        <p:cTn id="129" dur="500" fill="hold"/>
                                        <p:tgtEl>
                                          <p:spTgt spid="166"/>
                                        </p:tgtEl>
                                        <p:attrNameLst>
                                          <p:attrName>ppt_w</p:attrName>
                                        </p:attrNameLst>
                                      </p:cBhvr>
                                      <p:tavLst>
                                        <p:tav tm="0">
                                          <p:val>
                                            <p:fltVal val="0"/>
                                          </p:val>
                                        </p:tav>
                                        <p:tav tm="100000">
                                          <p:val>
                                            <p:strVal val="#ppt_w"/>
                                          </p:val>
                                        </p:tav>
                                      </p:tavLst>
                                    </p:anim>
                                    <p:anim calcmode="lin" valueType="num">
                                      <p:cBhvr>
                                        <p:cTn id="130" dur="500" fill="hold"/>
                                        <p:tgtEl>
                                          <p:spTgt spid="166"/>
                                        </p:tgtEl>
                                        <p:attrNameLst>
                                          <p:attrName>ppt_h</p:attrName>
                                        </p:attrNameLst>
                                      </p:cBhvr>
                                      <p:tavLst>
                                        <p:tav tm="0">
                                          <p:val>
                                            <p:fltVal val="0"/>
                                          </p:val>
                                        </p:tav>
                                        <p:tav tm="100000">
                                          <p:val>
                                            <p:strVal val="#ppt_h"/>
                                          </p:val>
                                        </p:tav>
                                      </p:tavLst>
                                    </p:anim>
                                    <p:anim calcmode="lin" valueType="num">
                                      <p:cBhvr>
                                        <p:cTn id="131" dur="500" fill="hold"/>
                                        <p:tgtEl>
                                          <p:spTgt spid="166"/>
                                        </p:tgtEl>
                                        <p:attrNameLst>
                                          <p:attrName>style.rotation</p:attrName>
                                        </p:attrNameLst>
                                      </p:cBhvr>
                                      <p:tavLst>
                                        <p:tav tm="0">
                                          <p:val>
                                            <p:fltVal val="360"/>
                                          </p:val>
                                        </p:tav>
                                        <p:tav tm="100000">
                                          <p:val>
                                            <p:fltVal val="0"/>
                                          </p:val>
                                        </p:tav>
                                      </p:tavLst>
                                    </p:anim>
                                    <p:animEffect transition="in" filter="fade">
                                      <p:cBhvr>
                                        <p:cTn id="132" dur="500"/>
                                        <p:tgtEl>
                                          <p:spTgt spid="166"/>
                                        </p:tgtEl>
                                      </p:cBhvr>
                                    </p:animEffect>
                                  </p:childTnLst>
                                </p:cTn>
                              </p:par>
                            </p:childTnLst>
                          </p:cTn>
                        </p:par>
                        <p:par>
                          <p:cTn id="133" fill="hold">
                            <p:stCondLst>
                              <p:cond delay="12000"/>
                            </p:stCondLst>
                            <p:childTnLst>
                              <p:par>
                                <p:cTn id="134" presetID="12" presetClass="entr" presetSubtype="2" fill="hold" grpId="0" nodeType="afterEffect">
                                  <p:stCondLst>
                                    <p:cond delay="0"/>
                                  </p:stCondLst>
                                  <p:childTnLst>
                                    <p:set>
                                      <p:cBhvr>
                                        <p:cTn id="135" dur="1" fill="hold">
                                          <p:stCondLst>
                                            <p:cond delay="0"/>
                                          </p:stCondLst>
                                        </p:cTn>
                                        <p:tgtEl>
                                          <p:spTgt spid="175"/>
                                        </p:tgtEl>
                                        <p:attrNameLst>
                                          <p:attrName>style.visibility</p:attrName>
                                        </p:attrNameLst>
                                      </p:cBhvr>
                                      <p:to>
                                        <p:strVal val="visible"/>
                                      </p:to>
                                    </p:set>
                                    <p:anim calcmode="lin" valueType="num">
                                      <p:cBhvr additive="base">
                                        <p:cTn id="136" dur="500"/>
                                        <p:tgtEl>
                                          <p:spTgt spid="175"/>
                                        </p:tgtEl>
                                        <p:attrNameLst>
                                          <p:attrName>ppt_x</p:attrName>
                                        </p:attrNameLst>
                                      </p:cBhvr>
                                      <p:tavLst>
                                        <p:tav tm="0">
                                          <p:val>
                                            <p:strVal val="#ppt_x+#ppt_w*1.125000"/>
                                          </p:val>
                                        </p:tav>
                                        <p:tav tm="100000">
                                          <p:val>
                                            <p:strVal val="#ppt_x"/>
                                          </p:val>
                                        </p:tav>
                                      </p:tavLst>
                                    </p:anim>
                                    <p:animEffect transition="in" filter="wipe(left)">
                                      <p:cBhvr>
                                        <p:cTn id="137" dur="500"/>
                                        <p:tgtEl>
                                          <p:spTgt spid="175"/>
                                        </p:tgtEl>
                                      </p:cBhvr>
                                    </p:animEffect>
                                  </p:childTnLst>
                                </p:cTn>
                              </p:par>
                              <p:par>
                                <p:cTn id="138" presetID="12" presetClass="entr" presetSubtype="2" fill="hold" grpId="0" nodeType="withEffect">
                                  <p:stCondLst>
                                    <p:cond delay="0"/>
                                  </p:stCondLst>
                                  <p:childTnLst>
                                    <p:set>
                                      <p:cBhvr>
                                        <p:cTn id="139" dur="1" fill="hold">
                                          <p:stCondLst>
                                            <p:cond delay="0"/>
                                          </p:stCondLst>
                                        </p:cTn>
                                        <p:tgtEl>
                                          <p:spTgt spid="176"/>
                                        </p:tgtEl>
                                        <p:attrNameLst>
                                          <p:attrName>style.visibility</p:attrName>
                                        </p:attrNameLst>
                                      </p:cBhvr>
                                      <p:to>
                                        <p:strVal val="visible"/>
                                      </p:to>
                                    </p:set>
                                    <p:anim calcmode="lin" valueType="num">
                                      <p:cBhvr additive="base">
                                        <p:cTn id="140" dur="500"/>
                                        <p:tgtEl>
                                          <p:spTgt spid="176"/>
                                        </p:tgtEl>
                                        <p:attrNameLst>
                                          <p:attrName>ppt_x</p:attrName>
                                        </p:attrNameLst>
                                      </p:cBhvr>
                                      <p:tavLst>
                                        <p:tav tm="0">
                                          <p:val>
                                            <p:strVal val="#ppt_x+#ppt_w*1.125000"/>
                                          </p:val>
                                        </p:tav>
                                        <p:tav tm="100000">
                                          <p:val>
                                            <p:strVal val="#ppt_x"/>
                                          </p:val>
                                        </p:tav>
                                      </p:tavLst>
                                    </p:anim>
                                    <p:animEffect transition="in" filter="wipe(left)">
                                      <p:cBhvr>
                                        <p:cTn id="141"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p:bldP spid="170" grpId="0"/>
      <p:bldP spid="171" grpId="0"/>
      <p:bldP spid="172" grpId="0"/>
      <p:bldP spid="173" grpId="0"/>
      <p:bldP spid="174" grpId="0"/>
      <p:bldP spid="175" grpId="0"/>
      <p:bldP spid="17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2749452"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dirty="0" smtClean="0">
                <a:solidFill>
                  <a:srgbClr val="0067B4"/>
                </a:solidFill>
                <a:latin typeface="Arial" panose="020B0604020202020204" pitchFamily="34" charset="0"/>
                <a:cs typeface="Arial" panose="020B0604020202020204" pitchFamily="34" charset="0"/>
              </a:rPr>
              <a:t>详细工作计划方案</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grpSp>
        <p:nvGrpSpPr>
          <p:cNvPr id="75" name="组合 74"/>
          <p:cNvGrpSpPr/>
          <p:nvPr/>
        </p:nvGrpSpPr>
        <p:grpSpPr>
          <a:xfrm>
            <a:off x="786383" y="2087404"/>
            <a:ext cx="4446354" cy="627181"/>
            <a:chOff x="669540" y="2255926"/>
            <a:chExt cx="4446354" cy="627181"/>
          </a:xfrm>
        </p:grpSpPr>
        <p:sp>
          <p:nvSpPr>
            <p:cNvPr id="76" name="矩形 75"/>
            <p:cNvSpPr/>
            <p:nvPr/>
          </p:nvSpPr>
          <p:spPr>
            <a:xfrm>
              <a:off x="720388" y="2636578"/>
              <a:ext cx="3496656" cy="246529"/>
            </a:xfrm>
            <a:prstGeom prst="rect">
              <a:avLst/>
            </a:prstGeom>
            <a:solidFill>
              <a:srgbClr val="009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4217044" y="2636577"/>
              <a:ext cx="898850" cy="2465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12"/>
            <p:cNvSpPr txBox="1"/>
            <p:nvPr/>
          </p:nvSpPr>
          <p:spPr>
            <a:xfrm>
              <a:off x="669540" y="2255926"/>
              <a:ext cx="1452703" cy="369332"/>
            </a:xfrm>
            <a:prstGeom prst="rect">
              <a:avLst/>
            </a:prstGeom>
            <a:noFill/>
          </p:spPr>
          <p:txBody>
            <a:bodyPr wrap="square" rtlCol="0">
              <a:spAutoFit/>
            </a:bodyPr>
            <a:lstStyle/>
            <a:p>
              <a:r>
                <a:rPr lang="zh-CN" altLang="en-US" dirty="0" smtClean="0">
                  <a:solidFill>
                    <a:schemeClr val="accent3">
                      <a:lumMod val="50000"/>
                    </a:schemeClr>
                  </a:solidFill>
                  <a:latin typeface="微软雅黑" panose="020B0503020204020204" pitchFamily="34" charset="-122"/>
                  <a:ea typeface="微软雅黑" panose="020B0503020204020204" pitchFamily="34" charset="-122"/>
                </a:rPr>
                <a:t>第二季度</a:t>
              </a:r>
              <a:endParaRPr lang="zh-CN" altLang="en-US" dirty="0">
                <a:solidFill>
                  <a:schemeClr val="accent3">
                    <a:lumMod val="50000"/>
                  </a:schemeClr>
                </a:solidFill>
                <a:latin typeface="微软雅黑" panose="020B0503020204020204" pitchFamily="34" charset="-122"/>
                <a:ea typeface="微软雅黑" panose="020B0503020204020204" pitchFamily="34" charset="-122"/>
              </a:endParaRPr>
            </a:p>
          </p:txBody>
        </p:sp>
      </p:grpSp>
      <p:grpSp>
        <p:nvGrpSpPr>
          <p:cNvPr id="79" name="组合 78"/>
          <p:cNvGrpSpPr/>
          <p:nvPr/>
        </p:nvGrpSpPr>
        <p:grpSpPr>
          <a:xfrm>
            <a:off x="786383" y="2849404"/>
            <a:ext cx="4446354" cy="617769"/>
            <a:chOff x="669540" y="3085713"/>
            <a:chExt cx="4446354" cy="617769"/>
          </a:xfrm>
        </p:grpSpPr>
        <p:sp>
          <p:nvSpPr>
            <p:cNvPr id="81" name="矩形 80"/>
            <p:cNvSpPr/>
            <p:nvPr/>
          </p:nvSpPr>
          <p:spPr>
            <a:xfrm>
              <a:off x="2371016" y="3456952"/>
              <a:ext cx="2744878" cy="2465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13"/>
            <p:cNvSpPr txBox="1"/>
            <p:nvPr/>
          </p:nvSpPr>
          <p:spPr>
            <a:xfrm>
              <a:off x="669540" y="3085713"/>
              <a:ext cx="1452703" cy="369332"/>
            </a:xfrm>
            <a:prstGeom prst="rect">
              <a:avLst/>
            </a:prstGeom>
            <a:noFill/>
          </p:spPr>
          <p:txBody>
            <a:bodyPr wrap="square" rtlCol="0">
              <a:spAutoFit/>
            </a:bodyPr>
            <a:lstStyle/>
            <a:p>
              <a:r>
                <a:rPr lang="zh-CN" altLang="en-US" dirty="0" smtClean="0">
                  <a:solidFill>
                    <a:schemeClr val="accent3">
                      <a:lumMod val="50000"/>
                    </a:schemeClr>
                  </a:solidFill>
                  <a:latin typeface="微软雅黑" panose="020B0503020204020204" pitchFamily="34" charset="-122"/>
                  <a:ea typeface="微软雅黑" panose="020B0503020204020204" pitchFamily="34" charset="-122"/>
                </a:rPr>
                <a:t>第三季度</a:t>
              </a:r>
              <a:endParaRPr lang="zh-CN" altLang="en-US"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83" name="矩形 82"/>
            <p:cNvSpPr/>
            <p:nvPr/>
          </p:nvSpPr>
          <p:spPr>
            <a:xfrm>
              <a:off x="720388" y="3456952"/>
              <a:ext cx="2346513" cy="246530"/>
            </a:xfrm>
            <a:prstGeom prst="rect">
              <a:avLst/>
            </a:prstGeom>
            <a:solidFill>
              <a:srgbClr val="028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p:cNvGrpSpPr/>
          <p:nvPr/>
        </p:nvGrpSpPr>
        <p:grpSpPr>
          <a:xfrm>
            <a:off x="786383" y="3679189"/>
            <a:ext cx="4446354" cy="612759"/>
            <a:chOff x="669540" y="3915498"/>
            <a:chExt cx="4446354" cy="612759"/>
          </a:xfrm>
        </p:grpSpPr>
        <p:sp>
          <p:nvSpPr>
            <p:cNvPr id="85" name="文本框 14"/>
            <p:cNvSpPr txBox="1"/>
            <p:nvPr/>
          </p:nvSpPr>
          <p:spPr>
            <a:xfrm>
              <a:off x="669540" y="3915498"/>
              <a:ext cx="1452703" cy="369332"/>
            </a:xfrm>
            <a:prstGeom prst="rect">
              <a:avLst/>
            </a:prstGeom>
            <a:noFill/>
          </p:spPr>
          <p:txBody>
            <a:bodyPr wrap="square" rtlCol="0">
              <a:spAutoFit/>
            </a:bodyPr>
            <a:lstStyle/>
            <a:p>
              <a:r>
                <a:rPr lang="zh-CN" altLang="en-US" dirty="0" smtClean="0">
                  <a:solidFill>
                    <a:schemeClr val="accent3">
                      <a:lumMod val="50000"/>
                    </a:schemeClr>
                  </a:solidFill>
                  <a:latin typeface="微软雅黑" panose="020B0503020204020204" pitchFamily="34" charset="-122"/>
                  <a:ea typeface="微软雅黑" panose="020B0503020204020204" pitchFamily="34" charset="-122"/>
                </a:rPr>
                <a:t>第四季度</a:t>
              </a:r>
              <a:endParaRPr lang="zh-CN" altLang="en-US"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86" name="矩形 85"/>
            <p:cNvSpPr/>
            <p:nvPr/>
          </p:nvSpPr>
          <p:spPr>
            <a:xfrm>
              <a:off x="720387" y="4281728"/>
              <a:ext cx="3938308" cy="246529"/>
            </a:xfrm>
            <a:prstGeom prst="rect">
              <a:avLst/>
            </a:prstGeom>
            <a:solidFill>
              <a:srgbClr val="006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4658695" y="4281728"/>
              <a:ext cx="457199" cy="2465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4"/>
          <p:cNvGrpSpPr/>
          <p:nvPr/>
        </p:nvGrpSpPr>
        <p:grpSpPr>
          <a:xfrm>
            <a:off x="4564825" y="3574332"/>
            <a:ext cx="445662" cy="458799"/>
            <a:chOff x="5939521" y="4572770"/>
            <a:chExt cx="594216" cy="550559"/>
          </a:xfrm>
        </p:grpSpPr>
        <p:grpSp>
          <p:nvGrpSpPr>
            <p:cNvPr id="96" name="组合 95"/>
            <p:cNvGrpSpPr/>
            <p:nvPr/>
          </p:nvGrpSpPr>
          <p:grpSpPr>
            <a:xfrm>
              <a:off x="5942984" y="4572770"/>
              <a:ext cx="541778" cy="550559"/>
              <a:chOff x="6511364" y="4028283"/>
              <a:chExt cx="830997" cy="844465"/>
            </a:xfrm>
          </p:grpSpPr>
          <p:sp>
            <p:nvSpPr>
              <p:cNvPr id="98" name="椭圆 97"/>
              <p:cNvSpPr/>
              <p:nvPr/>
            </p:nvSpPr>
            <p:spPr>
              <a:xfrm>
                <a:off x="6511364" y="4028283"/>
                <a:ext cx="830997" cy="760871"/>
              </a:xfrm>
              <a:prstGeom prst="ellipse">
                <a:avLst/>
              </a:prstGeom>
              <a:solidFill>
                <a:srgbClr val="006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等腰三角形 98"/>
              <p:cNvSpPr/>
              <p:nvPr/>
            </p:nvSpPr>
            <p:spPr>
              <a:xfrm rot="10800000">
                <a:off x="6746646" y="4562030"/>
                <a:ext cx="360433" cy="310718"/>
              </a:xfrm>
              <a:prstGeom prst="triangle">
                <a:avLst/>
              </a:prstGeom>
              <a:solidFill>
                <a:srgbClr val="006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7" name="文本框 17"/>
            <p:cNvSpPr txBox="1"/>
            <p:nvPr/>
          </p:nvSpPr>
          <p:spPr>
            <a:xfrm>
              <a:off x="5939521" y="4603249"/>
              <a:ext cx="594216" cy="406265"/>
            </a:xfrm>
            <a:prstGeom prst="rect">
              <a:avLst/>
            </a:prstGeom>
            <a:noFill/>
          </p:spPr>
          <p:txBody>
            <a:bodyPr wrap="squar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95</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100" name="组合 99"/>
          <p:cNvGrpSpPr/>
          <p:nvPr/>
        </p:nvGrpSpPr>
        <p:grpSpPr>
          <a:xfrm>
            <a:off x="4172133" y="2102907"/>
            <a:ext cx="381581" cy="355148"/>
            <a:chOff x="5564037" y="3542535"/>
            <a:chExt cx="508775" cy="426178"/>
          </a:xfrm>
        </p:grpSpPr>
        <p:grpSp>
          <p:nvGrpSpPr>
            <p:cNvPr id="101" name="组合 100"/>
            <p:cNvGrpSpPr/>
            <p:nvPr/>
          </p:nvGrpSpPr>
          <p:grpSpPr>
            <a:xfrm>
              <a:off x="5570386" y="3542535"/>
              <a:ext cx="414733" cy="426178"/>
              <a:chOff x="6511364" y="4018820"/>
              <a:chExt cx="830997" cy="853928"/>
            </a:xfrm>
            <a:solidFill>
              <a:srgbClr val="E74C2E"/>
            </a:solidFill>
          </p:grpSpPr>
          <p:sp>
            <p:nvSpPr>
              <p:cNvPr id="103" name="椭圆 102"/>
              <p:cNvSpPr/>
              <p:nvPr/>
            </p:nvSpPr>
            <p:spPr>
              <a:xfrm>
                <a:off x="6511364" y="4018820"/>
                <a:ext cx="830997" cy="770333"/>
              </a:xfrm>
              <a:prstGeom prst="ellipse">
                <a:avLst/>
              </a:prstGeom>
              <a:solidFill>
                <a:srgbClr val="009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等腰三角形 103"/>
              <p:cNvSpPr/>
              <p:nvPr/>
            </p:nvSpPr>
            <p:spPr>
              <a:xfrm rot="10800000">
                <a:off x="6746646" y="4562030"/>
                <a:ext cx="360433" cy="310718"/>
              </a:xfrm>
              <a:prstGeom prst="triangle">
                <a:avLst/>
              </a:prstGeom>
              <a:solidFill>
                <a:srgbClr val="009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2" name="文本框 50"/>
            <p:cNvSpPr txBox="1"/>
            <p:nvPr/>
          </p:nvSpPr>
          <p:spPr>
            <a:xfrm>
              <a:off x="5564037" y="3595874"/>
              <a:ext cx="508775" cy="295465"/>
            </a:xfrm>
            <a:prstGeom prst="rect">
              <a:avLst/>
            </a:prstGeom>
            <a:noFill/>
          </p:spPr>
          <p:txBody>
            <a:bodyPr wrap="square"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85</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nvGrpSpPr>
          <p:cNvPr id="105" name="组合 104"/>
          <p:cNvGrpSpPr/>
          <p:nvPr/>
        </p:nvGrpSpPr>
        <p:grpSpPr>
          <a:xfrm>
            <a:off x="2937037" y="2849404"/>
            <a:ext cx="450368" cy="362119"/>
            <a:chOff x="5448813" y="3534170"/>
            <a:chExt cx="600490" cy="434542"/>
          </a:xfrm>
        </p:grpSpPr>
        <p:grpSp>
          <p:nvGrpSpPr>
            <p:cNvPr id="106" name="组合 105"/>
            <p:cNvGrpSpPr/>
            <p:nvPr/>
          </p:nvGrpSpPr>
          <p:grpSpPr>
            <a:xfrm>
              <a:off x="5570386" y="3534170"/>
              <a:ext cx="414733" cy="434542"/>
              <a:chOff x="6511364" y="4002061"/>
              <a:chExt cx="830997" cy="870687"/>
            </a:xfrm>
            <a:solidFill>
              <a:srgbClr val="E74C2E"/>
            </a:solidFill>
          </p:grpSpPr>
          <p:sp>
            <p:nvSpPr>
              <p:cNvPr id="108" name="椭圆 107"/>
              <p:cNvSpPr/>
              <p:nvPr/>
            </p:nvSpPr>
            <p:spPr>
              <a:xfrm>
                <a:off x="6511364" y="4002061"/>
                <a:ext cx="830997" cy="787090"/>
              </a:xfrm>
              <a:prstGeom prst="ellipse">
                <a:avLst/>
              </a:prstGeom>
              <a:solidFill>
                <a:srgbClr val="028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等腰三角形 108"/>
              <p:cNvSpPr/>
              <p:nvPr/>
            </p:nvSpPr>
            <p:spPr>
              <a:xfrm rot="10800000">
                <a:off x="6746646" y="4562030"/>
                <a:ext cx="360433" cy="310718"/>
              </a:xfrm>
              <a:prstGeom prst="triangle">
                <a:avLst/>
              </a:prstGeom>
              <a:solidFill>
                <a:srgbClr val="028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7" name="文本框 55"/>
            <p:cNvSpPr txBox="1"/>
            <p:nvPr/>
          </p:nvSpPr>
          <p:spPr>
            <a:xfrm>
              <a:off x="5448813" y="3585481"/>
              <a:ext cx="600490" cy="295465"/>
            </a:xfrm>
            <a:prstGeom prst="rect">
              <a:avLst/>
            </a:prstGeom>
            <a:noFill/>
          </p:spPr>
          <p:txBody>
            <a:bodyPr wrap="square" rtlCol="0">
              <a:spAutoFit/>
            </a:bodyPr>
            <a:lstStyle/>
            <a:p>
              <a:pPr algn="ctr"/>
              <a:r>
                <a:rPr lang="en-US" altLang="zh-CN" sz="1000" dirty="0">
                  <a:solidFill>
                    <a:schemeClr val="bg1"/>
                  </a:solidFill>
                  <a:latin typeface="微软雅黑" panose="020B0503020204020204" pitchFamily="34" charset="-122"/>
                  <a:ea typeface="微软雅黑" panose="020B0503020204020204" pitchFamily="34" charset="-122"/>
                </a:rPr>
                <a:t>65</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nvGrpSpPr>
          <p:cNvPr id="110" name="组合 109"/>
          <p:cNvGrpSpPr/>
          <p:nvPr/>
        </p:nvGrpSpPr>
        <p:grpSpPr>
          <a:xfrm>
            <a:off x="3464334" y="1333935"/>
            <a:ext cx="389617" cy="353345"/>
            <a:chOff x="5551177" y="3544696"/>
            <a:chExt cx="519489" cy="424014"/>
          </a:xfrm>
        </p:grpSpPr>
        <p:grpSp>
          <p:nvGrpSpPr>
            <p:cNvPr id="111" name="组合 110"/>
            <p:cNvGrpSpPr/>
            <p:nvPr/>
          </p:nvGrpSpPr>
          <p:grpSpPr>
            <a:xfrm>
              <a:off x="5570386" y="3544696"/>
              <a:ext cx="414733" cy="424014"/>
              <a:chOff x="6511364" y="4023155"/>
              <a:chExt cx="830997" cy="849593"/>
            </a:xfrm>
            <a:solidFill>
              <a:srgbClr val="E74C2E"/>
            </a:solidFill>
          </p:grpSpPr>
          <p:sp>
            <p:nvSpPr>
              <p:cNvPr id="113" name="椭圆 112"/>
              <p:cNvSpPr/>
              <p:nvPr/>
            </p:nvSpPr>
            <p:spPr>
              <a:xfrm>
                <a:off x="6511364" y="4023155"/>
                <a:ext cx="830997" cy="7659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等腰三角形 113"/>
              <p:cNvSpPr/>
              <p:nvPr/>
            </p:nvSpPr>
            <p:spPr>
              <a:xfrm rot="10800000">
                <a:off x="6746646" y="4562030"/>
                <a:ext cx="360433" cy="310718"/>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12" name="文本框 10"/>
            <p:cNvSpPr txBox="1"/>
            <p:nvPr/>
          </p:nvSpPr>
          <p:spPr>
            <a:xfrm>
              <a:off x="5551177" y="3598038"/>
              <a:ext cx="519489" cy="295465"/>
            </a:xfrm>
            <a:prstGeom prst="rect">
              <a:avLst/>
            </a:prstGeom>
            <a:noFill/>
          </p:spPr>
          <p:txBody>
            <a:bodyPr wrap="square" rtlCol="0">
              <a:spAutoFit/>
            </a:bodyPr>
            <a:lstStyle/>
            <a:p>
              <a:r>
                <a:rPr lang="en-US" altLang="zh-CN" sz="1000" dirty="0" smtClean="0">
                  <a:solidFill>
                    <a:schemeClr val="bg1"/>
                  </a:solidFill>
                  <a:latin typeface="微软雅黑" panose="020B0503020204020204" pitchFamily="34" charset="-122"/>
                  <a:ea typeface="微软雅黑" panose="020B0503020204020204" pitchFamily="34" charset="-122"/>
                </a:rPr>
                <a:t>70</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nvGrpSpPr>
          <p:cNvPr id="115" name="组合 114"/>
          <p:cNvGrpSpPr/>
          <p:nvPr/>
        </p:nvGrpSpPr>
        <p:grpSpPr>
          <a:xfrm>
            <a:off x="786383" y="1277144"/>
            <a:ext cx="4446354" cy="675479"/>
            <a:chOff x="669540" y="1381284"/>
            <a:chExt cx="4446354" cy="675479"/>
          </a:xfrm>
        </p:grpSpPr>
        <p:sp>
          <p:nvSpPr>
            <p:cNvPr id="116" name="矩形 115"/>
            <p:cNvSpPr/>
            <p:nvPr/>
          </p:nvSpPr>
          <p:spPr>
            <a:xfrm>
              <a:off x="720388" y="1810234"/>
              <a:ext cx="2803712" cy="24652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文本框 11"/>
            <p:cNvSpPr txBox="1"/>
            <p:nvPr/>
          </p:nvSpPr>
          <p:spPr>
            <a:xfrm>
              <a:off x="669540" y="1381284"/>
              <a:ext cx="1452703" cy="369332"/>
            </a:xfrm>
            <a:prstGeom prst="rect">
              <a:avLst/>
            </a:prstGeom>
            <a:noFill/>
          </p:spPr>
          <p:txBody>
            <a:bodyPr wrap="square" rtlCol="0">
              <a:spAutoFit/>
            </a:bodyPr>
            <a:lstStyle/>
            <a:p>
              <a:r>
                <a:rPr lang="zh-CN" altLang="en-US" dirty="0" smtClean="0">
                  <a:solidFill>
                    <a:schemeClr val="accent3">
                      <a:lumMod val="50000"/>
                    </a:schemeClr>
                  </a:solidFill>
                  <a:latin typeface="微软雅黑" panose="020B0503020204020204" pitchFamily="34" charset="-122"/>
                  <a:ea typeface="微软雅黑" panose="020B0503020204020204" pitchFamily="34" charset="-122"/>
                </a:rPr>
                <a:t>第一季度</a:t>
              </a:r>
              <a:endParaRPr lang="zh-CN" altLang="en-US"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118" name="矩形 117"/>
            <p:cNvSpPr/>
            <p:nvPr/>
          </p:nvSpPr>
          <p:spPr>
            <a:xfrm>
              <a:off x="3517378" y="1810234"/>
              <a:ext cx="1598516" cy="2465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9" name="TextBox 22"/>
          <p:cNvSpPr txBox="1"/>
          <p:nvPr/>
        </p:nvSpPr>
        <p:spPr>
          <a:xfrm>
            <a:off x="5680237" y="1943880"/>
            <a:ext cx="3000545" cy="915934"/>
          </a:xfrm>
          <a:prstGeom prst="rect">
            <a:avLst/>
          </a:prstGeom>
          <a:noFill/>
        </p:spPr>
        <p:txBody>
          <a:bodyPr wrap="square" lIns="65828" tIns="32914" rIns="65828" bIns="32914"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pPr lvl="0" algn="l" fontAlgn="auto">
              <a:spcBef>
                <a:spcPts val="0"/>
              </a:spcBef>
              <a:defRPr/>
            </a:pPr>
            <a:r>
              <a:rPr kumimoji="0" lang="zh-CN" altLang="en-US" sz="1150" b="0" i="0" u="none" strike="noStrike" kern="0" cap="none" spc="0" normalizeH="0" baseline="0" noProof="1">
                <a:ln>
                  <a:noFill/>
                </a:ln>
                <a:solidFill>
                  <a:schemeClr val="accent3">
                    <a:lumMod val="75000"/>
                  </a:schemeClr>
                </a:solidFill>
                <a:effectLst/>
                <a:uLnTx/>
                <a:uFillTx/>
              </a:rPr>
              <a:t>您的内容打在这里，或者通过复制您的文本后，在此框中选择粘贴，并选择只保留</a:t>
            </a:r>
            <a:r>
              <a:rPr lang="zh-CN" altLang="en-US" sz="1150" b="0" kern="0" noProof="1">
                <a:solidFill>
                  <a:schemeClr val="accent3">
                    <a:lumMod val="75000"/>
                  </a:schemeClr>
                </a:solidFill>
              </a:rPr>
              <a:t>文字您的内容打在这里，或者通过复制您的文本后，在此框中选择粘贴，并选择只保留文字。</a:t>
            </a:r>
            <a:endParaRPr kumimoji="0" lang="en-US" altLang="zh-CN" sz="1150" b="0" i="0" u="none" strike="noStrike" kern="0" cap="none" spc="0" normalizeH="0" baseline="0" noProof="1">
              <a:ln>
                <a:noFill/>
              </a:ln>
              <a:solidFill>
                <a:schemeClr val="accent3">
                  <a:lumMod val="75000"/>
                </a:schemeClr>
              </a:solidFill>
              <a:effectLst/>
              <a:uLnTx/>
              <a:uFillTx/>
            </a:endParaRPr>
          </a:p>
        </p:txBody>
      </p:sp>
      <p:sp>
        <p:nvSpPr>
          <p:cNvPr id="120" name="TextBox 119"/>
          <p:cNvSpPr txBox="1"/>
          <p:nvPr/>
        </p:nvSpPr>
        <p:spPr>
          <a:xfrm>
            <a:off x="5680237" y="1401604"/>
            <a:ext cx="2971800" cy="453960"/>
          </a:xfrm>
          <a:prstGeom prst="rect">
            <a:avLst/>
          </a:prstGeom>
          <a:noFill/>
        </p:spPr>
        <p:txBody>
          <a:bodyPr wrap="square" lIns="68571" tIns="34285" rIns="68571" bIns="34285" rtlCol="0">
            <a:spAutoFit/>
          </a:bodyPr>
          <a:lstStyle/>
          <a:p>
            <a:pPr algn="l"/>
            <a:r>
              <a:rPr lang="zh-CN" altLang="en-US" sz="2500" dirty="0" smtClean="0">
                <a:solidFill>
                  <a:schemeClr val="accent3">
                    <a:lumMod val="50000"/>
                  </a:schemeClr>
                </a:solidFill>
                <a:latin typeface="微软雅黑" panose="020B0503020204020204" pitchFamily="34" charset="-122"/>
                <a:ea typeface="微软雅黑" panose="020B0503020204020204" pitchFamily="34" charset="-122"/>
              </a:rPr>
              <a:t>点击添加标题文字</a:t>
            </a:r>
            <a:endParaRPr lang="zh-CN" altLang="en-US" sz="2500"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121" name="TextBox 120"/>
          <p:cNvSpPr txBox="1"/>
          <p:nvPr/>
        </p:nvSpPr>
        <p:spPr>
          <a:xfrm>
            <a:off x="5604037" y="3234388"/>
            <a:ext cx="2971800" cy="377016"/>
          </a:xfrm>
          <a:prstGeom prst="rect">
            <a:avLst/>
          </a:prstGeom>
          <a:noFill/>
        </p:spPr>
        <p:txBody>
          <a:bodyPr wrap="square" lIns="68571" tIns="34285" rIns="68571" bIns="34285" rtlCol="0">
            <a:spAutoFit/>
          </a:bodyPr>
          <a:lstStyle/>
          <a:p>
            <a:pPr algn="l"/>
            <a:r>
              <a:rPr lang="zh-CN" altLang="en-US" sz="2000" dirty="0" smtClean="0">
                <a:solidFill>
                  <a:schemeClr val="accent3">
                    <a:lumMod val="50000"/>
                  </a:schemeClr>
                </a:solidFill>
                <a:latin typeface="微软雅黑" panose="020B0503020204020204" pitchFamily="34" charset="-122"/>
                <a:ea typeface="微软雅黑" panose="020B0503020204020204" pitchFamily="34" charset="-122"/>
              </a:rPr>
              <a:t>全年总额：</a:t>
            </a:r>
            <a:endParaRPr lang="zh-CN" altLang="en-US" sz="2000"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122" name="TextBox 121"/>
          <p:cNvSpPr txBox="1"/>
          <p:nvPr/>
        </p:nvSpPr>
        <p:spPr>
          <a:xfrm>
            <a:off x="5604037" y="3534723"/>
            <a:ext cx="2971800" cy="838681"/>
          </a:xfrm>
          <a:prstGeom prst="rect">
            <a:avLst/>
          </a:prstGeom>
          <a:noFill/>
        </p:spPr>
        <p:txBody>
          <a:bodyPr wrap="square" lIns="68571" tIns="34285" rIns="68571" bIns="34285" rtlCol="0">
            <a:spAutoFit/>
          </a:bodyPr>
          <a:lstStyle/>
          <a:p>
            <a:pPr algn="l"/>
            <a:r>
              <a:rPr lang="en-US" altLang="zh-CN" sz="5000" b="0" dirty="0" smtClean="0">
                <a:solidFill>
                  <a:schemeClr val="accent3">
                    <a:lumMod val="50000"/>
                  </a:schemeClr>
                </a:solidFill>
                <a:latin typeface="Impact" panose="020B0806030902050204" pitchFamily="34" charset="0"/>
                <a:ea typeface="微软雅黑" panose="020B0503020204020204" pitchFamily="34" charset="-122"/>
              </a:rPr>
              <a:t>23,812,969</a:t>
            </a:r>
            <a:endParaRPr lang="zh-CN" altLang="en-US" sz="5000" b="0" dirty="0">
              <a:solidFill>
                <a:schemeClr val="accent3">
                  <a:lumMod val="50000"/>
                </a:schemeClr>
              </a:solidFill>
              <a:latin typeface="Impact" panose="020B0806030902050204" pitchFamily="34" charset="0"/>
              <a:ea typeface="微软雅黑" panose="020B0503020204020204" pitchFamily="34" charset="-122"/>
            </a:endParaRPr>
          </a:p>
        </p:txBody>
      </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2" presetClass="entr" presetSubtype="8" fill="hold" nodeType="afterEffect">
                                  <p:stCondLst>
                                    <p:cond delay="0"/>
                                  </p:stCondLst>
                                  <p:childTnLst>
                                    <p:set>
                                      <p:cBhvr>
                                        <p:cTn id="24" dur="1" fill="hold">
                                          <p:stCondLst>
                                            <p:cond delay="0"/>
                                          </p:stCondLst>
                                        </p:cTn>
                                        <p:tgtEl>
                                          <p:spTgt spid="115"/>
                                        </p:tgtEl>
                                        <p:attrNameLst>
                                          <p:attrName>style.visibility</p:attrName>
                                        </p:attrNameLst>
                                      </p:cBhvr>
                                      <p:to>
                                        <p:strVal val="visible"/>
                                      </p:to>
                                    </p:set>
                                    <p:anim calcmode="lin" valueType="num">
                                      <p:cBhvr additive="base">
                                        <p:cTn id="25" dur="500" fill="hold"/>
                                        <p:tgtEl>
                                          <p:spTgt spid="115"/>
                                        </p:tgtEl>
                                        <p:attrNameLst>
                                          <p:attrName>ppt_x</p:attrName>
                                        </p:attrNameLst>
                                      </p:cBhvr>
                                      <p:tavLst>
                                        <p:tav tm="0">
                                          <p:val>
                                            <p:strVal val="0-#ppt_w/2"/>
                                          </p:val>
                                        </p:tav>
                                        <p:tav tm="100000">
                                          <p:val>
                                            <p:strVal val="#ppt_x"/>
                                          </p:val>
                                        </p:tav>
                                      </p:tavLst>
                                    </p:anim>
                                    <p:anim calcmode="lin" valueType="num">
                                      <p:cBhvr additive="base">
                                        <p:cTn id="26" dur="500" fill="hold"/>
                                        <p:tgtEl>
                                          <p:spTgt spid="115"/>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110"/>
                                        </p:tgtEl>
                                        <p:attrNameLst>
                                          <p:attrName>style.visibility</p:attrName>
                                        </p:attrNameLst>
                                      </p:cBhvr>
                                      <p:to>
                                        <p:strVal val="visible"/>
                                      </p:to>
                                    </p:set>
                                    <p:animEffect transition="in" filter="fade">
                                      <p:cBhvr>
                                        <p:cTn id="30" dur="500"/>
                                        <p:tgtEl>
                                          <p:spTgt spid="110"/>
                                        </p:tgtEl>
                                      </p:cBhvr>
                                    </p:animEffect>
                                    <p:anim calcmode="lin" valueType="num">
                                      <p:cBhvr>
                                        <p:cTn id="31" dur="500" fill="hold"/>
                                        <p:tgtEl>
                                          <p:spTgt spid="110"/>
                                        </p:tgtEl>
                                        <p:attrNameLst>
                                          <p:attrName>ppt_x</p:attrName>
                                        </p:attrNameLst>
                                      </p:cBhvr>
                                      <p:tavLst>
                                        <p:tav tm="0">
                                          <p:val>
                                            <p:strVal val="#ppt_x"/>
                                          </p:val>
                                        </p:tav>
                                        <p:tav tm="100000">
                                          <p:val>
                                            <p:strVal val="#ppt_x"/>
                                          </p:val>
                                        </p:tav>
                                      </p:tavLst>
                                    </p:anim>
                                    <p:anim calcmode="lin" valueType="num">
                                      <p:cBhvr>
                                        <p:cTn id="32" dur="500" fill="hold"/>
                                        <p:tgtEl>
                                          <p:spTgt spid="110"/>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2" presetClass="entr" presetSubtype="8" fill="hold" nodeType="afterEffect">
                                  <p:stCondLst>
                                    <p:cond delay="0"/>
                                  </p:stCondLst>
                                  <p:childTnLst>
                                    <p:set>
                                      <p:cBhvr>
                                        <p:cTn id="35" dur="1" fill="hold">
                                          <p:stCondLst>
                                            <p:cond delay="0"/>
                                          </p:stCondLst>
                                        </p:cTn>
                                        <p:tgtEl>
                                          <p:spTgt spid="75"/>
                                        </p:tgtEl>
                                        <p:attrNameLst>
                                          <p:attrName>style.visibility</p:attrName>
                                        </p:attrNameLst>
                                      </p:cBhvr>
                                      <p:to>
                                        <p:strVal val="visible"/>
                                      </p:to>
                                    </p:set>
                                    <p:anim calcmode="lin" valueType="num">
                                      <p:cBhvr additive="base">
                                        <p:cTn id="36" dur="500" fill="hold"/>
                                        <p:tgtEl>
                                          <p:spTgt spid="75"/>
                                        </p:tgtEl>
                                        <p:attrNameLst>
                                          <p:attrName>ppt_x</p:attrName>
                                        </p:attrNameLst>
                                      </p:cBhvr>
                                      <p:tavLst>
                                        <p:tav tm="0">
                                          <p:val>
                                            <p:strVal val="0-#ppt_w/2"/>
                                          </p:val>
                                        </p:tav>
                                        <p:tav tm="100000">
                                          <p:val>
                                            <p:strVal val="#ppt_x"/>
                                          </p:val>
                                        </p:tav>
                                      </p:tavLst>
                                    </p:anim>
                                    <p:anim calcmode="lin" valueType="num">
                                      <p:cBhvr additive="base">
                                        <p:cTn id="37" dur="500" fill="hold"/>
                                        <p:tgtEl>
                                          <p:spTgt spid="75"/>
                                        </p:tgtEl>
                                        <p:attrNameLst>
                                          <p:attrName>ppt_y</p:attrName>
                                        </p:attrNameLst>
                                      </p:cBhvr>
                                      <p:tavLst>
                                        <p:tav tm="0">
                                          <p:val>
                                            <p:strVal val="#ppt_y"/>
                                          </p:val>
                                        </p:tav>
                                        <p:tav tm="100000">
                                          <p:val>
                                            <p:strVal val="#ppt_y"/>
                                          </p:val>
                                        </p:tav>
                                      </p:tavLst>
                                    </p:anim>
                                  </p:childTnLst>
                                </p:cTn>
                              </p:par>
                            </p:childTnLst>
                          </p:cTn>
                        </p:par>
                        <p:par>
                          <p:cTn id="38" fill="hold">
                            <p:stCondLst>
                              <p:cond delay="3000"/>
                            </p:stCondLst>
                            <p:childTnLst>
                              <p:par>
                                <p:cTn id="39" presetID="42" presetClass="entr" presetSubtype="0" fill="hold" nodeType="afterEffect">
                                  <p:stCondLst>
                                    <p:cond delay="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500"/>
                                        <p:tgtEl>
                                          <p:spTgt spid="100"/>
                                        </p:tgtEl>
                                      </p:cBhvr>
                                    </p:animEffect>
                                    <p:anim calcmode="lin" valueType="num">
                                      <p:cBhvr>
                                        <p:cTn id="42" dur="500" fill="hold"/>
                                        <p:tgtEl>
                                          <p:spTgt spid="100"/>
                                        </p:tgtEl>
                                        <p:attrNameLst>
                                          <p:attrName>ppt_x</p:attrName>
                                        </p:attrNameLst>
                                      </p:cBhvr>
                                      <p:tavLst>
                                        <p:tav tm="0">
                                          <p:val>
                                            <p:strVal val="#ppt_x"/>
                                          </p:val>
                                        </p:tav>
                                        <p:tav tm="100000">
                                          <p:val>
                                            <p:strVal val="#ppt_x"/>
                                          </p:val>
                                        </p:tav>
                                      </p:tavLst>
                                    </p:anim>
                                    <p:anim calcmode="lin" valueType="num">
                                      <p:cBhvr>
                                        <p:cTn id="43" dur="500" fill="hold"/>
                                        <p:tgtEl>
                                          <p:spTgt spid="100"/>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2" presetClass="entr" presetSubtype="8" fill="hold" nodeType="afterEffect">
                                  <p:stCondLst>
                                    <p:cond delay="0"/>
                                  </p:stCondLst>
                                  <p:childTnLst>
                                    <p:set>
                                      <p:cBhvr>
                                        <p:cTn id="46" dur="1" fill="hold">
                                          <p:stCondLst>
                                            <p:cond delay="0"/>
                                          </p:stCondLst>
                                        </p:cTn>
                                        <p:tgtEl>
                                          <p:spTgt spid="79"/>
                                        </p:tgtEl>
                                        <p:attrNameLst>
                                          <p:attrName>style.visibility</p:attrName>
                                        </p:attrNameLst>
                                      </p:cBhvr>
                                      <p:to>
                                        <p:strVal val="visible"/>
                                      </p:to>
                                    </p:set>
                                    <p:anim calcmode="lin" valueType="num">
                                      <p:cBhvr additive="base">
                                        <p:cTn id="47" dur="500" fill="hold"/>
                                        <p:tgtEl>
                                          <p:spTgt spid="79"/>
                                        </p:tgtEl>
                                        <p:attrNameLst>
                                          <p:attrName>ppt_x</p:attrName>
                                        </p:attrNameLst>
                                      </p:cBhvr>
                                      <p:tavLst>
                                        <p:tav tm="0">
                                          <p:val>
                                            <p:strVal val="0-#ppt_w/2"/>
                                          </p:val>
                                        </p:tav>
                                        <p:tav tm="100000">
                                          <p:val>
                                            <p:strVal val="#ppt_x"/>
                                          </p:val>
                                        </p:tav>
                                      </p:tavLst>
                                    </p:anim>
                                    <p:anim calcmode="lin" valueType="num">
                                      <p:cBhvr additive="base">
                                        <p:cTn id="48" dur="500" fill="hold"/>
                                        <p:tgtEl>
                                          <p:spTgt spid="79"/>
                                        </p:tgtEl>
                                        <p:attrNameLst>
                                          <p:attrName>ppt_y</p:attrName>
                                        </p:attrNameLst>
                                      </p:cBhvr>
                                      <p:tavLst>
                                        <p:tav tm="0">
                                          <p:val>
                                            <p:strVal val="#ppt_y"/>
                                          </p:val>
                                        </p:tav>
                                        <p:tav tm="100000">
                                          <p:val>
                                            <p:strVal val="#ppt_y"/>
                                          </p:val>
                                        </p:tav>
                                      </p:tavLst>
                                    </p:anim>
                                  </p:childTnLst>
                                </p:cTn>
                              </p:par>
                            </p:childTnLst>
                          </p:cTn>
                        </p:par>
                        <p:par>
                          <p:cTn id="49" fill="hold">
                            <p:stCondLst>
                              <p:cond delay="4000"/>
                            </p:stCondLst>
                            <p:childTnLst>
                              <p:par>
                                <p:cTn id="50" presetID="42" presetClass="entr" presetSubtype="0" fill="hold" nodeType="afterEffect">
                                  <p:stCondLst>
                                    <p:cond delay="0"/>
                                  </p:stCondLst>
                                  <p:childTnLst>
                                    <p:set>
                                      <p:cBhvr>
                                        <p:cTn id="51" dur="1" fill="hold">
                                          <p:stCondLst>
                                            <p:cond delay="0"/>
                                          </p:stCondLst>
                                        </p:cTn>
                                        <p:tgtEl>
                                          <p:spTgt spid="105"/>
                                        </p:tgtEl>
                                        <p:attrNameLst>
                                          <p:attrName>style.visibility</p:attrName>
                                        </p:attrNameLst>
                                      </p:cBhvr>
                                      <p:to>
                                        <p:strVal val="visible"/>
                                      </p:to>
                                    </p:set>
                                    <p:animEffect transition="in" filter="fade">
                                      <p:cBhvr>
                                        <p:cTn id="52" dur="500"/>
                                        <p:tgtEl>
                                          <p:spTgt spid="105"/>
                                        </p:tgtEl>
                                      </p:cBhvr>
                                    </p:animEffect>
                                    <p:anim calcmode="lin" valueType="num">
                                      <p:cBhvr>
                                        <p:cTn id="53" dur="500" fill="hold"/>
                                        <p:tgtEl>
                                          <p:spTgt spid="105"/>
                                        </p:tgtEl>
                                        <p:attrNameLst>
                                          <p:attrName>ppt_x</p:attrName>
                                        </p:attrNameLst>
                                      </p:cBhvr>
                                      <p:tavLst>
                                        <p:tav tm="0">
                                          <p:val>
                                            <p:strVal val="#ppt_x"/>
                                          </p:val>
                                        </p:tav>
                                        <p:tav tm="100000">
                                          <p:val>
                                            <p:strVal val="#ppt_x"/>
                                          </p:val>
                                        </p:tav>
                                      </p:tavLst>
                                    </p:anim>
                                    <p:anim calcmode="lin" valueType="num">
                                      <p:cBhvr>
                                        <p:cTn id="54" dur="500" fill="hold"/>
                                        <p:tgtEl>
                                          <p:spTgt spid="105"/>
                                        </p:tgtEl>
                                        <p:attrNameLst>
                                          <p:attrName>ppt_y</p:attrName>
                                        </p:attrNameLst>
                                      </p:cBhvr>
                                      <p:tavLst>
                                        <p:tav tm="0">
                                          <p:val>
                                            <p:strVal val="#ppt_y+.1"/>
                                          </p:val>
                                        </p:tav>
                                        <p:tav tm="100000">
                                          <p:val>
                                            <p:strVal val="#ppt_y"/>
                                          </p:val>
                                        </p:tav>
                                      </p:tavLst>
                                    </p:anim>
                                  </p:childTnLst>
                                </p:cTn>
                              </p:par>
                            </p:childTnLst>
                          </p:cTn>
                        </p:par>
                        <p:par>
                          <p:cTn id="55" fill="hold">
                            <p:stCondLst>
                              <p:cond delay="4500"/>
                            </p:stCondLst>
                            <p:childTnLst>
                              <p:par>
                                <p:cTn id="56" presetID="2" presetClass="entr" presetSubtype="8" fill="hold" nodeType="afterEffect">
                                  <p:stCondLst>
                                    <p:cond delay="0"/>
                                  </p:stCondLst>
                                  <p:childTnLst>
                                    <p:set>
                                      <p:cBhvr>
                                        <p:cTn id="57" dur="1" fill="hold">
                                          <p:stCondLst>
                                            <p:cond delay="0"/>
                                          </p:stCondLst>
                                        </p:cTn>
                                        <p:tgtEl>
                                          <p:spTgt spid="84"/>
                                        </p:tgtEl>
                                        <p:attrNameLst>
                                          <p:attrName>style.visibility</p:attrName>
                                        </p:attrNameLst>
                                      </p:cBhvr>
                                      <p:to>
                                        <p:strVal val="visible"/>
                                      </p:to>
                                    </p:set>
                                    <p:anim calcmode="lin" valueType="num">
                                      <p:cBhvr additive="base">
                                        <p:cTn id="58" dur="500" fill="hold"/>
                                        <p:tgtEl>
                                          <p:spTgt spid="84"/>
                                        </p:tgtEl>
                                        <p:attrNameLst>
                                          <p:attrName>ppt_x</p:attrName>
                                        </p:attrNameLst>
                                      </p:cBhvr>
                                      <p:tavLst>
                                        <p:tav tm="0">
                                          <p:val>
                                            <p:strVal val="0-#ppt_w/2"/>
                                          </p:val>
                                        </p:tav>
                                        <p:tav tm="100000">
                                          <p:val>
                                            <p:strVal val="#ppt_x"/>
                                          </p:val>
                                        </p:tav>
                                      </p:tavLst>
                                    </p:anim>
                                    <p:anim calcmode="lin" valueType="num">
                                      <p:cBhvr additive="base">
                                        <p:cTn id="59" dur="500" fill="hold"/>
                                        <p:tgtEl>
                                          <p:spTgt spid="84"/>
                                        </p:tgtEl>
                                        <p:attrNameLst>
                                          <p:attrName>ppt_y</p:attrName>
                                        </p:attrNameLst>
                                      </p:cBhvr>
                                      <p:tavLst>
                                        <p:tav tm="0">
                                          <p:val>
                                            <p:strVal val="#ppt_y"/>
                                          </p:val>
                                        </p:tav>
                                        <p:tav tm="100000">
                                          <p:val>
                                            <p:strVal val="#ppt_y"/>
                                          </p:val>
                                        </p:tav>
                                      </p:tavLst>
                                    </p:anim>
                                  </p:childTnLst>
                                </p:cTn>
                              </p:par>
                            </p:childTnLst>
                          </p:cTn>
                        </p:par>
                        <p:par>
                          <p:cTn id="60" fill="hold">
                            <p:stCondLst>
                              <p:cond delay="5000"/>
                            </p:stCondLst>
                            <p:childTnLst>
                              <p:par>
                                <p:cTn id="61" presetID="42" presetClass="entr" presetSubtype="0" fill="hold" nodeType="afterEffect">
                                  <p:stCondLst>
                                    <p:cond delay="0"/>
                                  </p:stCondLst>
                                  <p:childTnLst>
                                    <p:set>
                                      <p:cBhvr>
                                        <p:cTn id="62" dur="1" fill="hold">
                                          <p:stCondLst>
                                            <p:cond delay="0"/>
                                          </p:stCondLst>
                                        </p:cTn>
                                        <p:tgtEl>
                                          <p:spTgt spid="95"/>
                                        </p:tgtEl>
                                        <p:attrNameLst>
                                          <p:attrName>style.visibility</p:attrName>
                                        </p:attrNameLst>
                                      </p:cBhvr>
                                      <p:to>
                                        <p:strVal val="visible"/>
                                      </p:to>
                                    </p:set>
                                    <p:animEffect transition="in" filter="fade">
                                      <p:cBhvr>
                                        <p:cTn id="63" dur="500"/>
                                        <p:tgtEl>
                                          <p:spTgt spid="95"/>
                                        </p:tgtEl>
                                      </p:cBhvr>
                                    </p:animEffect>
                                    <p:anim calcmode="lin" valueType="num">
                                      <p:cBhvr>
                                        <p:cTn id="64" dur="500" fill="hold"/>
                                        <p:tgtEl>
                                          <p:spTgt spid="95"/>
                                        </p:tgtEl>
                                        <p:attrNameLst>
                                          <p:attrName>ppt_x</p:attrName>
                                        </p:attrNameLst>
                                      </p:cBhvr>
                                      <p:tavLst>
                                        <p:tav tm="0">
                                          <p:val>
                                            <p:strVal val="#ppt_x"/>
                                          </p:val>
                                        </p:tav>
                                        <p:tav tm="100000">
                                          <p:val>
                                            <p:strVal val="#ppt_x"/>
                                          </p:val>
                                        </p:tav>
                                      </p:tavLst>
                                    </p:anim>
                                    <p:anim calcmode="lin" valueType="num">
                                      <p:cBhvr>
                                        <p:cTn id="65" dur="500" fill="hold"/>
                                        <p:tgtEl>
                                          <p:spTgt spid="95"/>
                                        </p:tgtEl>
                                        <p:attrNameLst>
                                          <p:attrName>ppt_y</p:attrName>
                                        </p:attrNameLst>
                                      </p:cBhvr>
                                      <p:tavLst>
                                        <p:tav tm="0">
                                          <p:val>
                                            <p:strVal val="#ppt_y+.1"/>
                                          </p:val>
                                        </p:tav>
                                        <p:tav tm="100000">
                                          <p:val>
                                            <p:strVal val="#ppt_y"/>
                                          </p:val>
                                        </p:tav>
                                      </p:tavLst>
                                    </p:anim>
                                  </p:childTnLst>
                                </p:cTn>
                              </p:par>
                            </p:childTnLst>
                          </p:cTn>
                        </p:par>
                        <p:par>
                          <p:cTn id="66" fill="hold">
                            <p:stCondLst>
                              <p:cond delay="5500"/>
                            </p:stCondLst>
                            <p:childTnLst>
                              <p:par>
                                <p:cTn id="67" presetID="22" presetClass="entr" presetSubtype="8" fill="hold" grpId="0" nodeType="afterEffect">
                                  <p:stCondLst>
                                    <p:cond delay="0"/>
                                  </p:stCondLst>
                                  <p:childTnLst>
                                    <p:set>
                                      <p:cBhvr>
                                        <p:cTn id="68" dur="1" fill="hold">
                                          <p:stCondLst>
                                            <p:cond delay="0"/>
                                          </p:stCondLst>
                                        </p:cTn>
                                        <p:tgtEl>
                                          <p:spTgt spid="120"/>
                                        </p:tgtEl>
                                        <p:attrNameLst>
                                          <p:attrName>style.visibility</p:attrName>
                                        </p:attrNameLst>
                                      </p:cBhvr>
                                      <p:to>
                                        <p:strVal val="visible"/>
                                      </p:to>
                                    </p:set>
                                    <p:animEffect transition="in" filter="wipe(left)">
                                      <p:cBhvr>
                                        <p:cTn id="69" dur="500"/>
                                        <p:tgtEl>
                                          <p:spTgt spid="120"/>
                                        </p:tgtEl>
                                      </p:cBhvr>
                                    </p:animEffect>
                                  </p:childTnLst>
                                </p:cTn>
                              </p:par>
                            </p:childTnLst>
                          </p:cTn>
                        </p:par>
                        <p:par>
                          <p:cTn id="70" fill="hold">
                            <p:stCondLst>
                              <p:cond delay="6000"/>
                            </p:stCondLst>
                            <p:childTnLst>
                              <p:par>
                                <p:cTn id="71" presetID="16" presetClass="entr" presetSubtype="21" fill="hold" grpId="0" nodeType="afterEffect">
                                  <p:stCondLst>
                                    <p:cond delay="0"/>
                                  </p:stCondLst>
                                  <p:childTnLst>
                                    <p:set>
                                      <p:cBhvr>
                                        <p:cTn id="72" dur="1" fill="hold">
                                          <p:stCondLst>
                                            <p:cond delay="0"/>
                                          </p:stCondLst>
                                        </p:cTn>
                                        <p:tgtEl>
                                          <p:spTgt spid="119"/>
                                        </p:tgtEl>
                                        <p:attrNameLst>
                                          <p:attrName>style.visibility</p:attrName>
                                        </p:attrNameLst>
                                      </p:cBhvr>
                                      <p:to>
                                        <p:strVal val="visible"/>
                                      </p:to>
                                    </p:set>
                                    <p:animEffect transition="in" filter="barn(inVertical)">
                                      <p:cBhvr>
                                        <p:cTn id="73" dur="500"/>
                                        <p:tgtEl>
                                          <p:spTgt spid="119"/>
                                        </p:tgtEl>
                                      </p:cBhvr>
                                    </p:animEffect>
                                  </p:childTnLst>
                                </p:cTn>
                              </p:par>
                            </p:childTnLst>
                          </p:cTn>
                        </p:par>
                        <p:par>
                          <p:cTn id="74" fill="hold">
                            <p:stCondLst>
                              <p:cond delay="6500"/>
                            </p:stCondLst>
                            <p:childTnLst>
                              <p:par>
                                <p:cTn id="75" presetID="42" presetClass="entr" presetSubtype="0" fill="hold" grpId="0" nodeType="afterEffect">
                                  <p:stCondLst>
                                    <p:cond delay="0"/>
                                  </p:stCondLst>
                                  <p:childTnLst>
                                    <p:set>
                                      <p:cBhvr>
                                        <p:cTn id="76" dur="1" fill="hold">
                                          <p:stCondLst>
                                            <p:cond delay="0"/>
                                          </p:stCondLst>
                                        </p:cTn>
                                        <p:tgtEl>
                                          <p:spTgt spid="121"/>
                                        </p:tgtEl>
                                        <p:attrNameLst>
                                          <p:attrName>style.visibility</p:attrName>
                                        </p:attrNameLst>
                                      </p:cBhvr>
                                      <p:to>
                                        <p:strVal val="visible"/>
                                      </p:to>
                                    </p:set>
                                    <p:animEffect transition="in" filter="fade">
                                      <p:cBhvr>
                                        <p:cTn id="77" dur="1000"/>
                                        <p:tgtEl>
                                          <p:spTgt spid="121"/>
                                        </p:tgtEl>
                                      </p:cBhvr>
                                    </p:animEffect>
                                    <p:anim calcmode="lin" valueType="num">
                                      <p:cBhvr>
                                        <p:cTn id="78" dur="1000" fill="hold"/>
                                        <p:tgtEl>
                                          <p:spTgt spid="121"/>
                                        </p:tgtEl>
                                        <p:attrNameLst>
                                          <p:attrName>ppt_x</p:attrName>
                                        </p:attrNameLst>
                                      </p:cBhvr>
                                      <p:tavLst>
                                        <p:tav tm="0">
                                          <p:val>
                                            <p:strVal val="#ppt_x"/>
                                          </p:val>
                                        </p:tav>
                                        <p:tav tm="100000">
                                          <p:val>
                                            <p:strVal val="#ppt_x"/>
                                          </p:val>
                                        </p:tav>
                                      </p:tavLst>
                                    </p:anim>
                                    <p:anim calcmode="lin" valueType="num">
                                      <p:cBhvr>
                                        <p:cTn id="79" dur="1000" fill="hold"/>
                                        <p:tgtEl>
                                          <p:spTgt spid="121"/>
                                        </p:tgtEl>
                                        <p:attrNameLst>
                                          <p:attrName>ppt_y</p:attrName>
                                        </p:attrNameLst>
                                      </p:cBhvr>
                                      <p:tavLst>
                                        <p:tav tm="0">
                                          <p:val>
                                            <p:strVal val="#ppt_y+.1"/>
                                          </p:val>
                                        </p:tav>
                                        <p:tav tm="100000">
                                          <p:val>
                                            <p:strVal val="#ppt_y"/>
                                          </p:val>
                                        </p:tav>
                                      </p:tavLst>
                                    </p:anim>
                                  </p:childTnLst>
                                </p:cTn>
                              </p:par>
                            </p:childTnLst>
                          </p:cTn>
                        </p:par>
                        <p:par>
                          <p:cTn id="80" fill="hold">
                            <p:stCondLst>
                              <p:cond delay="7500"/>
                            </p:stCondLst>
                            <p:childTnLst>
                              <p:par>
                                <p:cTn id="81" presetID="23" presetClass="entr" presetSubtype="16" fill="hold" grpId="0" nodeType="afterEffect">
                                  <p:stCondLst>
                                    <p:cond delay="0"/>
                                  </p:stCondLst>
                                  <p:iterate type="lt">
                                    <p:tmPct val="15000"/>
                                  </p:iterate>
                                  <p:childTnLst>
                                    <p:set>
                                      <p:cBhvr>
                                        <p:cTn id="82" dur="1" fill="hold">
                                          <p:stCondLst>
                                            <p:cond delay="0"/>
                                          </p:stCondLst>
                                        </p:cTn>
                                        <p:tgtEl>
                                          <p:spTgt spid="122"/>
                                        </p:tgtEl>
                                        <p:attrNameLst>
                                          <p:attrName>style.visibility</p:attrName>
                                        </p:attrNameLst>
                                      </p:cBhvr>
                                      <p:to>
                                        <p:strVal val="visible"/>
                                      </p:to>
                                    </p:set>
                                    <p:anim calcmode="lin" valueType="num">
                                      <p:cBhvr>
                                        <p:cTn id="83" dur="500" fill="hold"/>
                                        <p:tgtEl>
                                          <p:spTgt spid="122"/>
                                        </p:tgtEl>
                                        <p:attrNameLst>
                                          <p:attrName>ppt_w</p:attrName>
                                        </p:attrNameLst>
                                      </p:cBhvr>
                                      <p:tavLst>
                                        <p:tav tm="0">
                                          <p:val>
                                            <p:fltVal val="0"/>
                                          </p:val>
                                        </p:tav>
                                        <p:tav tm="100000">
                                          <p:val>
                                            <p:strVal val="#ppt_w"/>
                                          </p:val>
                                        </p:tav>
                                      </p:tavLst>
                                    </p:anim>
                                    <p:anim calcmode="lin" valueType="num">
                                      <p:cBhvr>
                                        <p:cTn id="84" dur="500" fill="hold"/>
                                        <p:tgtEl>
                                          <p:spTgt spid="1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119" grpId="0"/>
      <p:bldP spid="120" grpId="0"/>
      <p:bldP spid="121" grpId="0"/>
      <p:bldP spid="122"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9525" y="1042"/>
            <a:ext cx="9136064" cy="513903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a:off x="0" y="0"/>
            <a:ext cx="4877898" cy="5164932"/>
            <a:chOff x="0" y="0"/>
            <a:chExt cx="4877898" cy="5164932"/>
          </a:xfrm>
          <a:solidFill>
            <a:srgbClr val="0067B4"/>
          </a:solidFill>
        </p:grpSpPr>
        <p:sp>
          <p:nvSpPr>
            <p:cNvPr id="13" name="矩形 12"/>
            <p:cNvSpPr/>
            <p:nvPr/>
          </p:nvSpPr>
          <p:spPr>
            <a:xfrm>
              <a:off x="0" y="0"/>
              <a:ext cx="4572794" cy="51649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5400000">
              <a:off x="4541013" y="2426502"/>
              <a:ext cx="361839" cy="31193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1463394" y="1235588"/>
            <a:ext cx="1641756" cy="1641756"/>
          </a:xfrm>
          <a:prstGeom prst="ellipse">
            <a:avLst/>
          </a:prstGeom>
          <a:solidFill>
            <a:srgbClr val="0067B4"/>
          </a:solidFill>
          <a:ln w="127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549615" y="1321809"/>
            <a:ext cx="1469314" cy="1469314"/>
          </a:xfrm>
          <a:prstGeom prst="ellipse">
            <a:avLst/>
          </a:prstGeom>
          <a:solidFill>
            <a:schemeClr val="bg1"/>
          </a:solidFill>
          <a:ln w="127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5705067" y="-116542"/>
            <a:ext cx="3557384" cy="707886"/>
          </a:xfrm>
          <a:prstGeom prst="rect">
            <a:avLst/>
          </a:prstGeom>
          <a:noFill/>
        </p:spPr>
        <p:txBody>
          <a:bodyPr wrap="none" rtlCol="0">
            <a:spAutoFit/>
          </a:bodyPr>
          <a:lstStyle/>
          <a:p>
            <a:r>
              <a:rPr lang="en-US" altLang="zh-CN" sz="4000" b="0" dirty="0" smtClean="0">
                <a:solidFill>
                  <a:schemeClr val="accent6">
                    <a:lumMod val="85000"/>
                  </a:schemeClr>
                </a:solidFill>
                <a:latin typeface="方正兰亭准黑_GBK" panose="02000000000000000000" pitchFamily="2" charset="-122"/>
                <a:ea typeface="方正兰亭准黑_GBK" panose="02000000000000000000" pitchFamily="2" charset="-122"/>
              </a:rPr>
              <a:t>TRANSITION</a:t>
            </a:r>
            <a:endParaRPr lang="zh-CN" altLang="en-US" sz="4000" b="0" dirty="0">
              <a:solidFill>
                <a:schemeClr val="accent6">
                  <a:lumMod val="85000"/>
                </a:schemeClr>
              </a:solidFill>
              <a:latin typeface="方正兰亭准黑_GBK" panose="02000000000000000000" pitchFamily="2" charset="-122"/>
              <a:ea typeface="方正兰亭准黑_GBK" panose="02000000000000000000" pitchFamily="2" charset="-122"/>
            </a:endParaRPr>
          </a:p>
        </p:txBody>
      </p:sp>
      <p:sp>
        <p:nvSpPr>
          <p:cNvPr id="19" name="矩形 18"/>
          <p:cNvSpPr>
            <a:spLocks noChangeArrowheads="1"/>
          </p:cNvSpPr>
          <p:nvPr/>
        </p:nvSpPr>
        <p:spPr bwMode="auto">
          <a:xfrm>
            <a:off x="6988969" y="210344"/>
            <a:ext cx="2003425" cy="553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5" tIns="45656" rIns="91325" bIns="45656" numCol="1" anchor="t" anchorCtr="0" compatLnSpc="1">
            <a:spAutoFit/>
          </a:bodyPr>
          <a:lstStyle/>
          <a:p>
            <a:pPr algn="r" defTabSz="913130" eaLnBrk="1" hangingPunct="1"/>
            <a:r>
              <a:rPr lang="zh-CN" altLang="en-US" sz="1600" b="1" i="1" dirty="0">
                <a:solidFill>
                  <a:srgbClr val="0067B4"/>
                </a:solidFill>
                <a:latin typeface="微软雅黑" panose="020B0503020204020204" pitchFamily="34" charset="-122"/>
                <a:ea typeface="微软雅黑" panose="020B0503020204020204" pitchFamily="34" charset="-122"/>
                <a:cs typeface="宋体" panose="02010600030101010101" pitchFamily="2" charset="-122"/>
              </a:rPr>
              <a:t>过渡页  </a:t>
            </a:r>
            <a:endParaRPr lang="zh-CN" altLang="en-US" sz="1600" b="1" i="1" dirty="0">
              <a:solidFill>
                <a:srgbClr val="0067B4"/>
              </a:solidFill>
              <a:latin typeface="微软雅黑" panose="020B0503020204020204" pitchFamily="34" charset="-122"/>
              <a:ea typeface="微软雅黑" panose="020B0503020204020204" pitchFamily="34" charset="-122"/>
              <a:cs typeface="宋体" panose="02010600030101010101" pitchFamily="2" charset="-122"/>
            </a:endParaRPr>
          </a:p>
          <a:p>
            <a:pPr algn="r" defTabSz="913130" eaLnBrk="1" hangingPunct="1"/>
            <a:r>
              <a:rPr lang="en-US" altLang="zh-CN" sz="1400" b="1" i="1" dirty="0">
                <a:solidFill>
                  <a:srgbClr val="0067B4"/>
                </a:solidFill>
                <a:latin typeface="Calibri" panose="020F0502020204030204" pitchFamily="34" charset="0"/>
                <a:cs typeface="宋体" panose="02010600030101010101" pitchFamily="2" charset="-122"/>
              </a:rPr>
              <a:t>TRANSITION PAGE </a:t>
            </a:r>
            <a:endParaRPr lang="zh-CN" altLang="zh-CN" sz="1400" dirty="0">
              <a:solidFill>
                <a:srgbClr val="0067B4"/>
              </a:solidFill>
              <a:cs typeface="宋体" panose="02010600030101010101" pitchFamily="2" charset="-122"/>
            </a:endParaRPr>
          </a:p>
        </p:txBody>
      </p:sp>
      <p:sp>
        <p:nvSpPr>
          <p:cNvPr id="20" name="矩形 19"/>
          <p:cNvSpPr/>
          <p:nvPr/>
        </p:nvSpPr>
        <p:spPr>
          <a:xfrm>
            <a:off x="1677194" y="1406043"/>
            <a:ext cx="1539837" cy="1328823"/>
          </a:xfrm>
          <a:prstGeom prst="rect">
            <a:avLst/>
          </a:prstGeom>
        </p:spPr>
        <p:txBody>
          <a:bodyPr wrap="square" lIns="96770" tIns="48386" rIns="96770" bIns="48386">
            <a:spAutoFit/>
          </a:bodyPr>
          <a:lstStyle/>
          <a:p>
            <a:pPr algn="l" fontAlgn="auto">
              <a:spcBef>
                <a:spcPts val="0"/>
              </a:spcBef>
              <a:spcAft>
                <a:spcPts val="0"/>
              </a:spcAft>
              <a:defRPr/>
            </a:pPr>
            <a:r>
              <a:rPr lang="en-US" altLang="zh-CN" sz="8000" b="0" kern="0" dirty="0" smtClean="0">
                <a:solidFill>
                  <a:srgbClr val="0067B4"/>
                </a:solidFill>
                <a:effectLst>
                  <a:glow rad="63500">
                    <a:schemeClr val="bg1">
                      <a:lumMod val="65000"/>
                      <a:alpha val="40000"/>
                    </a:schemeClr>
                  </a:glow>
                </a:effectLst>
                <a:latin typeface="Impact" panose="020B0806030902050204" pitchFamily="34" charset="0"/>
              </a:rPr>
              <a:t>01</a:t>
            </a:r>
            <a:endParaRPr lang="zh-CN" altLang="en-US" sz="8000" b="0" kern="0" dirty="0">
              <a:solidFill>
                <a:srgbClr val="0067B4"/>
              </a:solidFill>
              <a:effectLst>
                <a:glow rad="63500">
                  <a:schemeClr val="bg1">
                    <a:lumMod val="65000"/>
                    <a:alpha val="40000"/>
                  </a:schemeClr>
                </a:glow>
              </a:effectLst>
              <a:latin typeface="Impact" panose="020B0806030902050204" pitchFamily="34" charset="0"/>
            </a:endParaRPr>
          </a:p>
        </p:txBody>
      </p:sp>
      <p:sp>
        <p:nvSpPr>
          <p:cNvPr id="21" name="矩形 20"/>
          <p:cNvSpPr/>
          <p:nvPr/>
        </p:nvSpPr>
        <p:spPr>
          <a:xfrm>
            <a:off x="1143794" y="3004506"/>
            <a:ext cx="2362200" cy="482438"/>
          </a:xfrm>
          <a:prstGeom prst="rect">
            <a:avLst/>
          </a:prstGeom>
        </p:spPr>
        <p:txBody>
          <a:bodyPr wrap="square" lIns="96770" tIns="48386" rIns="96770" bIns="48386">
            <a:spAutoFit/>
          </a:bodyPr>
          <a:lstStyle/>
          <a:p>
            <a:pPr fontAlgn="auto">
              <a:spcBef>
                <a:spcPts val="0"/>
              </a:spcBef>
              <a:spcAft>
                <a:spcPts val="0"/>
              </a:spcAft>
              <a:defRPr/>
            </a:pPr>
            <a:r>
              <a:rPr lang="zh-CN" altLang="en-US" sz="2500" b="0" kern="0" dirty="0" smtClean="0">
                <a:solidFill>
                  <a:schemeClr val="bg1"/>
                </a:solidFill>
                <a:effectLst>
                  <a:glow rad="63500">
                    <a:schemeClr val="bg1">
                      <a:lumMod val="65000"/>
                      <a:alpha val="40000"/>
                    </a:schemeClr>
                  </a:glow>
                </a:effectLst>
                <a:latin typeface="微软雅黑" panose="020B0503020204020204" pitchFamily="34" charset="-122"/>
                <a:ea typeface="微软雅黑" panose="020B0503020204020204" pitchFamily="34" charset="-122"/>
              </a:rPr>
              <a:t>第一部份</a:t>
            </a:r>
            <a:endParaRPr lang="zh-CN" altLang="en-US" sz="2500" b="0" kern="0" dirty="0">
              <a:solidFill>
                <a:schemeClr val="bg1"/>
              </a:solidFill>
              <a:effectLst>
                <a:glow rad="63500">
                  <a:schemeClr val="bg1">
                    <a:lumMod val="65000"/>
                    <a:alpha val="40000"/>
                  </a:schemeClr>
                </a:glow>
              </a:effectLst>
              <a:latin typeface="微软雅黑" panose="020B0503020204020204" pitchFamily="34" charset="-122"/>
              <a:ea typeface="微软雅黑" panose="020B0503020204020204" pitchFamily="34" charset="-122"/>
            </a:endParaRPr>
          </a:p>
        </p:txBody>
      </p:sp>
      <p:sp>
        <p:nvSpPr>
          <p:cNvPr id="22" name="矩形 21"/>
          <p:cNvSpPr/>
          <p:nvPr/>
        </p:nvSpPr>
        <p:spPr>
          <a:xfrm>
            <a:off x="4930210" y="1810544"/>
            <a:ext cx="3757384" cy="636326"/>
          </a:xfrm>
          <a:prstGeom prst="rect">
            <a:avLst/>
          </a:prstGeom>
        </p:spPr>
        <p:txBody>
          <a:bodyPr wrap="square" lIns="96770" tIns="48386" rIns="96770" bIns="48386">
            <a:spAutoFit/>
          </a:bodyPr>
          <a:lstStyle/>
          <a:p>
            <a:pPr algn="l" fontAlgn="auto">
              <a:spcBef>
                <a:spcPts val="0"/>
              </a:spcBef>
              <a:spcAft>
                <a:spcPts val="0"/>
              </a:spcAft>
              <a:defRPr/>
            </a:pPr>
            <a:r>
              <a:rPr lang="zh-CN" altLang="en-US" sz="3500" b="0" kern="0" dirty="0" smtClean="0">
                <a:solidFill>
                  <a:srgbClr val="0067B4"/>
                </a:solidFill>
                <a:effectLst>
                  <a:glow rad="63500">
                    <a:schemeClr val="bg1">
                      <a:lumMod val="65000"/>
                      <a:alpha val="40000"/>
                    </a:schemeClr>
                  </a:glow>
                </a:effectLst>
                <a:latin typeface="方正兰亭大黑_GBK" panose="02000000000000000000" pitchFamily="2" charset="-122"/>
                <a:ea typeface="方正兰亭大黑_GBK" panose="02000000000000000000" pitchFamily="2" charset="-122"/>
              </a:rPr>
              <a:t>年度工作概述</a:t>
            </a:r>
            <a:endParaRPr lang="zh-CN" altLang="en-US" sz="3500" b="0" kern="0" dirty="0">
              <a:solidFill>
                <a:srgbClr val="0067B4"/>
              </a:solidFill>
              <a:effectLst>
                <a:glow rad="63500">
                  <a:schemeClr val="bg1">
                    <a:lumMod val="65000"/>
                    <a:alpha val="40000"/>
                  </a:schemeClr>
                </a:glow>
              </a:effectLst>
              <a:latin typeface="方正兰亭大黑_GBK" panose="02000000000000000000" pitchFamily="2" charset="-122"/>
              <a:ea typeface="方正兰亭大黑_GBK" panose="02000000000000000000" pitchFamily="2" charset="-122"/>
            </a:endParaRPr>
          </a:p>
        </p:txBody>
      </p:sp>
      <p:sp>
        <p:nvSpPr>
          <p:cNvPr id="25" name="TextBox 15"/>
          <p:cNvSpPr txBox="1">
            <a:spLocks noChangeArrowheads="1"/>
          </p:cNvSpPr>
          <p:nvPr/>
        </p:nvSpPr>
        <p:spPr bwMode="auto">
          <a:xfrm>
            <a:off x="4953794" y="2801144"/>
            <a:ext cx="2438400" cy="923330"/>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lvl="0" algn="l">
              <a:lnSpc>
                <a:spcPct val="120000"/>
              </a:lnSpc>
              <a:defRPr sz="1200" b="0" kern="0">
                <a:solidFill>
                  <a:schemeClr val="accent3">
                    <a:lumMod val="50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dirty="0"/>
              <a:t>★ 本年度工作概述</a:t>
            </a:r>
            <a:endParaRPr lang="zh-CN" altLang="en-US" dirty="0"/>
          </a:p>
          <a:p>
            <a:pPr>
              <a:lnSpc>
                <a:spcPct val="150000"/>
              </a:lnSpc>
            </a:pPr>
            <a:r>
              <a:rPr lang="zh-CN" altLang="en-US" dirty="0"/>
              <a:t>★ 年度完成的主要工作</a:t>
            </a:r>
            <a:endParaRPr lang="zh-CN" altLang="en-US" dirty="0"/>
          </a:p>
          <a:p>
            <a:pPr>
              <a:lnSpc>
                <a:spcPct val="150000"/>
              </a:lnSpc>
            </a:pPr>
            <a:r>
              <a:rPr lang="zh-CN" altLang="en-US" dirty="0"/>
              <a:t>★ 本年度四项重要工作</a:t>
            </a:r>
            <a:endParaRPr lang="zh-CN" altLang="en-US" dirty="0"/>
          </a:p>
        </p:txBody>
      </p:sp>
      <p:sp>
        <p:nvSpPr>
          <p:cNvPr id="23" name="矩形 22"/>
          <p:cNvSpPr/>
          <p:nvPr/>
        </p:nvSpPr>
        <p:spPr>
          <a:xfrm>
            <a:off x="4950619" y="2343944"/>
            <a:ext cx="2746375" cy="405494"/>
          </a:xfrm>
          <a:prstGeom prst="rect">
            <a:avLst/>
          </a:prstGeom>
        </p:spPr>
        <p:txBody>
          <a:bodyPr wrap="square" lIns="96770" tIns="48386" rIns="96770" bIns="48386">
            <a:spAutoFit/>
          </a:bodyPr>
          <a:lstStyle/>
          <a:p>
            <a:pPr algn="l" fontAlgn="auto">
              <a:spcBef>
                <a:spcPts val="0"/>
              </a:spcBef>
              <a:spcAft>
                <a:spcPts val="0"/>
              </a:spcAft>
              <a:defRPr/>
            </a:pPr>
            <a:r>
              <a:rPr lang="en-US" altLang="zh-CN" sz="2000" b="0" kern="0" dirty="0">
                <a:solidFill>
                  <a:srgbClr val="0067B4"/>
                </a:solidFill>
                <a:effectLst>
                  <a:glow rad="63500">
                    <a:schemeClr val="bg1">
                      <a:lumMod val="65000"/>
                      <a:alpha val="40000"/>
                    </a:schemeClr>
                  </a:glow>
                </a:effectLst>
                <a:latin typeface="方正小标宋简体" pitchFamily="65" charset="-122"/>
                <a:ea typeface="方正小标宋简体" pitchFamily="65" charset="-122"/>
              </a:rPr>
              <a:t>Annual </a:t>
            </a:r>
            <a:r>
              <a:rPr lang="en-US" altLang="zh-CN" sz="2000" b="0" kern="0" dirty="0" smtClean="0">
                <a:solidFill>
                  <a:srgbClr val="0067B4"/>
                </a:solidFill>
                <a:effectLst>
                  <a:glow rad="63500">
                    <a:schemeClr val="bg1">
                      <a:lumMod val="65000"/>
                      <a:alpha val="40000"/>
                    </a:schemeClr>
                  </a:glow>
                </a:effectLst>
                <a:latin typeface="方正小标宋简体" pitchFamily="65" charset="-122"/>
                <a:ea typeface="方正小标宋简体" pitchFamily="65" charset="-122"/>
              </a:rPr>
              <a:t>work summary</a:t>
            </a:r>
            <a:endParaRPr lang="zh-CN" altLang="en-US" sz="2000" b="0" kern="0" dirty="0">
              <a:solidFill>
                <a:srgbClr val="0067B4"/>
              </a:solidFill>
              <a:effectLst>
                <a:glow rad="63500">
                  <a:schemeClr val="bg1">
                    <a:lumMod val="65000"/>
                    <a:alpha val="40000"/>
                  </a:schemeClr>
                </a:glow>
              </a:effectLst>
              <a:latin typeface="方正小标宋简体" pitchFamily="65" charset="-122"/>
              <a:ea typeface="方正小标宋简体" pitchFamily="65" charset="-122"/>
            </a:endParaRPr>
          </a:p>
        </p:txBody>
      </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0-#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par>
                                <p:cTn id="21" presetID="53" presetClass="entr" presetSubtype="16" fill="hold" grpId="0" nodeType="withEffect">
                                  <p:stCondLst>
                                    <p:cond delay="3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childTnLst>
                          </p:cTn>
                        </p:par>
                        <p:par>
                          <p:cTn id="26" fill="hold">
                            <p:stCondLst>
                              <p:cond delay="1000"/>
                            </p:stCondLst>
                            <p:childTnLst>
                              <p:par>
                                <p:cTn id="27" presetID="23" presetClass="entr" presetSubtype="32" fill="hold" grpId="0" nodeType="afterEffect">
                                  <p:stCondLst>
                                    <p:cond delay="0"/>
                                  </p:stCondLst>
                                  <p:iterate type="lt">
                                    <p:tmPct val="18000"/>
                                  </p:iterate>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strVal val="4*#ppt_w"/>
                                          </p:val>
                                        </p:tav>
                                        <p:tav tm="100000">
                                          <p:val>
                                            <p:strVal val="#ppt_w"/>
                                          </p:val>
                                        </p:tav>
                                      </p:tavLst>
                                    </p:anim>
                                    <p:anim calcmode="lin" valueType="num">
                                      <p:cBhvr>
                                        <p:cTn id="30" dur="500" fill="hold"/>
                                        <p:tgtEl>
                                          <p:spTgt spid="20"/>
                                        </p:tgtEl>
                                        <p:attrNameLst>
                                          <p:attrName>ppt_h</p:attrName>
                                        </p:attrNameLst>
                                      </p:cBhvr>
                                      <p:tavLst>
                                        <p:tav tm="0">
                                          <p:val>
                                            <p:strVal val="4*#ppt_h"/>
                                          </p:val>
                                        </p:tav>
                                        <p:tav tm="100000">
                                          <p:val>
                                            <p:strVal val="#ppt_h"/>
                                          </p:val>
                                        </p:tav>
                                      </p:tavLst>
                                    </p:anim>
                                  </p:childTnLst>
                                </p:cTn>
                              </p:par>
                            </p:childTnLst>
                          </p:cTn>
                        </p:par>
                        <p:par>
                          <p:cTn id="31" fill="hold">
                            <p:stCondLst>
                              <p:cond delay="2190"/>
                            </p:stCondLst>
                            <p:childTnLst>
                              <p:par>
                                <p:cTn id="32" presetID="53" presetClass="entr" presetSubtype="16"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childTnLst>
                          </p:cTn>
                        </p:par>
                        <p:par>
                          <p:cTn id="37" fill="hold">
                            <p:stCondLst>
                              <p:cond delay="2690"/>
                            </p:stCondLst>
                            <p:childTnLst>
                              <p:par>
                                <p:cTn id="38" presetID="22" presetClass="entr" presetSubtype="8"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left)">
                                      <p:cBhvr>
                                        <p:cTn id="40" dur="500"/>
                                        <p:tgtEl>
                                          <p:spTgt spid="22"/>
                                        </p:tgtEl>
                                      </p:cBhvr>
                                    </p:animEffect>
                                  </p:childTnLst>
                                </p:cTn>
                              </p:par>
                            </p:childTnLst>
                          </p:cTn>
                        </p:par>
                        <p:par>
                          <p:cTn id="41" fill="hold">
                            <p:stCondLst>
                              <p:cond delay="3190"/>
                            </p:stCondLst>
                            <p:childTnLst>
                              <p:par>
                                <p:cTn id="42" presetID="16" presetClass="entr" presetSubtype="21"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arn(inVertical)">
                                      <p:cBhvr>
                                        <p:cTn id="44" dur="500"/>
                                        <p:tgtEl>
                                          <p:spTgt spid="23"/>
                                        </p:tgtEl>
                                      </p:cBhvr>
                                    </p:animEffect>
                                  </p:childTnLst>
                                </p:cTn>
                              </p:par>
                            </p:childTnLst>
                          </p:cTn>
                        </p:par>
                        <p:par>
                          <p:cTn id="45" fill="hold">
                            <p:stCondLst>
                              <p:cond delay="3690"/>
                            </p:stCondLst>
                            <p:childTnLst>
                              <p:par>
                                <p:cTn id="46" presetID="27" presetClass="entr" presetSubtype="0" fill="hold" grpId="0" nodeType="afterEffect">
                                  <p:stCondLst>
                                    <p:cond delay="0"/>
                                  </p:stCondLst>
                                  <p:iterate type="lt">
                                    <p:tmPct val="50000"/>
                                  </p:iterate>
                                  <p:childTnLst>
                                    <p:set>
                                      <p:cBhvr>
                                        <p:cTn id="47" dur="1" fill="hold">
                                          <p:stCondLst>
                                            <p:cond delay="0"/>
                                          </p:stCondLst>
                                        </p:cTn>
                                        <p:tgtEl>
                                          <p:spTgt spid="25"/>
                                        </p:tgtEl>
                                        <p:attrNameLst>
                                          <p:attrName>style.visibility</p:attrName>
                                        </p:attrNameLst>
                                      </p:cBhvr>
                                      <p:to>
                                        <p:strVal val="visible"/>
                                      </p:to>
                                    </p:set>
                                    <p:anim calcmode="discrete" valueType="clr">
                                      <p:cBhvr override="childStyle">
                                        <p:cTn id="48" dur="80"/>
                                        <p:tgtEl>
                                          <p:spTgt spid="25"/>
                                        </p:tgtEl>
                                        <p:attrNameLst>
                                          <p:attrName>style.color</p:attrName>
                                        </p:attrNameLst>
                                      </p:cBhvr>
                                      <p:tavLst>
                                        <p:tav tm="0">
                                          <p:val>
                                            <p:clrVal>
                                              <a:schemeClr val="accent2"/>
                                            </p:clrVal>
                                          </p:val>
                                        </p:tav>
                                        <p:tav tm="50000">
                                          <p:val>
                                            <p:clrVal>
                                              <a:schemeClr val="hlink"/>
                                            </p:clrVal>
                                          </p:val>
                                        </p:tav>
                                      </p:tavLst>
                                    </p:anim>
                                    <p:anim calcmode="discrete" valueType="clr">
                                      <p:cBhvr>
                                        <p:cTn id="49" dur="80"/>
                                        <p:tgtEl>
                                          <p:spTgt spid="25"/>
                                        </p:tgtEl>
                                        <p:attrNameLst>
                                          <p:attrName>fillcolor</p:attrName>
                                        </p:attrNameLst>
                                      </p:cBhvr>
                                      <p:tavLst>
                                        <p:tav tm="0">
                                          <p:val>
                                            <p:clrVal>
                                              <a:schemeClr val="accent2"/>
                                            </p:clrVal>
                                          </p:val>
                                        </p:tav>
                                        <p:tav tm="50000">
                                          <p:val>
                                            <p:clrVal>
                                              <a:schemeClr val="hlink"/>
                                            </p:clrVal>
                                          </p:val>
                                        </p:tav>
                                      </p:tavLst>
                                    </p:anim>
                                    <p:set>
                                      <p:cBhvr>
                                        <p:cTn id="50" dur="80"/>
                                        <p:tgtEl>
                                          <p:spTgt spid="2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P spid="19" grpId="0"/>
      <p:bldP spid="20" grpId="0"/>
      <p:bldP spid="21" grpId="0"/>
      <p:bldP spid="22" grpId="0"/>
      <p:bldP spid="25"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1499218" y="1277144"/>
            <a:ext cx="2844976" cy="377016"/>
          </a:xfrm>
          <a:prstGeom prst="rect">
            <a:avLst/>
          </a:prstGeom>
          <a:noFill/>
        </p:spPr>
        <p:txBody>
          <a:bodyPr lIns="68571" tIns="34285" rIns="68571" bIns="34285">
            <a:spAutoFit/>
          </a:bodyPr>
          <a:lstStyle/>
          <a:p>
            <a:pPr marL="0" marR="0" lvl="0" indent="0" algn="l" defTabSz="91440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1" i="0" u="none" strike="noStrike" kern="0" cap="none" spc="0" normalizeH="0" baseline="0" noProof="0" dirty="0">
                <a:ln>
                  <a:noFill/>
                </a:ln>
                <a:solidFill>
                  <a:srgbClr val="484849">
                    <a:lumMod val="50000"/>
                  </a:srgbClr>
                </a:solidFill>
                <a:effectLst/>
                <a:uLnTx/>
                <a:uFillTx/>
                <a:latin typeface="微软雅黑" panose="020B0503020204020204" pitchFamily="34" charset="-122"/>
                <a:ea typeface="微软雅黑" panose="020B0503020204020204" pitchFamily="34" charset="-122"/>
              </a:rPr>
              <a:t>关于框架</a:t>
            </a:r>
            <a:endParaRPr kumimoji="0" lang="en-US" altLang="zh-CN" sz="2000" b="1" i="0" u="none" strike="noStrike" kern="0" cap="none" spc="0" normalizeH="0" baseline="0" noProof="0" dirty="0">
              <a:ln>
                <a:noFill/>
              </a:ln>
              <a:solidFill>
                <a:srgbClr val="484849">
                  <a:lumMod val="50000"/>
                </a:srgbClr>
              </a:solidFill>
              <a:effectLst/>
              <a:uLnTx/>
              <a:uFillTx/>
              <a:latin typeface="微软雅黑" panose="020B0503020204020204" pitchFamily="34" charset="-122"/>
              <a:ea typeface="微软雅黑" panose="020B0503020204020204" pitchFamily="34" charset="-122"/>
            </a:endParaRPr>
          </a:p>
        </p:txBody>
      </p:sp>
      <p:sp>
        <p:nvSpPr>
          <p:cNvPr id="4" name="TextBox 3"/>
          <p:cNvSpPr txBox="1"/>
          <p:nvPr/>
        </p:nvSpPr>
        <p:spPr>
          <a:xfrm>
            <a:off x="1499218" y="3791744"/>
            <a:ext cx="2844976" cy="377016"/>
          </a:xfrm>
          <a:prstGeom prst="rect">
            <a:avLst/>
          </a:prstGeom>
          <a:noFill/>
        </p:spPr>
        <p:txBody>
          <a:bodyPr lIns="68571" tIns="34285" rIns="68571" bIns="34285">
            <a:spAutoFit/>
          </a:bodyPr>
          <a:lstStyle/>
          <a:p>
            <a:pPr marL="0" marR="0" lvl="0" indent="0" algn="l" defTabSz="91440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1" i="0" u="none" strike="noStrike" kern="0" cap="none" spc="0" normalizeH="0" baseline="0" noProof="0" dirty="0">
                <a:ln>
                  <a:noFill/>
                </a:ln>
                <a:solidFill>
                  <a:srgbClr val="484849">
                    <a:lumMod val="50000"/>
                  </a:srgbClr>
                </a:solidFill>
                <a:effectLst/>
                <a:uLnTx/>
                <a:uFillTx/>
                <a:latin typeface="微软雅黑" panose="020B0503020204020204" pitchFamily="34" charset="-122"/>
                <a:ea typeface="微软雅黑" panose="020B0503020204020204" pitchFamily="34" charset="-122"/>
              </a:rPr>
              <a:t>关于元素</a:t>
            </a:r>
            <a:endParaRPr kumimoji="0" lang="en-US" altLang="zh-CN" sz="2000" b="1" i="0" u="none" strike="noStrike" kern="0" cap="none" spc="0" normalizeH="0" baseline="0" noProof="0" dirty="0">
              <a:ln>
                <a:noFill/>
              </a:ln>
              <a:solidFill>
                <a:srgbClr val="484849">
                  <a:lumMod val="50000"/>
                </a:srgbClr>
              </a:solidFill>
              <a:effectLst/>
              <a:uLnTx/>
              <a:uFillTx/>
              <a:latin typeface="微软雅黑" panose="020B0503020204020204" pitchFamily="34" charset="-122"/>
              <a:ea typeface="微软雅黑" panose="020B0503020204020204" pitchFamily="34" charset="-122"/>
            </a:endParaRPr>
          </a:p>
        </p:txBody>
      </p:sp>
      <p:sp>
        <p:nvSpPr>
          <p:cNvPr id="5" name="TextBox 4"/>
          <p:cNvSpPr txBox="1"/>
          <p:nvPr/>
        </p:nvSpPr>
        <p:spPr>
          <a:xfrm>
            <a:off x="1489486" y="4191372"/>
            <a:ext cx="6664707" cy="438572"/>
          </a:xfrm>
          <a:prstGeom prst="rect">
            <a:avLst/>
          </a:prstGeom>
          <a:noFill/>
        </p:spPr>
        <p:txBody>
          <a:bodyPr wrap="square" lIns="68571" tIns="34285" rIns="68571" bIns="34285">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rgbClr val="484849">
                    <a:lumMod val="50000"/>
                  </a:srgbClr>
                </a:solidFill>
                <a:effectLst/>
                <a:uLnTx/>
                <a:uFillTx/>
                <a:latin typeface="微软雅黑" panose="020B0503020204020204" pitchFamily="34" charset="-122"/>
                <a:ea typeface="微软雅黑" panose="020B0503020204020204" pitchFamily="34" charset="-122"/>
              </a:rPr>
              <a:t>本模板封面、目录、过渡章节页面各种元素均能移动</a:t>
            </a:r>
            <a:r>
              <a:rPr kumimoji="0" lang="zh-CN" altLang="en-US" sz="1200" b="0" i="0" u="none" strike="noStrike" kern="0" cap="none" spc="0" normalizeH="0" baseline="0" noProof="0" dirty="0">
                <a:ln>
                  <a:noFill/>
                </a:ln>
                <a:solidFill>
                  <a:srgbClr val="484849">
                    <a:lumMod val="50000"/>
                  </a:srgbClr>
                </a:solidFill>
                <a:effectLst/>
                <a:uLnTx/>
                <a:uFillTx/>
                <a:latin typeface="微软雅黑" panose="020B0503020204020204" pitchFamily="34" charset="-122"/>
                <a:ea typeface="微软雅黑" panose="020B0503020204020204" pitchFamily="34" charset="-122"/>
              </a:rPr>
              <a:t>，所有图形都能编辑动画，颜色，大小等，不一定每个图形都能用上，但是表达方式、配色、版式都是可以借鉴的</a:t>
            </a:r>
            <a:r>
              <a:rPr kumimoji="0" lang="zh-CN" altLang="en-US" sz="1200" b="0" i="0" u="none" strike="noStrike" kern="0" cap="none" spc="0" normalizeH="0" baseline="0" noProof="0" dirty="0" smtClean="0">
                <a:ln>
                  <a:noFill/>
                </a:ln>
                <a:solidFill>
                  <a:srgbClr val="484849">
                    <a:lumMod val="50000"/>
                  </a:srgbClr>
                </a:solidFill>
                <a:effectLst/>
                <a:uLnTx/>
                <a:uFillTx/>
                <a:latin typeface="微软雅黑" panose="020B0503020204020204" pitchFamily="34" charset="-122"/>
                <a:ea typeface="微软雅黑" panose="020B0503020204020204" pitchFamily="34" charset="-122"/>
              </a:rPr>
              <a:t>。</a:t>
            </a:r>
            <a:endParaRPr kumimoji="0" lang="zh-CN" altLang="en-US" sz="1200" b="0" i="0" u="none" strike="noStrike" kern="0" cap="none" spc="0" normalizeH="0" baseline="0" noProof="0" dirty="0">
              <a:ln>
                <a:noFill/>
              </a:ln>
              <a:solidFill>
                <a:srgbClr val="484849">
                  <a:lumMod val="50000"/>
                </a:srgbClr>
              </a:solidFill>
              <a:effectLst/>
              <a:uLnTx/>
              <a:uFillTx/>
              <a:latin typeface="微软雅黑" panose="020B0503020204020204" pitchFamily="34" charset="-122"/>
              <a:ea typeface="微软雅黑" panose="020B0503020204020204" pitchFamily="34" charset="-122"/>
            </a:endParaRPr>
          </a:p>
        </p:txBody>
      </p:sp>
      <p:sp>
        <p:nvSpPr>
          <p:cNvPr id="6" name="TextBox 5"/>
          <p:cNvSpPr txBox="1"/>
          <p:nvPr/>
        </p:nvSpPr>
        <p:spPr>
          <a:xfrm>
            <a:off x="1499218" y="2535154"/>
            <a:ext cx="2844976" cy="377016"/>
          </a:xfrm>
          <a:prstGeom prst="rect">
            <a:avLst/>
          </a:prstGeom>
          <a:noFill/>
        </p:spPr>
        <p:txBody>
          <a:bodyPr lIns="68571" tIns="34285" rIns="68571" bIns="34285">
            <a:spAutoFit/>
          </a:bodyPr>
          <a:lstStyle/>
          <a:p>
            <a:pPr marL="0" marR="0" lvl="0" indent="0" algn="l" defTabSz="91440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1" i="0" u="none" strike="noStrike" kern="0" cap="none" spc="0" normalizeH="0" baseline="0" noProof="0" dirty="0">
                <a:ln>
                  <a:noFill/>
                </a:ln>
                <a:solidFill>
                  <a:srgbClr val="484849">
                    <a:lumMod val="50000"/>
                  </a:srgbClr>
                </a:solidFill>
                <a:effectLst/>
                <a:uLnTx/>
                <a:uFillTx/>
                <a:latin typeface="微软雅黑" panose="020B0503020204020204" pitchFamily="34" charset="-122"/>
                <a:ea typeface="微软雅黑" panose="020B0503020204020204" pitchFamily="34" charset="-122"/>
              </a:rPr>
              <a:t>关于换图</a:t>
            </a:r>
            <a:endParaRPr kumimoji="0" lang="en-US" altLang="zh-CN" sz="2000" b="1" i="0" u="none" strike="noStrike" kern="0" cap="none" spc="0" normalizeH="0" baseline="0" noProof="0" dirty="0">
              <a:ln>
                <a:noFill/>
              </a:ln>
              <a:solidFill>
                <a:srgbClr val="484849">
                  <a:lumMod val="50000"/>
                </a:srgbClr>
              </a:solidFill>
              <a:effectLst/>
              <a:uLnTx/>
              <a:uFillTx/>
              <a:latin typeface="微软雅黑" panose="020B0503020204020204" pitchFamily="34" charset="-122"/>
              <a:ea typeface="微软雅黑" panose="020B0503020204020204" pitchFamily="34" charset="-122"/>
            </a:endParaRPr>
          </a:p>
        </p:txBody>
      </p:sp>
      <p:sp>
        <p:nvSpPr>
          <p:cNvPr id="7" name="TextBox 6"/>
          <p:cNvSpPr txBox="1"/>
          <p:nvPr/>
        </p:nvSpPr>
        <p:spPr>
          <a:xfrm>
            <a:off x="1489486" y="2947007"/>
            <a:ext cx="6664708" cy="623237"/>
          </a:xfrm>
          <a:prstGeom prst="rect">
            <a:avLst/>
          </a:prstGeom>
          <a:noFill/>
        </p:spPr>
        <p:txBody>
          <a:bodyPr wrap="square" lIns="68571" tIns="34285" rIns="68571" bIns="34285">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marL="0" marR="0" lvl="0" indent="0" algn="l" defTabSz="91440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smtClean="0">
                <a:ln>
                  <a:noFill/>
                </a:ln>
                <a:solidFill>
                  <a:srgbClr val="484849">
                    <a:lumMod val="50000"/>
                  </a:srgbClr>
                </a:solidFill>
                <a:effectLst/>
                <a:uLnTx/>
                <a:uFillTx/>
              </a:rPr>
              <a:t>第一种：点击图片右键</a:t>
            </a:r>
            <a:r>
              <a:rPr kumimoji="0" lang="en-US" altLang="zh-CN" sz="1200" b="0" i="0" u="none" strike="noStrike" kern="0" cap="none" spc="0" normalizeH="0" baseline="0" noProof="0" dirty="0">
                <a:ln>
                  <a:noFill/>
                </a:ln>
                <a:solidFill>
                  <a:srgbClr val="484849">
                    <a:lumMod val="50000"/>
                  </a:srgbClr>
                </a:solidFill>
                <a:effectLst/>
                <a:uLnTx/>
                <a:uFillTx/>
              </a:rPr>
              <a:t>-&gt;</a:t>
            </a:r>
            <a:r>
              <a:rPr kumimoji="0" lang="zh-CN" altLang="en-US" sz="1200" b="0" i="0" u="none" strike="noStrike" kern="0" cap="none" spc="0" normalizeH="0" baseline="0" noProof="0" dirty="0" smtClean="0">
                <a:ln>
                  <a:noFill/>
                </a:ln>
                <a:solidFill>
                  <a:srgbClr val="484849">
                    <a:lumMod val="50000"/>
                  </a:srgbClr>
                </a:solidFill>
                <a:effectLst/>
                <a:uLnTx/>
                <a:uFillTx/>
              </a:rPr>
              <a:t>设置图片格式</a:t>
            </a:r>
            <a:r>
              <a:rPr kumimoji="0" lang="en-US" altLang="zh-CN" sz="1200" b="0" i="0" u="none" strike="noStrike" kern="0" cap="none" spc="0" normalizeH="0" baseline="0" noProof="0" dirty="0">
                <a:ln>
                  <a:noFill/>
                </a:ln>
                <a:solidFill>
                  <a:srgbClr val="484849">
                    <a:lumMod val="50000"/>
                  </a:srgbClr>
                </a:solidFill>
                <a:effectLst/>
                <a:uLnTx/>
                <a:uFillTx/>
              </a:rPr>
              <a:t>-&gt;</a:t>
            </a:r>
            <a:r>
              <a:rPr kumimoji="0" lang="zh-CN" altLang="en-US" sz="1200" b="0" i="0" u="none" strike="noStrike" kern="0" cap="none" spc="0" normalizeH="0" baseline="0" noProof="0" dirty="0">
                <a:ln>
                  <a:noFill/>
                </a:ln>
                <a:solidFill>
                  <a:srgbClr val="484849">
                    <a:lumMod val="50000"/>
                  </a:srgbClr>
                </a:solidFill>
                <a:effectLst/>
                <a:uLnTx/>
                <a:uFillTx/>
              </a:rPr>
              <a:t>填充</a:t>
            </a:r>
            <a:r>
              <a:rPr kumimoji="0" lang="en-US" altLang="zh-CN" sz="1200" b="0" i="0" u="none" strike="noStrike" kern="0" cap="none" spc="0" normalizeH="0" baseline="0" noProof="0" dirty="0" smtClean="0">
                <a:ln>
                  <a:noFill/>
                </a:ln>
                <a:solidFill>
                  <a:srgbClr val="484849">
                    <a:lumMod val="50000"/>
                  </a:srgbClr>
                </a:solidFill>
                <a:effectLst/>
                <a:uLnTx/>
                <a:uFillTx/>
              </a:rPr>
              <a:t>-&gt;</a:t>
            </a:r>
            <a:r>
              <a:rPr kumimoji="0" lang="zh-CN" altLang="en-US" sz="1200" b="0" i="0" u="none" strike="noStrike" kern="0" cap="none" spc="0" normalizeH="0" baseline="0" noProof="0" dirty="0" smtClean="0">
                <a:ln>
                  <a:noFill/>
                </a:ln>
                <a:solidFill>
                  <a:srgbClr val="484849">
                    <a:lumMod val="50000"/>
                  </a:srgbClr>
                </a:solidFill>
                <a:effectLst/>
                <a:uLnTx/>
                <a:uFillTx/>
              </a:rPr>
              <a:t>图片或纹理填充</a:t>
            </a:r>
            <a:r>
              <a:rPr kumimoji="0" lang="en-US" altLang="zh-CN" sz="1200" b="0" i="0" u="none" strike="noStrike" kern="0" cap="none" spc="0" normalizeH="0" baseline="0" noProof="0" dirty="0" smtClean="0">
                <a:ln>
                  <a:noFill/>
                </a:ln>
                <a:solidFill>
                  <a:srgbClr val="484849">
                    <a:lumMod val="50000"/>
                  </a:srgbClr>
                </a:solidFill>
                <a:effectLst/>
                <a:uLnTx/>
                <a:uFillTx/>
              </a:rPr>
              <a:t>-&gt;</a:t>
            </a:r>
            <a:r>
              <a:rPr kumimoji="0" lang="zh-CN" altLang="en-US" sz="1200" b="0" i="0" u="none" strike="noStrike" kern="0" cap="none" spc="0" normalizeH="0" baseline="0" noProof="0" dirty="0" smtClean="0">
                <a:ln>
                  <a:noFill/>
                </a:ln>
                <a:solidFill>
                  <a:srgbClr val="484849">
                    <a:lumMod val="50000"/>
                  </a:srgbClr>
                </a:solidFill>
                <a:effectLst/>
                <a:uLnTx/>
                <a:uFillTx/>
              </a:rPr>
              <a:t>文件，</a:t>
            </a:r>
            <a:r>
              <a:rPr kumimoji="0" lang="zh-CN" altLang="en-US" sz="1200" b="0" i="0" u="none" strike="noStrike" kern="0" cap="none" spc="0" normalizeH="0" baseline="0" noProof="0" dirty="0">
                <a:ln>
                  <a:noFill/>
                </a:ln>
                <a:solidFill>
                  <a:srgbClr val="484849">
                    <a:lumMod val="50000"/>
                  </a:srgbClr>
                </a:solidFill>
                <a:effectLst/>
                <a:uLnTx/>
                <a:uFillTx/>
              </a:rPr>
              <a:t>选择事先准备好的图片即可</a:t>
            </a:r>
            <a:r>
              <a:rPr kumimoji="0" lang="zh-CN" altLang="en-US" sz="1200" b="0" i="0" u="none" strike="noStrike" kern="0" cap="none" spc="0" normalizeH="0" baseline="0" noProof="0" dirty="0" smtClean="0">
                <a:ln>
                  <a:noFill/>
                </a:ln>
                <a:solidFill>
                  <a:srgbClr val="484849">
                    <a:lumMod val="50000"/>
                  </a:srgbClr>
                </a:solidFill>
                <a:effectLst/>
                <a:uLnTx/>
                <a:uFillTx/>
              </a:rPr>
              <a:t>。后文遇图均可按此操作</a:t>
            </a:r>
            <a:endParaRPr kumimoji="0" lang="en-US" altLang="zh-CN" sz="1200" b="0" i="0" u="none" strike="noStrike" kern="0" cap="none" spc="0" normalizeH="0" baseline="0" noProof="0" dirty="0" smtClean="0">
              <a:ln>
                <a:noFill/>
              </a:ln>
              <a:solidFill>
                <a:srgbClr val="484849">
                  <a:lumMod val="50000"/>
                </a:srgbClr>
              </a:solidFill>
              <a:effectLst/>
              <a:uLnTx/>
              <a:uFillTx/>
            </a:endParaRPr>
          </a:p>
          <a:p>
            <a:pPr marL="0" marR="0" lvl="0" indent="0" algn="l" defTabSz="914400" eaLnBrk="1" fontAlgn="auto" latinLnBrk="0" hangingPunct="1">
              <a:lnSpc>
                <a:spcPct val="100000"/>
              </a:lnSpc>
              <a:spcBef>
                <a:spcPts val="0"/>
              </a:spcBef>
              <a:spcAft>
                <a:spcPts val="0"/>
              </a:spcAft>
              <a:buClrTx/>
              <a:buSzTx/>
              <a:buFont typeface="Arial" panose="020B0604020202020204" pitchFamily="34" charset="0"/>
              <a:buNone/>
              <a:defRPr/>
            </a:pPr>
            <a:r>
              <a:rPr lang="zh-CN" altLang="en-US" sz="1200" b="0" kern="0" dirty="0" smtClean="0">
                <a:solidFill>
                  <a:srgbClr val="484849">
                    <a:lumMod val="50000"/>
                  </a:srgbClr>
                </a:solidFill>
              </a:rPr>
              <a:t>第二种：点击图片右键</a:t>
            </a:r>
            <a:r>
              <a:rPr lang="en-US" altLang="zh-CN" sz="1200" b="0" kern="0" dirty="0" smtClean="0">
                <a:solidFill>
                  <a:srgbClr val="484849">
                    <a:lumMod val="50000"/>
                  </a:srgbClr>
                </a:solidFill>
              </a:rPr>
              <a:t>-&gt;</a:t>
            </a:r>
            <a:r>
              <a:rPr lang="zh-CN" altLang="en-US" sz="1200" b="0" kern="0" dirty="0" smtClean="0">
                <a:solidFill>
                  <a:srgbClr val="484849">
                    <a:lumMod val="50000"/>
                  </a:srgbClr>
                </a:solidFill>
              </a:rPr>
              <a:t>更改图片。</a:t>
            </a:r>
            <a:endParaRPr kumimoji="0" lang="zh-CN" altLang="en-US" sz="1200" b="0" i="0" u="none" strike="noStrike" kern="0" cap="none" spc="0" normalizeH="0" baseline="0" noProof="0" dirty="0">
              <a:ln>
                <a:noFill/>
              </a:ln>
              <a:solidFill>
                <a:srgbClr val="484849">
                  <a:lumMod val="50000"/>
                </a:srgbClr>
              </a:solidFill>
              <a:effectLst/>
              <a:uLnTx/>
              <a:uFillTx/>
            </a:endParaRPr>
          </a:p>
        </p:txBody>
      </p:sp>
      <p:sp>
        <p:nvSpPr>
          <p:cNvPr id="8" name="椭圆 7"/>
          <p:cNvSpPr/>
          <p:nvPr/>
        </p:nvSpPr>
        <p:spPr bwMode="auto">
          <a:xfrm>
            <a:off x="1067594" y="1356185"/>
            <a:ext cx="377960" cy="378159"/>
          </a:xfrm>
          <a:prstGeom prst="ellipse">
            <a:avLst/>
          </a:prstGeom>
          <a:solidFill>
            <a:srgbClr val="00B0F0"/>
          </a:solidFill>
          <a:ln w="9525" cap="flat" cmpd="sng" algn="ctr">
            <a:solidFill>
              <a:srgbClr val="FFFFFF"/>
            </a:solidFill>
            <a:prstDash val="solid"/>
            <a:round/>
            <a:headEnd type="none" w="med" len="med"/>
            <a:tailEnd type="none" w="med" len="med"/>
          </a:ln>
          <a:effectLst/>
        </p:spPr>
        <p:txBody>
          <a:bodyPr vert="horz" wrap="square" lIns="68571" tIns="34285" rIns="68571" bIns="34285" numCol="1" rtlCol="0" anchor="t" anchorCtr="0" compatLnSpc="1"/>
          <a:lstStyle/>
          <a:p>
            <a:pPr marL="0" marR="0" lvl="0" indent="0" defTabSz="685165"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1</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9" name="椭圆 8"/>
          <p:cNvSpPr/>
          <p:nvPr/>
        </p:nvSpPr>
        <p:spPr bwMode="auto">
          <a:xfrm>
            <a:off x="1067594" y="2572544"/>
            <a:ext cx="377960" cy="378159"/>
          </a:xfrm>
          <a:prstGeom prst="ellipse">
            <a:avLst/>
          </a:prstGeom>
          <a:solidFill>
            <a:srgbClr val="009BD2"/>
          </a:solidFill>
          <a:ln w="9525" cap="flat" cmpd="sng" algn="ctr">
            <a:solidFill>
              <a:srgbClr val="FFFFFF"/>
            </a:solidFill>
            <a:prstDash val="solid"/>
            <a:round/>
            <a:headEnd type="none" w="med" len="med"/>
            <a:tailEnd type="none" w="med" len="med"/>
          </a:ln>
          <a:effectLst/>
        </p:spPr>
        <p:txBody>
          <a:bodyPr vert="horz" wrap="square" lIns="68571" tIns="34285" rIns="68571" bIns="34285" numCol="1" rtlCol="0" anchor="t" anchorCtr="0" compatLnSpc="1"/>
          <a:lstStyle/>
          <a:p>
            <a:pPr marL="0" marR="0" lvl="0" indent="0" defTabSz="685165"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2</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 name="椭圆 9"/>
          <p:cNvSpPr/>
          <p:nvPr/>
        </p:nvSpPr>
        <p:spPr bwMode="auto">
          <a:xfrm>
            <a:off x="1067594" y="3791744"/>
            <a:ext cx="377960" cy="378159"/>
          </a:xfrm>
          <a:prstGeom prst="ellipse">
            <a:avLst/>
          </a:prstGeom>
          <a:solidFill>
            <a:srgbClr val="0067B4"/>
          </a:solidFill>
          <a:ln w="9525" cap="flat" cmpd="sng" algn="ctr">
            <a:solidFill>
              <a:srgbClr val="FFFFFF"/>
            </a:solidFill>
            <a:prstDash val="solid"/>
            <a:round/>
            <a:headEnd type="none" w="med" len="med"/>
            <a:tailEnd type="none" w="med" len="med"/>
          </a:ln>
          <a:effectLst/>
        </p:spPr>
        <p:txBody>
          <a:bodyPr vert="horz" wrap="square" lIns="68571" tIns="34285" rIns="68571" bIns="34285" numCol="1" rtlCol="0" anchor="t" anchorCtr="0" compatLnSpc="1"/>
          <a:lstStyle/>
          <a:p>
            <a:pPr marL="0" marR="0" lvl="0" indent="0" defTabSz="685165"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3</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1" name="TextBox 10"/>
          <p:cNvSpPr txBox="1"/>
          <p:nvPr/>
        </p:nvSpPr>
        <p:spPr>
          <a:xfrm>
            <a:off x="1489485" y="1708109"/>
            <a:ext cx="6664707" cy="623237"/>
          </a:xfrm>
          <a:prstGeom prst="rect">
            <a:avLst/>
          </a:prstGeom>
          <a:noFill/>
        </p:spPr>
        <p:txBody>
          <a:bodyPr wrap="square" lIns="68571" tIns="34285" rIns="68571" bIns="34285">
            <a:spAutoFit/>
          </a:bodyPr>
          <a:lstStyle>
            <a:defPPr>
              <a:defRPr lang="en-US"/>
            </a:defPPr>
            <a:lvl1pPr marL="0" marR="0" lvl="0" indent="0" algn="l" defTabSz="914400" eaLnBrk="1" fontAlgn="auto" latinLnBrk="0" hangingPunct="1">
              <a:lnSpc>
                <a:spcPct val="100000"/>
              </a:lnSpc>
              <a:spcBef>
                <a:spcPts val="0"/>
              </a:spcBef>
              <a:spcAft>
                <a:spcPts val="0"/>
              </a:spcAft>
              <a:buClrTx/>
              <a:buSzTx/>
              <a:buFont typeface="Arial" panose="020B0604020202020204" pitchFamily="34" charset="0"/>
              <a:buNone/>
              <a:defRPr kumimoji="0" sz="1400" b="0" i="0" u="none" strike="noStrike" kern="0" cap="none" spc="0" normalizeH="0" baseline="0">
                <a:ln>
                  <a:noFill/>
                </a:ln>
                <a:solidFill>
                  <a:srgbClr val="484849">
                    <a:lumMod val="50000"/>
                  </a:srgbClr>
                </a:solidFill>
                <a:effectLst/>
                <a:uLnTx/>
                <a:uFillTx/>
                <a:latin typeface="微软雅黑" panose="020B0503020204020204" pitchFamily="34" charset="-122"/>
                <a:ea typeface="微软雅黑" panose="020B0503020204020204" pitchFamily="34" charset="-122"/>
              </a:defRPr>
            </a:lvl1pPr>
          </a:lstStyle>
          <a:p>
            <a:r>
              <a:rPr lang="zh-CN" altLang="en-US" sz="1200" dirty="0"/>
              <a:t>本模板有常见的创业计划书的逻辑结构</a:t>
            </a:r>
            <a:r>
              <a:rPr lang="zh-CN" altLang="en-US" sz="1200" dirty="0" smtClean="0"/>
              <a:t>，精细</a:t>
            </a:r>
            <a:r>
              <a:rPr lang="zh-CN" altLang="en-US" sz="1200" dirty="0"/>
              <a:t>到三级标题</a:t>
            </a:r>
            <a:r>
              <a:rPr lang="zh-CN" altLang="en-US" sz="1200" dirty="0" smtClean="0"/>
              <a:t>，构成</a:t>
            </a:r>
            <a:r>
              <a:rPr lang="zh-CN" altLang="en-US" sz="1200" dirty="0"/>
              <a:t>一个完整的创业（商业）计划书的模板，具有极高的参考和实用价值</a:t>
            </a:r>
            <a:r>
              <a:rPr lang="zh-CN" altLang="en-US" sz="1200" dirty="0" smtClean="0"/>
              <a:t>。可结合本企业具体情况更换图片与文字，修改方便实用，所有结构可根据具体内容排列使用，同一版面形式可以复制重复使用以增加相关的内容。</a:t>
            </a:r>
            <a:endParaRPr lang="zh-CN" altLang="en-US" sz="1200" dirty="0"/>
          </a:p>
        </p:txBody>
      </p:sp>
      <p:sp>
        <p:nvSpPr>
          <p:cNvPr id="12"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3" name="矩形 3"/>
          <p:cNvSpPr>
            <a:spLocks noChangeArrowheads="1"/>
          </p:cNvSpPr>
          <p:nvPr/>
        </p:nvSpPr>
        <p:spPr bwMode="auto">
          <a:xfrm>
            <a:off x="1145443" y="200077"/>
            <a:ext cx="2108251"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dirty="0" smtClean="0">
                <a:solidFill>
                  <a:srgbClr val="0067B4"/>
                </a:solidFill>
                <a:latin typeface="Arial" panose="020B0604020202020204" pitchFamily="34" charset="0"/>
                <a:cs typeface="Arial" panose="020B0604020202020204" pitchFamily="34" charset="0"/>
              </a:rPr>
              <a:t>模板使用指南</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14" name="组合 13"/>
          <p:cNvGrpSpPr/>
          <p:nvPr/>
        </p:nvGrpSpPr>
        <p:grpSpPr>
          <a:xfrm>
            <a:off x="575653" y="254869"/>
            <a:ext cx="263341" cy="395013"/>
            <a:chOff x="5284519" y="1508166"/>
            <a:chExt cx="213756" cy="427512"/>
          </a:xfrm>
        </p:grpSpPr>
        <p:cxnSp>
          <p:nvCxnSpPr>
            <p:cNvPr id="15" name="直接连接符 14"/>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17" name="直接连接符 16"/>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8154194" y="185120"/>
            <a:ext cx="686406" cy="521724"/>
            <a:chOff x="217336" y="185120"/>
            <a:chExt cx="686406" cy="521724"/>
          </a:xfrm>
        </p:grpSpPr>
        <p:sp>
          <p:nvSpPr>
            <p:cNvPr id="19" name="矩形 18"/>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20" name="矩形 19"/>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grpSp>
        <p:nvGrpSpPr>
          <p:cNvPr id="2" name="组合 1"/>
          <p:cNvGrpSpPr/>
          <p:nvPr/>
        </p:nvGrpSpPr>
        <p:grpSpPr>
          <a:xfrm flipV="1">
            <a:off x="2896394" y="1429544"/>
            <a:ext cx="5081340" cy="109222"/>
            <a:chOff x="254044" y="-1008856"/>
            <a:chExt cx="7290550" cy="156708"/>
          </a:xfrm>
        </p:grpSpPr>
        <p:sp>
          <p:nvSpPr>
            <p:cNvPr id="25" name="矩形 24"/>
            <p:cNvSpPr/>
            <p:nvPr/>
          </p:nvSpPr>
          <p:spPr>
            <a:xfrm>
              <a:off x="5715794" y="-1008856"/>
              <a:ext cx="1828800" cy="156708"/>
            </a:xfrm>
            <a:prstGeom prst="rect">
              <a:avLst/>
            </a:prstGeom>
            <a:solidFill>
              <a:srgbClr val="006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54044" y="-1008856"/>
              <a:ext cx="1828800" cy="156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058194" y="-1008856"/>
              <a:ext cx="1828800" cy="156708"/>
            </a:xfrm>
            <a:prstGeom prst="rect">
              <a:avLst/>
            </a:prstGeom>
            <a:solidFill>
              <a:srgbClr val="009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886994" y="-1008856"/>
              <a:ext cx="1828800" cy="156708"/>
            </a:xfrm>
            <a:prstGeom prst="rect">
              <a:avLst/>
            </a:prstGeom>
            <a:solidFill>
              <a:srgbClr val="028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flipV="1">
            <a:off x="2896394" y="2737644"/>
            <a:ext cx="5081340" cy="109222"/>
            <a:chOff x="254044" y="-1008856"/>
            <a:chExt cx="7290550" cy="156708"/>
          </a:xfrm>
        </p:grpSpPr>
        <p:sp>
          <p:nvSpPr>
            <p:cNvPr id="30" name="矩形 29"/>
            <p:cNvSpPr/>
            <p:nvPr/>
          </p:nvSpPr>
          <p:spPr>
            <a:xfrm>
              <a:off x="5715794" y="-1008856"/>
              <a:ext cx="1828800" cy="156708"/>
            </a:xfrm>
            <a:prstGeom prst="rect">
              <a:avLst/>
            </a:prstGeom>
            <a:solidFill>
              <a:srgbClr val="006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54044" y="-1008856"/>
              <a:ext cx="1828800" cy="156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2058194" y="-1008856"/>
              <a:ext cx="1828800" cy="156708"/>
            </a:xfrm>
            <a:prstGeom prst="rect">
              <a:avLst/>
            </a:prstGeom>
            <a:solidFill>
              <a:srgbClr val="009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886994" y="-1008856"/>
              <a:ext cx="1828800" cy="156708"/>
            </a:xfrm>
            <a:prstGeom prst="rect">
              <a:avLst/>
            </a:prstGeom>
            <a:solidFill>
              <a:srgbClr val="028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flipV="1">
            <a:off x="2896394" y="3956844"/>
            <a:ext cx="5081340" cy="109222"/>
            <a:chOff x="254044" y="-1008856"/>
            <a:chExt cx="7290550" cy="156708"/>
          </a:xfrm>
        </p:grpSpPr>
        <p:sp>
          <p:nvSpPr>
            <p:cNvPr id="35" name="矩形 34"/>
            <p:cNvSpPr/>
            <p:nvPr/>
          </p:nvSpPr>
          <p:spPr>
            <a:xfrm>
              <a:off x="5715794" y="-1008856"/>
              <a:ext cx="1828800" cy="156708"/>
            </a:xfrm>
            <a:prstGeom prst="rect">
              <a:avLst/>
            </a:prstGeom>
            <a:solidFill>
              <a:srgbClr val="006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254044" y="-1008856"/>
              <a:ext cx="1828800" cy="156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2058194" y="-1008856"/>
              <a:ext cx="1828800" cy="156708"/>
            </a:xfrm>
            <a:prstGeom prst="rect">
              <a:avLst/>
            </a:prstGeom>
            <a:solidFill>
              <a:srgbClr val="009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886994" y="-1008856"/>
              <a:ext cx="1828800" cy="156708"/>
            </a:xfrm>
            <a:prstGeom prst="rect">
              <a:avLst/>
            </a:prstGeom>
            <a:solidFill>
              <a:srgbClr val="028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1500"/>
                            </p:stCondLst>
                            <p:childTnLst>
                              <p:par>
                                <p:cTn id="23" presetID="2" presetClass="entr" presetSubtype="12"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12" fill="hold" grpId="0" nodeType="withEffect">
                                  <p:stCondLst>
                                    <p:cond delay="10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0-#ppt_w/2"/>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12" fill="hold" grpId="0" nodeType="withEffect">
                                  <p:stCondLst>
                                    <p:cond delay="20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0-#ppt_w/2"/>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par>
                          <p:cTn id="35" fill="hold">
                            <p:stCondLst>
                              <p:cond delay="2000"/>
                            </p:stCondLst>
                            <p:childTnLst>
                              <p:par>
                                <p:cTn id="36" presetID="31" presetClass="entr" presetSubtype="0" fill="hold" grpId="0" nodeType="after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p:cTn id="38" dur="400" fill="hold"/>
                                        <p:tgtEl>
                                          <p:spTgt spid="3"/>
                                        </p:tgtEl>
                                        <p:attrNameLst>
                                          <p:attrName>ppt_w</p:attrName>
                                        </p:attrNameLst>
                                      </p:cBhvr>
                                      <p:tavLst>
                                        <p:tav tm="0">
                                          <p:val>
                                            <p:fltVal val="0"/>
                                          </p:val>
                                        </p:tav>
                                        <p:tav tm="100000">
                                          <p:val>
                                            <p:strVal val="#ppt_w"/>
                                          </p:val>
                                        </p:tav>
                                      </p:tavLst>
                                    </p:anim>
                                    <p:anim calcmode="lin" valueType="num">
                                      <p:cBhvr>
                                        <p:cTn id="39" dur="400" fill="hold"/>
                                        <p:tgtEl>
                                          <p:spTgt spid="3"/>
                                        </p:tgtEl>
                                        <p:attrNameLst>
                                          <p:attrName>ppt_h</p:attrName>
                                        </p:attrNameLst>
                                      </p:cBhvr>
                                      <p:tavLst>
                                        <p:tav tm="0">
                                          <p:val>
                                            <p:fltVal val="0"/>
                                          </p:val>
                                        </p:tav>
                                        <p:tav tm="100000">
                                          <p:val>
                                            <p:strVal val="#ppt_h"/>
                                          </p:val>
                                        </p:tav>
                                      </p:tavLst>
                                    </p:anim>
                                    <p:anim calcmode="lin" valueType="num">
                                      <p:cBhvr>
                                        <p:cTn id="40" dur="400" fill="hold"/>
                                        <p:tgtEl>
                                          <p:spTgt spid="3"/>
                                        </p:tgtEl>
                                        <p:attrNameLst>
                                          <p:attrName>style.rotation</p:attrName>
                                        </p:attrNameLst>
                                      </p:cBhvr>
                                      <p:tavLst>
                                        <p:tav tm="0">
                                          <p:val>
                                            <p:fltVal val="90"/>
                                          </p:val>
                                        </p:tav>
                                        <p:tav tm="100000">
                                          <p:val>
                                            <p:fltVal val="0"/>
                                          </p:val>
                                        </p:tav>
                                      </p:tavLst>
                                    </p:anim>
                                    <p:animEffect transition="in" filter="fade">
                                      <p:cBhvr>
                                        <p:cTn id="41" dur="400"/>
                                        <p:tgtEl>
                                          <p:spTgt spid="3"/>
                                        </p:tgtEl>
                                      </p:cBhvr>
                                    </p:animEffect>
                                  </p:childTnLst>
                                </p:cTn>
                              </p:par>
                              <p:par>
                                <p:cTn id="42" presetID="31"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p:cTn id="44" dur="400" fill="hold"/>
                                        <p:tgtEl>
                                          <p:spTgt spid="6"/>
                                        </p:tgtEl>
                                        <p:attrNameLst>
                                          <p:attrName>ppt_w</p:attrName>
                                        </p:attrNameLst>
                                      </p:cBhvr>
                                      <p:tavLst>
                                        <p:tav tm="0">
                                          <p:val>
                                            <p:fltVal val="0"/>
                                          </p:val>
                                        </p:tav>
                                        <p:tav tm="100000">
                                          <p:val>
                                            <p:strVal val="#ppt_w"/>
                                          </p:val>
                                        </p:tav>
                                      </p:tavLst>
                                    </p:anim>
                                    <p:anim calcmode="lin" valueType="num">
                                      <p:cBhvr>
                                        <p:cTn id="45" dur="400" fill="hold"/>
                                        <p:tgtEl>
                                          <p:spTgt spid="6"/>
                                        </p:tgtEl>
                                        <p:attrNameLst>
                                          <p:attrName>ppt_h</p:attrName>
                                        </p:attrNameLst>
                                      </p:cBhvr>
                                      <p:tavLst>
                                        <p:tav tm="0">
                                          <p:val>
                                            <p:fltVal val="0"/>
                                          </p:val>
                                        </p:tav>
                                        <p:tav tm="100000">
                                          <p:val>
                                            <p:strVal val="#ppt_h"/>
                                          </p:val>
                                        </p:tav>
                                      </p:tavLst>
                                    </p:anim>
                                    <p:anim calcmode="lin" valueType="num">
                                      <p:cBhvr>
                                        <p:cTn id="46" dur="400" fill="hold"/>
                                        <p:tgtEl>
                                          <p:spTgt spid="6"/>
                                        </p:tgtEl>
                                        <p:attrNameLst>
                                          <p:attrName>style.rotation</p:attrName>
                                        </p:attrNameLst>
                                      </p:cBhvr>
                                      <p:tavLst>
                                        <p:tav tm="0">
                                          <p:val>
                                            <p:fltVal val="90"/>
                                          </p:val>
                                        </p:tav>
                                        <p:tav tm="100000">
                                          <p:val>
                                            <p:fltVal val="0"/>
                                          </p:val>
                                        </p:tav>
                                      </p:tavLst>
                                    </p:anim>
                                    <p:animEffect transition="in" filter="fade">
                                      <p:cBhvr>
                                        <p:cTn id="47" dur="400"/>
                                        <p:tgtEl>
                                          <p:spTgt spid="6"/>
                                        </p:tgtEl>
                                      </p:cBhvr>
                                    </p:animEffect>
                                  </p:childTnLst>
                                </p:cTn>
                              </p:par>
                              <p:par>
                                <p:cTn id="48" presetID="31"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 calcmode="lin" valueType="num">
                                      <p:cBhvr>
                                        <p:cTn id="50" dur="400" fill="hold"/>
                                        <p:tgtEl>
                                          <p:spTgt spid="4"/>
                                        </p:tgtEl>
                                        <p:attrNameLst>
                                          <p:attrName>ppt_w</p:attrName>
                                        </p:attrNameLst>
                                      </p:cBhvr>
                                      <p:tavLst>
                                        <p:tav tm="0">
                                          <p:val>
                                            <p:fltVal val="0"/>
                                          </p:val>
                                        </p:tav>
                                        <p:tav tm="100000">
                                          <p:val>
                                            <p:strVal val="#ppt_w"/>
                                          </p:val>
                                        </p:tav>
                                      </p:tavLst>
                                    </p:anim>
                                    <p:anim calcmode="lin" valueType="num">
                                      <p:cBhvr>
                                        <p:cTn id="51" dur="400" fill="hold"/>
                                        <p:tgtEl>
                                          <p:spTgt spid="4"/>
                                        </p:tgtEl>
                                        <p:attrNameLst>
                                          <p:attrName>ppt_h</p:attrName>
                                        </p:attrNameLst>
                                      </p:cBhvr>
                                      <p:tavLst>
                                        <p:tav tm="0">
                                          <p:val>
                                            <p:fltVal val="0"/>
                                          </p:val>
                                        </p:tav>
                                        <p:tav tm="100000">
                                          <p:val>
                                            <p:strVal val="#ppt_h"/>
                                          </p:val>
                                        </p:tav>
                                      </p:tavLst>
                                    </p:anim>
                                    <p:anim calcmode="lin" valueType="num">
                                      <p:cBhvr>
                                        <p:cTn id="52" dur="400" fill="hold"/>
                                        <p:tgtEl>
                                          <p:spTgt spid="4"/>
                                        </p:tgtEl>
                                        <p:attrNameLst>
                                          <p:attrName>style.rotation</p:attrName>
                                        </p:attrNameLst>
                                      </p:cBhvr>
                                      <p:tavLst>
                                        <p:tav tm="0">
                                          <p:val>
                                            <p:fltVal val="90"/>
                                          </p:val>
                                        </p:tav>
                                        <p:tav tm="100000">
                                          <p:val>
                                            <p:fltVal val="0"/>
                                          </p:val>
                                        </p:tav>
                                      </p:tavLst>
                                    </p:anim>
                                    <p:animEffect transition="in" filter="fade">
                                      <p:cBhvr>
                                        <p:cTn id="53" dur="400"/>
                                        <p:tgtEl>
                                          <p:spTgt spid="4"/>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up)">
                                      <p:cBhvr>
                                        <p:cTn id="56" dur="500"/>
                                        <p:tgtEl>
                                          <p:spTgt spid="7"/>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up)">
                                      <p:cBhvr>
                                        <p:cTn id="59" dur="500"/>
                                        <p:tgtEl>
                                          <p:spTgt spid="5"/>
                                        </p:tgtEl>
                                      </p:cBhvr>
                                    </p:animEffect>
                                  </p:childTnLst>
                                </p:cTn>
                              </p:par>
                            </p:childTnLst>
                          </p:cTn>
                        </p:par>
                        <p:par>
                          <p:cTn id="60" fill="hold">
                            <p:stCondLst>
                              <p:cond delay="2500"/>
                            </p:stCondLst>
                            <p:childTnLst>
                              <p:par>
                                <p:cTn id="61" presetID="22" presetClass="entr" presetSubtype="1" fill="hold" grpId="0"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up)">
                                      <p:cBhvr>
                                        <p:cTn id="63" dur="500"/>
                                        <p:tgtEl>
                                          <p:spTgt spid="11"/>
                                        </p:tgtEl>
                                      </p:cBhvr>
                                    </p:animEffect>
                                  </p:childTnLst>
                                </p:cTn>
                              </p:par>
                            </p:childTnLst>
                          </p:cTn>
                        </p:par>
                        <p:par>
                          <p:cTn id="64" fill="hold">
                            <p:stCondLst>
                              <p:cond delay="3000"/>
                            </p:stCondLst>
                            <p:childTnLst>
                              <p:par>
                                <p:cTn id="65" presetID="22" presetClass="entr" presetSubtype="8" fill="hold" nodeType="after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wipe(left)">
                                      <p:cBhvr>
                                        <p:cTn id="67" dur="500"/>
                                        <p:tgtEl>
                                          <p:spTgt spid="2"/>
                                        </p:tgtEl>
                                      </p:cBhvr>
                                    </p:animEffect>
                                  </p:childTnLst>
                                </p:cTn>
                              </p:par>
                              <p:par>
                                <p:cTn id="68" presetID="22" presetClass="entr" presetSubtype="8" fill="hold"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left)">
                                      <p:cBhvr>
                                        <p:cTn id="70" dur="500"/>
                                        <p:tgtEl>
                                          <p:spTgt spid="29"/>
                                        </p:tgtEl>
                                      </p:cBhvr>
                                    </p:animEffect>
                                  </p:childTnLst>
                                </p:cTn>
                              </p:par>
                              <p:par>
                                <p:cTn id="71" presetID="22" presetClass="entr" presetSubtype="8"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left)">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animBg="1"/>
      <p:bldP spid="9" grpId="0" animBg="1"/>
      <p:bldP spid="10" grpId="0" animBg="1"/>
      <p:bldP spid="11" grpId="0"/>
      <p:bldP spid="12" grpId="0" animBg="1"/>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3" name="矩形 3"/>
          <p:cNvSpPr>
            <a:spLocks noChangeArrowheads="1"/>
          </p:cNvSpPr>
          <p:nvPr/>
        </p:nvSpPr>
        <p:spPr bwMode="auto">
          <a:xfrm>
            <a:off x="1145443" y="200077"/>
            <a:ext cx="1467050"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备用图标</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14" name="组合 13"/>
          <p:cNvGrpSpPr/>
          <p:nvPr/>
        </p:nvGrpSpPr>
        <p:grpSpPr>
          <a:xfrm>
            <a:off x="575653" y="254869"/>
            <a:ext cx="263341" cy="395013"/>
            <a:chOff x="5284519" y="1508166"/>
            <a:chExt cx="213756" cy="427512"/>
          </a:xfrm>
        </p:grpSpPr>
        <p:cxnSp>
          <p:nvCxnSpPr>
            <p:cNvPr id="15" name="直接连接符 14"/>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17" name="直接连接符 16"/>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8154194" y="185120"/>
            <a:ext cx="686406" cy="521724"/>
            <a:chOff x="217336" y="185120"/>
            <a:chExt cx="686406" cy="521724"/>
          </a:xfrm>
        </p:grpSpPr>
        <p:sp>
          <p:nvSpPr>
            <p:cNvPr id="19" name="矩形 18"/>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20" name="矩形 19"/>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sp>
        <p:nvSpPr>
          <p:cNvPr id="21" name="Freeform 5"/>
          <p:cNvSpPr/>
          <p:nvPr/>
        </p:nvSpPr>
        <p:spPr bwMode="auto">
          <a:xfrm>
            <a:off x="3323551" y="3360399"/>
            <a:ext cx="480625" cy="488795"/>
          </a:xfrm>
          <a:custGeom>
            <a:avLst/>
            <a:gdLst>
              <a:gd name="T0" fmla="*/ 222 w 589"/>
              <a:gd name="T1" fmla="*/ 0 h 596"/>
              <a:gd name="T2" fmla="*/ 222 w 589"/>
              <a:gd name="T3" fmla="*/ 22 h 596"/>
              <a:gd name="T4" fmla="*/ 222 w 589"/>
              <a:gd name="T5" fmla="*/ 87 h 596"/>
              <a:gd name="T6" fmla="*/ 222 w 589"/>
              <a:gd name="T7" fmla="*/ 378 h 596"/>
              <a:gd name="T8" fmla="*/ 124 w 589"/>
              <a:gd name="T9" fmla="*/ 347 h 596"/>
              <a:gd name="T10" fmla="*/ 0 w 589"/>
              <a:gd name="T11" fmla="*/ 425 h 596"/>
              <a:gd name="T12" fmla="*/ 124 w 589"/>
              <a:gd name="T13" fmla="*/ 504 h 596"/>
              <a:gd name="T14" fmla="*/ 247 w 589"/>
              <a:gd name="T15" fmla="*/ 434 h 596"/>
              <a:gd name="T16" fmla="*/ 247 w 589"/>
              <a:gd name="T17" fmla="*/ 434 h 596"/>
              <a:gd name="T18" fmla="*/ 247 w 589"/>
              <a:gd name="T19" fmla="*/ 92 h 596"/>
              <a:gd name="T20" fmla="*/ 564 w 589"/>
              <a:gd name="T21" fmla="*/ 150 h 596"/>
              <a:gd name="T22" fmla="*/ 564 w 589"/>
              <a:gd name="T23" fmla="*/ 470 h 596"/>
              <a:gd name="T24" fmla="*/ 466 w 589"/>
              <a:gd name="T25" fmla="*/ 439 h 596"/>
              <a:gd name="T26" fmla="*/ 342 w 589"/>
              <a:gd name="T27" fmla="*/ 518 h 596"/>
              <a:gd name="T28" fmla="*/ 466 w 589"/>
              <a:gd name="T29" fmla="*/ 596 h 596"/>
              <a:gd name="T30" fmla="*/ 589 w 589"/>
              <a:gd name="T31" fmla="*/ 518 h 596"/>
              <a:gd name="T32" fmla="*/ 589 w 589"/>
              <a:gd name="T33" fmla="*/ 518 h 596"/>
              <a:gd name="T34" fmla="*/ 589 w 589"/>
              <a:gd name="T35" fmla="*/ 155 h 596"/>
              <a:gd name="T36" fmla="*/ 589 w 589"/>
              <a:gd name="T37" fmla="*/ 107 h 596"/>
              <a:gd name="T38" fmla="*/ 589 w 589"/>
              <a:gd name="T39" fmla="*/ 68 h 596"/>
              <a:gd name="T40" fmla="*/ 222 w 589"/>
              <a:gd name="T41" fmla="*/ 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9" h="596">
                <a:moveTo>
                  <a:pt x="222" y="0"/>
                </a:moveTo>
                <a:lnTo>
                  <a:pt x="222" y="22"/>
                </a:lnTo>
                <a:lnTo>
                  <a:pt x="222" y="87"/>
                </a:lnTo>
                <a:lnTo>
                  <a:pt x="222" y="378"/>
                </a:lnTo>
                <a:cubicBezTo>
                  <a:pt x="199" y="359"/>
                  <a:pt x="164" y="347"/>
                  <a:pt x="124" y="347"/>
                </a:cubicBezTo>
                <a:cubicBezTo>
                  <a:pt x="55" y="347"/>
                  <a:pt x="0" y="382"/>
                  <a:pt x="0" y="425"/>
                </a:cubicBezTo>
                <a:cubicBezTo>
                  <a:pt x="0" y="469"/>
                  <a:pt x="55" y="504"/>
                  <a:pt x="124" y="504"/>
                </a:cubicBezTo>
                <a:cubicBezTo>
                  <a:pt x="188" y="504"/>
                  <a:pt x="240" y="473"/>
                  <a:pt x="247" y="434"/>
                </a:cubicBezTo>
                <a:lnTo>
                  <a:pt x="247" y="434"/>
                </a:lnTo>
                <a:lnTo>
                  <a:pt x="247" y="92"/>
                </a:lnTo>
                <a:lnTo>
                  <a:pt x="564" y="150"/>
                </a:lnTo>
                <a:lnTo>
                  <a:pt x="564" y="470"/>
                </a:lnTo>
                <a:cubicBezTo>
                  <a:pt x="541" y="451"/>
                  <a:pt x="506" y="439"/>
                  <a:pt x="466" y="439"/>
                </a:cubicBezTo>
                <a:cubicBezTo>
                  <a:pt x="397" y="439"/>
                  <a:pt x="342" y="474"/>
                  <a:pt x="342" y="518"/>
                </a:cubicBezTo>
                <a:cubicBezTo>
                  <a:pt x="342" y="561"/>
                  <a:pt x="397" y="596"/>
                  <a:pt x="466" y="596"/>
                </a:cubicBezTo>
                <a:cubicBezTo>
                  <a:pt x="534" y="596"/>
                  <a:pt x="589" y="561"/>
                  <a:pt x="589" y="518"/>
                </a:cubicBezTo>
                <a:lnTo>
                  <a:pt x="589" y="518"/>
                </a:lnTo>
                <a:lnTo>
                  <a:pt x="589" y="155"/>
                </a:lnTo>
                <a:lnTo>
                  <a:pt x="589" y="107"/>
                </a:lnTo>
                <a:lnTo>
                  <a:pt x="589" y="68"/>
                </a:lnTo>
                <a:lnTo>
                  <a:pt x="222" y="0"/>
                </a:lnTo>
                <a:close/>
              </a:path>
            </a:pathLst>
          </a:custGeom>
          <a:solidFill>
            <a:srgbClr val="0067B4"/>
          </a:solidFill>
          <a:ln>
            <a:noFill/>
          </a:ln>
        </p:spPr>
        <p:txBody>
          <a:bodyPr vert="horz" wrap="square" lIns="68571" tIns="34285" rIns="68571" bIns="34285" numCol="1" anchor="t" anchorCtr="0" compatLnSpc="1"/>
          <a:lstStyle/>
          <a:p>
            <a:endParaRPr lang="zh-CN" altLang="en-US"/>
          </a:p>
        </p:txBody>
      </p:sp>
      <p:sp>
        <p:nvSpPr>
          <p:cNvPr id="22" name="Freeform 6"/>
          <p:cNvSpPr>
            <a:spLocks noEditPoints="1"/>
          </p:cNvSpPr>
          <p:nvPr/>
        </p:nvSpPr>
        <p:spPr bwMode="auto">
          <a:xfrm>
            <a:off x="4349517" y="3344568"/>
            <a:ext cx="510294" cy="510563"/>
          </a:xfrm>
          <a:custGeom>
            <a:avLst/>
            <a:gdLst>
              <a:gd name="T0" fmla="*/ 554 w 624"/>
              <a:gd name="T1" fmla="*/ 326 h 625"/>
              <a:gd name="T2" fmla="*/ 554 w 624"/>
              <a:gd name="T3" fmla="*/ 71 h 625"/>
              <a:gd name="T4" fmla="*/ 298 w 624"/>
              <a:gd name="T5" fmla="*/ 71 h 625"/>
              <a:gd name="T6" fmla="*/ 265 w 624"/>
              <a:gd name="T7" fmla="*/ 281 h 625"/>
              <a:gd name="T8" fmla="*/ 260 w 624"/>
              <a:gd name="T9" fmla="*/ 284 h 625"/>
              <a:gd name="T10" fmla="*/ 9 w 624"/>
              <a:gd name="T11" fmla="*/ 535 h 625"/>
              <a:gd name="T12" fmla="*/ 14 w 624"/>
              <a:gd name="T13" fmla="*/ 575 h 625"/>
              <a:gd name="T14" fmla="*/ 49 w 624"/>
              <a:gd name="T15" fmla="*/ 610 h 625"/>
              <a:gd name="T16" fmla="*/ 89 w 624"/>
              <a:gd name="T17" fmla="*/ 615 h 625"/>
              <a:gd name="T18" fmla="*/ 340 w 624"/>
              <a:gd name="T19" fmla="*/ 364 h 625"/>
              <a:gd name="T20" fmla="*/ 343 w 624"/>
              <a:gd name="T21" fmla="*/ 359 h 625"/>
              <a:gd name="T22" fmla="*/ 554 w 624"/>
              <a:gd name="T23" fmla="*/ 326 h 625"/>
              <a:gd name="T24" fmla="*/ 96 w 624"/>
              <a:gd name="T25" fmla="*/ 566 h 625"/>
              <a:gd name="T26" fmla="*/ 96 w 624"/>
              <a:gd name="T27" fmla="*/ 566 h 625"/>
              <a:gd name="T28" fmla="*/ 77 w 624"/>
              <a:gd name="T29" fmla="*/ 564 h 625"/>
              <a:gd name="T30" fmla="*/ 60 w 624"/>
              <a:gd name="T31" fmla="*/ 547 h 625"/>
              <a:gd name="T32" fmla="*/ 58 w 624"/>
              <a:gd name="T33" fmla="*/ 528 h 625"/>
              <a:gd name="T34" fmla="*/ 179 w 624"/>
              <a:gd name="T35" fmla="*/ 407 h 625"/>
              <a:gd name="T36" fmla="*/ 198 w 624"/>
              <a:gd name="T37" fmla="*/ 410 h 625"/>
              <a:gd name="T38" fmla="*/ 214 w 624"/>
              <a:gd name="T39" fmla="*/ 427 h 625"/>
              <a:gd name="T40" fmla="*/ 217 w 624"/>
              <a:gd name="T41" fmla="*/ 446 h 625"/>
              <a:gd name="T42" fmla="*/ 96 w 624"/>
              <a:gd name="T43" fmla="*/ 566 h 625"/>
              <a:gd name="T44" fmla="*/ 321 w 624"/>
              <a:gd name="T45" fmla="*/ 303 h 625"/>
              <a:gd name="T46" fmla="*/ 321 w 624"/>
              <a:gd name="T47" fmla="*/ 303 h 625"/>
              <a:gd name="T48" fmla="*/ 321 w 624"/>
              <a:gd name="T49" fmla="*/ 94 h 625"/>
              <a:gd name="T50" fmla="*/ 530 w 624"/>
              <a:gd name="T51" fmla="*/ 94 h 625"/>
              <a:gd name="T52" fmla="*/ 530 w 624"/>
              <a:gd name="T53" fmla="*/ 303 h 625"/>
              <a:gd name="T54" fmla="*/ 321 w 624"/>
              <a:gd name="T55" fmla="*/ 3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4" h="625">
                <a:moveTo>
                  <a:pt x="554" y="326"/>
                </a:moveTo>
                <a:cubicBezTo>
                  <a:pt x="624" y="256"/>
                  <a:pt x="624" y="141"/>
                  <a:pt x="554" y="71"/>
                </a:cubicBezTo>
                <a:cubicBezTo>
                  <a:pt x="483" y="0"/>
                  <a:pt x="368" y="0"/>
                  <a:pt x="298" y="71"/>
                </a:cubicBezTo>
                <a:cubicBezTo>
                  <a:pt x="241" y="127"/>
                  <a:pt x="230" y="213"/>
                  <a:pt x="265" y="281"/>
                </a:cubicBezTo>
                <a:cubicBezTo>
                  <a:pt x="263" y="282"/>
                  <a:pt x="262" y="283"/>
                  <a:pt x="260" y="284"/>
                </a:cubicBezTo>
                <a:lnTo>
                  <a:pt x="9" y="535"/>
                </a:lnTo>
                <a:cubicBezTo>
                  <a:pt x="0" y="545"/>
                  <a:pt x="2" y="562"/>
                  <a:pt x="14" y="575"/>
                </a:cubicBezTo>
                <a:lnTo>
                  <a:pt x="49" y="610"/>
                </a:lnTo>
                <a:cubicBezTo>
                  <a:pt x="62" y="622"/>
                  <a:pt x="79" y="625"/>
                  <a:pt x="89" y="615"/>
                </a:cubicBezTo>
                <a:lnTo>
                  <a:pt x="340" y="364"/>
                </a:lnTo>
                <a:cubicBezTo>
                  <a:pt x="341" y="363"/>
                  <a:pt x="342" y="361"/>
                  <a:pt x="343" y="359"/>
                </a:cubicBezTo>
                <a:cubicBezTo>
                  <a:pt x="411" y="394"/>
                  <a:pt x="497" y="383"/>
                  <a:pt x="554" y="326"/>
                </a:cubicBezTo>
                <a:close/>
                <a:moveTo>
                  <a:pt x="96" y="566"/>
                </a:moveTo>
                <a:lnTo>
                  <a:pt x="96" y="566"/>
                </a:lnTo>
                <a:cubicBezTo>
                  <a:pt x="92" y="571"/>
                  <a:pt x="83" y="570"/>
                  <a:pt x="77" y="564"/>
                </a:cubicBezTo>
                <a:lnTo>
                  <a:pt x="60" y="547"/>
                </a:lnTo>
                <a:cubicBezTo>
                  <a:pt x="54" y="541"/>
                  <a:pt x="53" y="532"/>
                  <a:pt x="58" y="528"/>
                </a:cubicBezTo>
                <a:lnTo>
                  <a:pt x="179" y="407"/>
                </a:lnTo>
                <a:cubicBezTo>
                  <a:pt x="183" y="403"/>
                  <a:pt x="192" y="404"/>
                  <a:pt x="198" y="410"/>
                </a:cubicBezTo>
                <a:lnTo>
                  <a:pt x="214" y="427"/>
                </a:lnTo>
                <a:cubicBezTo>
                  <a:pt x="220" y="433"/>
                  <a:pt x="221" y="441"/>
                  <a:pt x="217" y="446"/>
                </a:cubicBezTo>
                <a:lnTo>
                  <a:pt x="96" y="566"/>
                </a:lnTo>
                <a:close/>
                <a:moveTo>
                  <a:pt x="321" y="303"/>
                </a:moveTo>
                <a:lnTo>
                  <a:pt x="321" y="303"/>
                </a:lnTo>
                <a:cubicBezTo>
                  <a:pt x="264" y="245"/>
                  <a:pt x="264" y="152"/>
                  <a:pt x="321" y="94"/>
                </a:cubicBezTo>
                <a:cubicBezTo>
                  <a:pt x="379" y="36"/>
                  <a:pt x="472" y="36"/>
                  <a:pt x="530" y="94"/>
                </a:cubicBezTo>
                <a:cubicBezTo>
                  <a:pt x="588" y="152"/>
                  <a:pt x="588" y="245"/>
                  <a:pt x="530" y="303"/>
                </a:cubicBezTo>
                <a:cubicBezTo>
                  <a:pt x="472" y="360"/>
                  <a:pt x="379" y="360"/>
                  <a:pt x="321" y="303"/>
                </a:cubicBezTo>
                <a:close/>
              </a:path>
            </a:pathLst>
          </a:custGeom>
          <a:solidFill>
            <a:srgbClr val="0067B4"/>
          </a:solidFill>
          <a:ln>
            <a:noFill/>
          </a:ln>
        </p:spPr>
        <p:txBody>
          <a:bodyPr vert="horz" wrap="square" lIns="68571" tIns="34285" rIns="68571" bIns="34285" numCol="1" anchor="t" anchorCtr="0" compatLnSpc="1"/>
          <a:lstStyle/>
          <a:p>
            <a:endParaRPr lang="zh-CN" altLang="en-US"/>
          </a:p>
        </p:txBody>
      </p:sp>
      <p:sp>
        <p:nvSpPr>
          <p:cNvPr id="23" name="Freeform 7"/>
          <p:cNvSpPr>
            <a:spLocks noEditPoints="1"/>
          </p:cNvSpPr>
          <p:nvPr/>
        </p:nvSpPr>
        <p:spPr bwMode="auto">
          <a:xfrm>
            <a:off x="5409106" y="3358421"/>
            <a:ext cx="488537" cy="492752"/>
          </a:xfrm>
          <a:custGeom>
            <a:avLst/>
            <a:gdLst>
              <a:gd name="T0" fmla="*/ 298 w 596"/>
              <a:gd name="T1" fmla="*/ 0 h 601"/>
              <a:gd name="T2" fmla="*/ 0 w 596"/>
              <a:gd name="T3" fmla="*/ 300 h 601"/>
              <a:gd name="T4" fmla="*/ 298 w 596"/>
              <a:gd name="T5" fmla="*/ 601 h 601"/>
              <a:gd name="T6" fmla="*/ 596 w 596"/>
              <a:gd name="T7" fmla="*/ 300 h 601"/>
              <a:gd name="T8" fmla="*/ 298 w 596"/>
              <a:gd name="T9" fmla="*/ 0 h 601"/>
              <a:gd name="T10" fmla="*/ 298 w 596"/>
              <a:gd name="T11" fmla="*/ 579 h 601"/>
              <a:gd name="T12" fmla="*/ 298 w 596"/>
              <a:gd name="T13" fmla="*/ 579 h 601"/>
              <a:gd name="T14" fmla="*/ 21 w 596"/>
              <a:gd name="T15" fmla="*/ 300 h 601"/>
              <a:gd name="T16" fmla="*/ 298 w 596"/>
              <a:gd name="T17" fmla="*/ 21 h 601"/>
              <a:gd name="T18" fmla="*/ 575 w 596"/>
              <a:gd name="T19" fmla="*/ 300 h 601"/>
              <a:gd name="T20" fmla="*/ 298 w 596"/>
              <a:gd name="T21" fmla="*/ 579 h 601"/>
              <a:gd name="T22" fmla="*/ 298 w 596"/>
              <a:gd name="T23" fmla="*/ 40 h 601"/>
              <a:gd name="T24" fmla="*/ 298 w 596"/>
              <a:gd name="T25" fmla="*/ 40 h 601"/>
              <a:gd name="T26" fmla="*/ 40 w 596"/>
              <a:gd name="T27" fmla="*/ 300 h 601"/>
              <a:gd name="T28" fmla="*/ 298 w 596"/>
              <a:gd name="T29" fmla="*/ 561 h 601"/>
              <a:gd name="T30" fmla="*/ 556 w 596"/>
              <a:gd name="T31" fmla="*/ 300 h 601"/>
              <a:gd name="T32" fmla="*/ 298 w 596"/>
              <a:gd name="T33" fmla="*/ 40 h 601"/>
              <a:gd name="T34" fmla="*/ 304 w 596"/>
              <a:gd name="T35" fmla="*/ 458 h 601"/>
              <a:gd name="T36" fmla="*/ 304 w 596"/>
              <a:gd name="T37" fmla="*/ 458 h 601"/>
              <a:gd name="T38" fmla="*/ 331 w 596"/>
              <a:gd name="T39" fmla="*/ 436 h 601"/>
              <a:gd name="T40" fmla="*/ 352 w 596"/>
              <a:gd name="T41" fmla="*/ 412 h 601"/>
              <a:gd name="T42" fmla="*/ 346 w 596"/>
              <a:gd name="T43" fmla="*/ 437 h 601"/>
              <a:gd name="T44" fmla="*/ 286 w 596"/>
              <a:gd name="T45" fmla="*/ 495 h 601"/>
              <a:gd name="T46" fmla="*/ 218 w 596"/>
              <a:gd name="T47" fmla="*/ 466 h 601"/>
              <a:gd name="T48" fmla="*/ 230 w 596"/>
              <a:gd name="T49" fmla="*/ 409 h 601"/>
              <a:gd name="T50" fmla="*/ 264 w 596"/>
              <a:gd name="T51" fmla="*/ 306 h 601"/>
              <a:gd name="T52" fmla="*/ 244 w 596"/>
              <a:gd name="T53" fmla="*/ 238 h 601"/>
              <a:gd name="T54" fmla="*/ 267 w 596"/>
              <a:gd name="T55" fmla="*/ 222 h 601"/>
              <a:gd name="T56" fmla="*/ 369 w 596"/>
              <a:gd name="T57" fmla="*/ 209 h 601"/>
              <a:gd name="T58" fmla="*/ 312 w 596"/>
              <a:gd name="T59" fmla="*/ 388 h 601"/>
              <a:gd name="T60" fmla="*/ 304 w 596"/>
              <a:gd name="T61" fmla="*/ 458 h 601"/>
              <a:gd name="T62" fmla="*/ 326 w 596"/>
              <a:gd name="T63" fmla="*/ 189 h 601"/>
              <a:gd name="T64" fmla="*/ 326 w 596"/>
              <a:gd name="T65" fmla="*/ 189 h 601"/>
              <a:gd name="T66" fmla="*/ 330 w 596"/>
              <a:gd name="T67" fmla="*/ 102 h 601"/>
              <a:gd name="T68" fmla="*/ 326 w 596"/>
              <a:gd name="T69" fmla="*/ 18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6" h="601">
                <a:moveTo>
                  <a:pt x="298" y="0"/>
                </a:moveTo>
                <a:cubicBezTo>
                  <a:pt x="133" y="0"/>
                  <a:pt x="0" y="134"/>
                  <a:pt x="0" y="300"/>
                </a:cubicBezTo>
                <a:cubicBezTo>
                  <a:pt x="0" y="466"/>
                  <a:pt x="133" y="601"/>
                  <a:pt x="298" y="601"/>
                </a:cubicBezTo>
                <a:cubicBezTo>
                  <a:pt x="463" y="601"/>
                  <a:pt x="596" y="466"/>
                  <a:pt x="596" y="300"/>
                </a:cubicBezTo>
                <a:cubicBezTo>
                  <a:pt x="596" y="134"/>
                  <a:pt x="463" y="0"/>
                  <a:pt x="298" y="0"/>
                </a:cubicBezTo>
                <a:close/>
                <a:moveTo>
                  <a:pt x="298" y="579"/>
                </a:moveTo>
                <a:lnTo>
                  <a:pt x="298" y="579"/>
                </a:lnTo>
                <a:cubicBezTo>
                  <a:pt x="145" y="579"/>
                  <a:pt x="21" y="454"/>
                  <a:pt x="21" y="300"/>
                </a:cubicBezTo>
                <a:cubicBezTo>
                  <a:pt x="21" y="146"/>
                  <a:pt x="145" y="21"/>
                  <a:pt x="298" y="21"/>
                </a:cubicBezTo>
                <a:cubicBezTo>
                  <a:pt x="451" y="21"/>
                  <a:pt x="575" y="146"/>
                  <a:pt x="575" y="300"/>
                </a:cubicBezTo>
                <a:cubicBezTo>
                  <a:pt x="575" y="454"/>
                  <a:pt x="451" y="579"/>
                  <a:pt x="298" y="579"/>
                </a:cubicBezTo>
                <a:close/>
                <a:moveTo>
                  <a:pt x="298" y="40"/>
                </a:moveTo>
                <a:lnTo>
                  <a:pt x="298" y="40"/>
                </a:lnTo>
                <a:cubicBezTo>
                  <a:pt x="155" y="40"/>
                  <a:pt x="40" y="156"/>
                  <a:pt x="40" y="300"/>
                </a:cubicBezTo>
                <a:cubicBezTo>
                  <a:pt x="40" y="444"/>
                  <a:pt x="155" y="561"/>
                  <a:pt x="298" y="561"/>
                </a:cubicBezTo>
                <a:cubicBezTo>
                  <a:pt x="441" y="561"/>
                  <a:pt x="556" y="444"/>
                  <a:pt x="556" y="300"/>
                </a:cubicBezTo>
                <a:cubicBezTo>
                  <a:pt x="556" y="156"/>
                  <a:pt x="441" y="40"/>
                  <a:pt x="298" y="40"/>
                </a:cubicBezTo>
                <a:close/>
                <a:moveTo>
                  <a:pt x="304" y="458"/>
                </a:moveTo>
                <a:lnTo>
                  <a:pt x="304" y="458"/>
                </a:lnTo>
                <a:cubicBezTo>
                  <a:pt x="314" y="460"/>
                  <a:pt x="324" y="445"/>
                  <a:pt x="331" y="436"/>
                </a:cubicBezTo>
                <a:cubicBezTo>
                  <a:pt x="338" y="427"/>
                  <a:pt x="343" y="414"/>
                  <a:pt x="352" y="412"/>
                </a:cubicBezTo>
                <a:cubicBezTo>
                  <a:pt x="360" y="418"/>
                  <a:pt x="351" y="430"/>
                  <a:pt x="346" y="437"/>
                </a:cubicBezTo>
                <a:cubicBezTo>
                  <a:pt x="333" y="457"/>
                  <a:pt x="307" y="487"/>
                  <a:pt x="286" y="495"/>
                </a:cubicBezTo>
                <a:cubicBezTo>
                  <a:pt x="255" y="506"/>
                  <a:pt x="221" y="495"/>
                  <a:pt x="218" y="466"/>
                </a:cubicBezTo>
                <a:cubicBezTo>
                  <a:pt x="216" y="451"/>
                  <a:pt x="224" y="428"/>
                  <a:pt x="230" y="409"/>
                </a:cubicBezTo>
                <a:cubicBezTo>
                  <a:pt x="242" y="371"/>
                  <a:pt x="251" y="347"/>
                  <a:pt x="264" y="306"/>
                </a:cubicBezTo>
                <a:cubicBezTo>
                  <a:pt x="273" y="277"/>
                  <a:pt x="293" y="228"/>
                  <a:pt x="244" y="238"/>
                </a:cubicBezTo>
                <a:cubicBezTo>
                  <a:pt x="244" y="225"/>
                  <a:pt x="257" y="224"/>
                  <a:pt x="267" y="222"/>
                </a:cubicBezTo>
                <a:cubicBezTo>
                  <a:pt x="299" y="217"/>
                  <a:pt x="335" y="211"/>
                  <a:pt x="369" y="209"/>
                </a:cubicBezTo>
                <a:cubicBezTo>
                  <a:pt x="353" y="263"/>
                  <a:pt x="331" y="327"/>
                  <a:pt x="312" y="388"/>
                </a:cubicBezTo>
                <a:cubicBezTo>
                  <a:pt x="306" y="407"/>
                  <a:pt x="283" y="451"/>
                  <a:pt x="304" y="458"/>
                </a:cubicBezTo>
                <a:close/>
                <a:moveTo>
                  <a:pt x="326" y="189"/>
                </a:moveTo>
                <a:lnTo>
                  <a:pt x="326" y="189"/>
                </a:lnTo>
                <a:cubicBezTo>
                  <a:pt x="283" y="182"/>
                  <a:pt x="281" y="109"/>
                  <a:pt x="330" y="102"/>
                </a:cubicBezTo>
                <a:cubicBezTo>
                  <a:pt x="397" y="91"/>
                  <a:pt x="394" y="201"/>
                  <a:pt x="326" y="189"/>
                </a:cubicBezTo>
                <a:close/>
              </a:path>
            </a:pathLst>
          </a:custGeom>
          <a:solidFill>
            <a:srgbClr val="0067B4"/>
          </a:solidFill>
          <a:ln>
            <a:noFill/>
          </a:ln>
        </p:spPr>
        <p:txBody>
          <a:bodyPr vert="horz" wrap="square" lIns="68571" tIns="34285" rIns="68571" bIns="34285" numCol="1" anchor="t" anchorCtr="0" compatLnSpc="1"/>
          <a:lstStyle/>
          <a:p>
            <a:endParaRPr lang="zh-CN" altLang="en-US"/>
          </a:p>
        </p:txBody>
      </p:sp>
      <p:sp>
        <p:nvSpPr>
          <p:cNvPr id="24" name="Freeform 8"/>
          <p:cNvSpPr>
            <a:spLocks noEditPoints="1"/>
          </p:cNvSpPr>
          <p:nvPr/>
        </p:nvSpPr>
        <p:spPr bwMode="auto">
          <a:xfrm>
            <a:off x="7604344" y="2539262"/>
            <a:ext cx="530073" cy="522436"/>
          </a:xfrm>
          <a:custGeom>
            <a:avLst/>
            <a:gdLst>
              <a:gd name="T0" fmla="*/ 170 w 648"/>
              <a:gd name="T1" fmla="*/ 280 h 639"/>
              <a:gd name="T2" fmla="*/ 226 w 648"/>
              <a:gd name="T3" fmla="*/ 183 h 639"/>
              <a:gd name="T4" fmla="*/ 240 w 648"/>
              <a:gd name="T5" fmla="*/ 167 h 639"/>
              <a:gd name="T6" fmla="*/ 366 w 648"/>
              <a:gd name="T7" fmla="*/ 177 h 639"/>
              <a:gd name="T8" fmla="*/ 359 w 648"/>
              <a:gd name="T9" fmla="*/ 162 h 639"/>
              <a:gd name="T10" fmla="*/ 388 w 648"/>
              <a:gd name="T11" fmla="*/ 153 h 639"/>
              <a:gd name="T12" fmla="*/ 408 w 648"/>
              <a:gd name="T13" fmla="*/ 154 h 639"/>
              <a:gd name="T14" fmla="*/ 402 w 648"/>
              <a:gd name="T15" fmla="*/ 183 h 639"/>
              <a:gd name="T16" fmla="*/ 391 w 648"/>
              <a:gd name="T17" fmla="*/ 199 h 639"/>
              <a:gd name="T18" fmla="*/ 319 w 648"/>
              <a:gd name="T19" fmla="*/ 265 h 639"/>
              <a:gd name="T20" fmla="*/ 318 w 648"/>
              <a:gd name="T21" fmla="*/ 266 h 639"/>
              <a:gd name="T22" fmla="*/ 616 w 648"/>
              <a:gd name="T23" fmla="*/ 615 h 639"/>
              <a:gd name="T24" fmla="*/ 497 w 648"/>
              <a:gd name="T25" fmla="*/ 615 h 639"/>
              <a:gd name="T26" fmla="*/ 272 w 648"/>
              <a:gd name="T27" fmla="*/ 546 h 639"/>
              <a:gd name="T28" fmla="*/ 272 w 648"/>
              <a:gd name="T29" fmla="*/ 0 h 639"/>
              <a:gd name="T30" fmla="*/ 515 w 648"/>
              <a:gd name="T31" fmla="*/ 397 h 639"/>
              <a:gd name="T32" fmla="*/ 616 w 648"/>
              <a:gd name="T33" fmla="*/ 615 h 639"/>
              <a:gd name="T34" fmla="*/ 272 w 648"/>
              <a:gd name="T35" fmla="*/ 511 h 639"/>
              <a:gd name="T36" fmla="*/ 272 w 648"/>
              <a:gd name="T37" fmla="*/ 35 h 639"/>
              <a:gd name="T38" fmla="*/ 272 w 648"/>
              <a:gd name="T39" fmla="*/ 511 h 639"/>
              <a:gd name="T40" fmla="*/ 445 w 648"/>
              <a:gd name="T41" fmla="*/ 391 h 639"/>
              <a:gd name="T42" fmla="*/ 409 w 648"/>
              <a:gd name="T43" fmla="*/ 401 h 639"/>
              <a:gd name="T44" fmla="*/ 338 w 648"/>
              <a:gd name="T45" fmla="*/ 401 h 639"/>
              <a:gd name="T46" fmla="*/ 266 w 648"/>
              <a:gd name="T47" fmla="*/ 401 h 639"/>
              <a:gd name="T48" fmla="*/ 194 w 648"/>
              <a:gd name="T49" fmla="*/ 401 h 639"/>
              <a:gd name="T50" fmla="*/ 111 w 648"/>
              <a:gd name="T51" fmla="*/ 401 h 639"/>
              <a:gd name="T52" fmla="*/ 100 w 648"/>
              <a:gd name="T53" fmla="*/ 391 h 639"/>
              <a:gd name="T54" fmla="*/ 111 w 648"/>
              <a:gd name="T55" fmla="*/ 145 h 639"/>
              <a:gd name="T56" fmla="*/ 122 w 648"/>
              <a:gd name="T57" fmla="*/ 380 h 639"/>
              <a:gd name="T58" fmla="*/ 152 w 648"/>
              <a:gd name="T59" fmla="*/ 331 h 639"/>
              <a:gd name="T60" fmla="*/ 183 w 648"/>
              <a:gd name="T61" fmla="*/ 320 h 639"/>
              <a:gd name="T62" fmla="*/ 194 w 648"/>
              <a:gd name="T63" fmla="*/ 380 h 639"/>
              <a:gd name="T64" fmla="*/ 224 w 648"/>
              <a:gd name="T65" fmla="*/ 256 h 639"/>
              <a:gd name="T66" fmla="*/ 255 w 648"/>
              <a:gd name="T67" fmla="*/ 245 h 639"/>
              <a:gd name="T68" fmla="*/ 266 w 648"/>
              <a:gd name="T69" fmla="*/ 380 h 639"/>
              <a:gd name="T70" fmla="*/ 296 w 648"/>
              <a:gd name="T71" fmla="*/ 292 h 639"/>
              <a:gd name="T72" fmla="*/ 327 w 648"/>
              <a:gd name="T73" fmla="*/ 282 h 639"/>
              <a:gd name="T74" fmla="*/ 338 w 648"/>
              <a:gd name="T75" fmla="*/ 380 h 639"/>
              <a:gd name="T76" fmla="*/ 368 w 648"/>
              <a:gd name="T77" fmla="*/ 231 h 639"/>
              <a:gd name="T78" fmla="*/ 399 w 648"/>
              <a:gd name="T79" fmla="*/ 220 h 639"/>
              <a:gd name="T80" fmla="*/ 409 w 648"/>
              <a:gd name="T81" fmla="*/ 38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8" h="639">
                <a:moveTo>
                  <a:pt x="242" y="199"/>
                </a:moveTo>
                <a:lnTo>
                  <a:pt x="170" y="280"/>
                </a:lnTo>
                <a:lnTo>
                  <a:pt x="153" y="266"/>
                </a:lnTo>
                <a:lnTo>
                  <a:pt x="226" y="183"/>
                </a:lnTo>
                <a:lnTo>
                  <a:pt x="226" y="183"/>
                </a:lnTo>
                <a:lnTo>
                  <a:pt x="240" y="167"/>
                </a:lnTo>
                <a:lnTo>
                  <a:pt x="316" y="234"/>
                </a:lnTo>
                <a:lnTo>
                  <a:pt x="366" y="177"/>
                </a:lnTo>
                <a:lnTo>
                  <a:pt x="357" y="169"/>
                </a:lnTo>
                <a:cubicBezTo>
                  <a:pt x="354" y="167"/>
                  <a:pt x="355" y="163"/>
                  <a:pt x="359" y="162"/>
                </a:cubicBezTo>
                <a:lnTo>
                  <a:pt x="373" y="158"/>
                </a:lnTo>
                <a:cubicBezTo>
                  <a:pt x="377" y="156"/>
                  <a:pt x="384" y="154"/>
                  <a:pt x="388" y="153"/>
                </a:cubicBezTo>
                <a:lnTo>
                  <a:pt x="402" y="149"/>
                </a:lnTo>
                <a:cubicBezTo>
                  <a:pt x="406" y="147"/>
                  <a:pt x="409" y="150"/>
                  <a:pt x="408" y="154"/>
                </a:cubicBezTo>
                <a:lnTo>
                  <a:pt x="405" y="167"/>
                </a:lnTo>
                <a:cubicBezTo>
                  <a:pt x="404" y="172"/>
                  <a:pt x="402" y="179"/>
                  <a:pt x="402" y="183"/>
                </a:cubicBezTo>
                <a:lnTo>
                  <a:pt x="399" y="196"/>
                </a:lnTo>
                <a:cubicBezTo>
                  <a:pt x="398" y="200"/>
                  <a:pt x="395" y="202"/>
                  <a:pt x="391" y="199"/>
                </a:cubicBezTo>
                <a:lnTo>
                  <a:pt x="383" y="192"/>
                </a:lnTo>
                <a:lnTo>
                  <a:pt x="319" y="265"/>
                </a:lnTo>
                <a:lnTo>
                  <a:pt x="319" y="265"/>
                </a:lnTo>
                <a:lnTo>
                  <a:pt x="318" y="266"/>
                </a:lnTo>
                <a:lnTo>
                  <a:pt x="242" y="199"/>
                </a:lnTo>
                <a:close/>
                <a:moveTo>
                  <a:pt x="616" y="615"/>
                </a:moveTo>
                <a:cubicBezTo>
                  <a:pt x="599" y="631"/>
                  <a:pt x="578" y="639"/>
                  <a:pt x="556" y="639"/>
                </a:cubicBezTo>
                <a:cubicBezTo>
                  <a:pt x="535" y="639"/>
                  <a:pt x="513" y="631"/>
                  <a:pt x="497" y="615"/>
                </a:cubicBezTo>
                <a:lnTo>
                  <a:pt x="396" y="516"/>
                </a:lnTo>
                <a:cubicBezTo>
                  <a:pt x="359" y="535"/>
                  <a:pt x="317" y="546"/>
                  <a:pt x="272" y="546"/>
                </a:cubicBezTo>
                <a:cubicBezTo>
                  <a:pt x="122" y="546"/>
                  <a:pt x="0" y="424"/>
                  <a:pt x="0" y="273"/>
                </a:cubicBezTo>
                <a:cubicBezTo>
                  <a:pt x="0" y="123"/>
                  <a:pt x="122" y="0"/>
                  <a:pt x="272" y="0"/>
                </a:cubicBezTo>
                <a:cubicBezTo>
                  <a:pt x="423" y="0"/>
                  <a:pt x="545" y="123"/>
                  <a:pt x="545" y="273"/>
                </a:cubicBezTo>
                <a:cubicBezTo>
                  <a:pt x="545" y="318"/>
                  <a:pt x="534" y="360"/>
                  <a:pt x="515" y="397"/>
                </a:cubicBezTo>
                <a:lnTo>
                  <a:pt x="616" y="496"/>
                </a:lnTo>
                <a:cubicBezTo>
                  <a:pt x="648" y="529"/>
                  <a:pt x="648" y="582"/>
                  <a:pt x="616" y="615"/>
                </a:cubicBezTo>
                <a:close/>
                <a:moveTo>
                  <a:pt x="272" y="511"/>
                </a:moveTo>
                <a:lnTo>
                  <a:pt x="272" y="511"/>
                </a:lnTo>
                <a:cubicBezTo>
                  <a:pt x="404" y="511"/>
                  <a:pt x="510" y="405"/>
                  <a:pt x="510" y="273"/>
                </a:cubicBezTo>
                <a:cubicBezTo>
                  <a:pt x="510" y="142"/>
                  <a:pt x="404" y="35"/>
                  <a:pt x="272" y="35"/>
                </a:cubicBezTo>
                <a:cubicBezTo>
                  <a:pt x="141" y="35"/>
                  <a:pt x="35" y="142"/>
                  <a:pt x="35" y="273"/>
                </a:cubicBezTo>
                <a:cubicBezTo>
                  <a:pt x="35" y="405"/>
                  <a:pt x="141" y="511"/>
                  <a:pt x="272" y="511"/>
                </a:cubicBezTo>
                <a:close/>
                <a:moveTo>
                  <a:pt x="434" y="380"/>
                </a:moveTo>
                <a:cubicBezTo>
                  <a:pt x="440" y="380"/>
                  <a:pt x="445" y="385"/>
                  <a:pt x="445" y="391"/>
                </a:cubicBezTo>
                <a:cubicBezTo>
                  <a:pt x="445" y="397"/>
                  <a:pt x="440" y="401"/>
                  <a:pt x="434" y="401"/>
                </a:cubicBezTo>
                <a:lnTo>
                  <a:pt x="409" y="401"/>
                </a:lnTo>
                <a:lnTo>
                  <a:pt x="368" y="401"/>
                </a:lnTo>
                <a:lnTo>
                  <a:pt x="338" y="401"/>
                </a:lnTo>
                <a:lnTo>
                  <a:pt x="296" y="401"/>
                </a:lnTo>
                <a:lnTo>
                  <a:pt x="266" y="401"/>
                </a:lnTo>
                <a:lnTo>
                  <a:pt x="224" y="401"/>
                </a:lnTo>
                <a:lnTo>
                  <a:pt x="194" y="401"/>
                </a:lnTo>
                <a:lnTo>
                  <a:pt x="152" y="401"/>
                </a:lnTo>
                <a:lnTo>
                  <a:pt x="111" y="401"/>
                </a:lnTo>
                <a:lnTo>
                  <a:pt x="111" y="401"/>
                </a:lnTo>
                <a:cubicBezTo>
                  <a:pt x="105" y="401"/>
                  <a:pt x="100" y="397"/>
                  <a:pt x="100" y="391"/>
                </a:cubicBezTo>
                <a:lnTo>
                  <a:pt x="100" y="155"/>
                </a:lnTo>
                <a:cubicBezTo>
                  <a:pt x="100" y="150"/>
                  <a:pt x="105" y="145"/>
                  <a:pt x="111" y="145"/>
                </a:cubicBezTo>
                <a:cubicBezTo>
                  <a:pt x="117" y="145"/>
                  <a:pt x="121" y="150"/>
                  <a:pt x="121" y="155"/>
                </a:cubicBezTo>
                <a:lnTo>
                  <a:pt x="122" y="380"/>
                </a:lnTo>
                <a:lnTo>
                  <a:pt x="152" y="380"/>
                </a:lnTo>
                <a:lnTo>
                  <a:pt x="152" y="331"/>
                </a:lnTo>
                <a:cubicBezTo>
                  <a:pt x="152" y="325"/>
                  <a:pt x="157" y="320"/>
                  <a:pt x="163" y="320"/>
                </a:cubicBezTo>
                <a:lnTo>
                  <a:pt x="183" y="320"/>
                </a:lnTo>
                <a:cubicBezTo>
                  <a:pt x="189" y="320"/>
                  <a:pt x="194" y="325"/>
                  <a:pt x="194" y="331"/>
                </a:cubicBezTo>
                <a:lnTo>
                  <a:pt x="194" y="380"/>
                </a:lnTo>
                <a:lnTo>
                  <a:pt x="224" y="380"/>
                </a:lnTo>
                <a:lnTo>
                  <a:pt x="224" y="256"/>
                </a:lnTo>
                <a:cubicBezTo>
                  <a:pt x="224" y="250"/>
                  <a:pt x="229" y="245"/>
                  <a:pt x="235" y="245"/>
                </a:cubicBezTo>
                <a:lnTo>
                  <a:pt x="255" y="245"/>
                </a:lnTo>
                <a:cubicBezTo>
                  <a:pt x="261" y="245"/>
                  <a:pt x="266" y="250"/>
                  <a:pt x="266" y="256"/>
                </a:cubicBezTo>
                <a:lnTo>
                  <a:pt x="266" y="380"/>
                </a:lnTo>
                <a:lnTo>
                  <a:pt x="296" y="380"/>
                </a:lnTo>
                <a:lnTo>
                  <a:pt x="296" y="292"/>
                </a:lnTo>
                <a:cubicBezTo>
                  <a:pt x="296" y="286"/>
                  <a:pt x="300" y="282"/>
                  <a:pt x="307" y="282"/>
                </a:cubicBezTo>
                <a:lnTo>
                  <a:pt x="327" y="282"/>
                </a:lnTo>
                <a:cubicBezTo>
                  <a:pt x="333" y="282"/>
                  <a:pt x="338" y="286"/>
                  <a:pt x="338" y="292"/>
                </a:cubicBezTo>
                <a:lnTo>
                  <a:pt x="338" y="380"/>
                </a:lnTo>
                <a:lnTo>
                  <a:pt x="368" y="380"/>
                </a:lnTo>
                <a:lnTo>
                  <a:pt x="368" y="231"/>
                </a:lnTo>
                <a:cubicBezTo>
                  <a:pt x="368" y="225"/>
                  <a:pt x="372" y="220"/>
                  <a:pt x="378" y="220"/>
                </a:cubicBezTo>
                <a:lnTo>
                  <a:pt x="399" y="220"/>
                </a:lnTo>
                <a:cubicBezTo>
                  <a:pt x="405" y="220"/>
                  <a:pt x="409" y="225"/>
                  <a:pt x="409" y="231"/>
                </a:cubicBezTo>
                <a:lnTo>
                  <a:pt x="409" y="380"/>
                </a:lnTo>
                <a:lnTo>
                  <a:pt x="434" y="380"/>
                </a:lnTo>
                <a:close/>
              </a:path>
            </a:pathLst>
          </a:custGeom>
          <a:solidFill>
            <a:srgbClr val="0282D0"/>
          </a:solidFill>
          <a:ln>
            <a:noFill/>
          </a:ln>
        </p:spPr>
        <p:txBody>
          <a:bodyPr vert="horz" wrap="square" lIns="68571" tIns="34285" rIns="68571" bIns="34285" numCol="1" anchor="t" anchorCtr="0" compatLnSpc="1"/>
          <a:lstStyle/>
          <a:p>
            <a:endParaRPr lang="zh-CN" altLang="en-US"/>
          </a:p>
        </p:txBody>
      </p:sp>
      <p:sp>
        <p:nvSpPr>
          <p:cNvPr id="25" name="Freeform 9"/>
          <p:cNvSpPr>
            <a:spLocks noEditPoints="1"/>
          </p:cNvSpPr>
          <p:nvPr/>
        </p:nvSpPr>
        <p:spPr bwMode="auto">
          <a:xfrm>
            <a:off x="7604344" y="1127468"/>
            <a:ext cx="470737" cy="498689"/>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00B0F0"/>
          </a:solidFill>
          <a:ln>
            <a:noFill/>
          </a:ln>
        </p:spPr>
        <p:txBody>
          <a:bodyPr vert="horz" wrap="square" lIns="68571" tIns="34285" rIns="68571" bIns="34285" numCol="1" anchor="t" anchorCtr="0" compatLnSpc="1"/>
          <a:lstStyle/>
          <a:p>
            <a:endParaRPr lang="zh-CN" altLang="en-US"/>
          </a:p>
        </p:txBody>
      </p:sp>
      <p:sp>
        <p:nvSpPr>
          <p:cNvPr id="26" name="Freeform 10"/>
          <p:cNvSpPr>
            <a:spLocks noEditPoints="1"/>
          </p:cNvSpPr>
          <p:nvPr/>
        </p:nvSpPr>
        <p:spPr bwMode="auto">
          <a:xfrm>
            <a:off x="6509153" y="1095805"/>
            <a:ext cx="563696" cy="562014"/>
          </a:xfrm>
          <a:custGeom>
            <a:avLst/>
            <a:gdLst>
              <a:gd name="T0" fmla="*/ 122 w 689"/>
              <a:gd name="T1" fmla="*/ 472 h 688"/>
              <a:gd name="T2" fmla="*/ 567 w 689"/>
              <a:gd name="T3" fmla="*/ 215 h 688"/>
              <a:gd name="T4" fmla="*/ 495 w 689"/>
              <a:gd name="T5" fmla="*/ 605 h 688"/>
              <a:gd name="T6" fmla="*/ 194 w 689"/>
              <a:gd name="T7" fmla="*/ 83 h 688"/>
              <a:gd name="T8" fmla="*/ 495 w 689"/>
              <a:gd name="T9" fmla="*/ 605 h 688"/>
              <a:gd name="T10" fmla="*/ 161 w 689"/>
              <a:gd name="T11" fmla="*/ 450 h 688"/>
              <a:gd name="T12" fmla="*/ 528 w 689"/>
              <a:gd name="T13" fmla="*/ 238 h 688"/>
              <a:gd name="T14" fmla="*/ 460 w 689"/>
              <a:gd name="T15" fmla="*/ 543 h 688"/>
              <a:gd name="T16" fmla="*/ 230 w 689"/>
              <a:gd name="T17" fmla="*/ 145 h 688"/>
              <a:gd name="T18" fmla="*/ 460 w 689"/>
              <a:gd name="T19" fmla="*/ 543 h 688"/>
              <a:gd name="T20" fmla="*/ 345 w 689"/>
              <a:gd name="T21" fmla="*/ 376 h 688"/>
              <a:gd name="T22" fmla="*/ 345 w 689"/>
              <a:gd name="T23" fmla="*/ 311 h 688"/>
              <a:gd name="T24" fmla="*/ 359 w 689"/>
              <a:gd name="T25" fmla="*/ 158 h 688"/>
              <a:gd name="T26" fmla="*/ 344 w 689"/>
              <a:gd name="T27" fmla="*/ 172 h 688"/>
              <a:gd name="T28" fmla="*/ 330 w 689"/>
              <a:gd name="T29" fmla="*/ 135 h 688"/>
              <a:gd name="T30" fmla="*/ 345 w 689"/>
              <a:gd name="T31" fmla="*/ 121 h 688"/>
              <a:gd name="T32" fmla="*/ 359 w 689"/>
              <a:gd name="T33" fmla="*/ 158 h 688"/>
              <a:gd name="T34" fmla="*/ 345 w 689"/>
              <a:gd name="T35" fmla="*/ 567 h 688"/>
              <a:gd name="T36" fmla="*/ 330 w 689"/>
              <a:gd name="T37" fmla="*/ 553 h 688"/>
              <a:gd name="T38" fmla="*/ 344 w 689"/>
              <a:gd name="T39" fmla="*/ 516 h 688"/>
              <a:gd name="T40" fmla="*/ 359 w 689"/>
              <a:gd name="T41" fmla="*/ 530 h 688"/>
              <a:gd name="T42" fmla="*/ 159 w 689"/>
              <a:gd name="T43" fmla="*/ 326 h 688"/>
              <a:gd name="T44" fmla="*/ 173 w 689"/>
              <a:gd name="T45" fmla="*/ 342 h 688"/>
              <a:gd name="T46" fmla="*/ 136 w 689"/>
              <a:gd name="T47" fmla="*/ 356 h 688"/>
              <a:gd name="T48" fmla="*/ 122 w 689"/>
              <a:gd name="T49" fmla="*/ 340 h 688"/>
              <a:gd name="T50" fmla="*/ 159 w 689"/>
              <a:gd name="T51" fmla="*/ 326 h 688"/>
              <a:gd name="T52" fmla="*/ 567 w 689"/>
              <a:gd name="T53" fmla="*/ 340 h 688"/>
              <a:gd name="T54" fmla="*/ 553 w 689"/>
              <a:gd name="T55" fmla="*/ 356 h 688"/>
              <a:gd name="T56" fmla="*/ 516 w 689"/>
              <a:gd name="T57" fmla="*/ 342 h 688"/>
              <a:gd name="T58" fmla="*/ 530 w 689"/>
              <a:gd name="T59" fmla="*/ 326 h 688"/>
              <a:gd name="T60" fmla="*/ 363 w 689"/>
              <a:gd name="T61" fmla="*/ 344 h 688"/>
              <a:gd name="T62" fmla="*/ 327 w 689"/>
              <a:gd name="T63" fmla="*/ 344 h 688"/>
              <a:gd name="T64" fmla="*/ 345 w 689"/>
              <a:gd name="T65" fmla="*/ 201 h 688"/>
              <a:gd name="T66" fmla="*/ 363 w 689"/>
              <a:gd name="T67" fmla="*/ 344 h 688"/>
              <a:gd name="T68" fmla="*/ 262 w 689"/>
              <a:gd name="T69" fmla="*/ 429 h 688"/>
              <a:gd name="T70" fmla="*/ 329 w 689"/>
              <a:gd name="T71" fmla="*/ 336 h 688"/>
              <a:gd name="T72" fmla="*/ 355 w 689"/>
              <a:gd name="T73" fmla="*/ 36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9" h="688">
                <a:moveTo>
                  <a:pt x="216" y="121"/>
                </a:moveTo>
                <a:cubicBezTo>
                  <a:pt x="94" y="192"/>
                  <a:pt x="51" y="350"/>
                  <a:pt x="122" y="472"/>
                </a:cubicBezTo>
                <a:cubicBezTo>
                  <a:pt x="193" y="595"/>
                  <a:pt x="350" y="637"/>
                  <a:pt x="473" y="566"/>
                </a:cubicBezTo>
                <a:cubicBezTo>
                  <a:pt x="596" y="495"/>
                  <a:pt x="638" y="338"/>
                  <a:pt x="567" y="215"/>
                </a:cubicBezTo>
                <a:cubicBezTo>
                  <a:pt x="496" y="93"/>
                  <a:pt x="339" y="51"/>
                  <a:pt x="216" y="121"/>
                </a:cubicBezTo>
                <a:close/>
                <a:moveTo>
                  <a:pt x="495" y="605"/>
                </a:moveTo>
                <a:cubicBezTo>
                  <a:pt x="351" y="688"/>
                  <a:pt x="167" y="638"/>
                  <a:pt x="83" y="495"/>
                </a:cubicBezTo>
                <a:cubicBezTo>
                  <a:pt x="0" y="351"/>
                  <a:pt x="50" y="166"/>
                  <a:pt x="194" y="83"/>
                </a:cubicBezTo>
                <a:cubicBezTo>
                  <a:pt x="338" y="0"/>
                  <a:pt x="523" y="49"/>
                  <a:pt x="606" y="193"/>
                </a:cubicBezTo>
                <a:cubicBezTo>
                  <a:pt x="689" y="337"/>
                  <a:pt x="639" y="522"/>
                  <a:pt x="495" y="605"/>
                </a:cubicBezTo>
                <a:close/>
                <a:moveTo>
                  <a:pt x="238" y="160"/>
                </a:moveTo>
                <a:cubicBezTo>
                  <a:pt x="137" y="219"/>
                  <a:pt x="102" y="349"/>
                  <a:pt x="161" y="450"/>
                </a:cubicBezTo>
                <a:cubicBezTo>
                  <a:pt x="219" y="551"/>
                  <a:pt x="349" y="586"/>
                  <a:pt x="451" y="528"/>
                </a:cubicBezTo>
                <a:cubicBezTo>
                  <a:pt x="552" y="469"/>
                  <a:pt x="587" y="339"/>
                  <a:pt x="528" y="238"/>
                </a:cubicBezTo>
                <a:cubicBezTo>
                  <a:pt x="470" y="136"/>
                  <a:pt x="340" y="102"/>
                  <a:pt x="238" y="160"/>
                </a:cubicBezTo>
                <a:close/>
                <a:moveTo>
                  <a:pt x="460" y="543"/>
                </a:moveTo>
                <a:cubicBezTo>
                  <a:pt x="350" y="607"/>
                  <a:pt x="209" y="569"/>
                  <a:pt x="145" y="459"/>
                </a:cubicBezTo>
                <a:cubicBezTo>
                  <a:pt x="82" y="349"/>
                  <a:pt x="120" y="208"/>
                  <a:pt x="230" y="145"/>
                </a:cubicBezTo>
                <a:cubicBezTo>
                  <a:pt x="339" y="81"/>
                  <a:pt x="480" y="119"/>
                  <a:pt x="544" y="229"/>
                </a:cubicBezTo>
                <a:cubicBezTo>
                  <a:pt x="607" y="339"/>
                  <a:pt x="570" y="480"/>
                  <a:pt x="460" y="543"/>
                </a:cubicBezTo>
                <a:close/>
                <a:moveTo>
                  <a:pt x="377" y="344"/>
                </a:moveTo>
                <a:cubicBezTo>
                  <a:pt x="377" y="362"/>
                  <a:pt x="362" y="376"/>
                  <a:pt x="345" y="376"/>
                </a:cubicBezTo>
                <a:cubicBezTo>
                  <a:pt x="327" y="376"/>
                  <a:pt x="312" y="362"/>
                  <a:pt x="312" y="344"/>
                </a:cubicBezTo>
                <a:cubicBezTo>
                  <a:pt x="312" y="326"/>
                  <a:pt x="327" y="311"/>
                  <a:pt x="345" y="311"/>
                </a:cubicBezTo>
                <a:cubicBezTo>
                  <a:pt x="362" y="311"/>
                  <a:pt x="377" y="326"/>
                  <a:pt x="377" y="344"/>
                </a:cubicBezTo>
                <a:close/>
                <a:moveTo>
                  <a:pt x="359" y="158"/>
                </a:moveTo>
                <a:cubicBezTo>
                  <a:pt x="359" y="166"/>
                  <a:pt x="353" y="172"/>
                  <a:pt x="345" y="172"/>
                </a:cubicBezTo>
                <a:lnTo>
                  <a:pt x="344" y="172"/>
                </a:lnTo>
                <a:cubicBezTo>
                  <a:pt x="336" y="172"/>
                  <a:pt x="330" y="166"/>
                  <a:pt x="330" y="158"/>
                </a:cubicBezTo>
                <a:lnTo>
                  <a:pt x="330" y="135"/>
                </a:lnTo>
                <a:cubicBezTo>
                  <a:pt x="330" y="127"/>
                  <a:pt x="336" y="121"/>
                  <a:pt x="344" y="121"/>
                </a:cubicBezTo>
                <a:lnTo>
                  <a:pt x="345" y="121"/>
                </a:lnTo>
                <a:cubicBezTo>
                  <a:pt x="353" y="121"/>
                  <a:pt x="359" y="127"/>
                  <a:pt x="359" y="135"/>
                </a:cubicBezTo>
                <a:lnTo>
                  <a:pt x="359" y="158"/>
                </a:lnTo>
                <a:close/>
                <a:moveTo>
                  <a:pt x="359" y="553"/>
                </a:moveTo>
                <a:cubicBezTo>
                  <a:pt x="359" y="560"/>
                  <a:pt x="353" y="567"/>
                  <a:pt x="345" y="567"/>
                </a:cubicBezTo>
                <a:lnTo>
                  <a:pt x="344" y="567"/>
                </a:lnTo>
                <a:cubicBezTo>
                  <a:pt x="336" y="567"/>
                  <a:pt x="330" y="560"/>
                  <a:pt x="330" y="553"/>
                </a:cubicBezTo>
                <a:lnTo>
                  <a:pt x="330" y="530"/>
                </a:lnTo>
                <a:cubicBezTo>
                  <a:pt x="330" y="522"/>
                  <a:pt x="336" y="516"/>
                  <a:pt x="344" y="516"/>
                </a:cubicBezTo>
                <a:lnTo>
                  <a:pt x="345" y="516"/>
                </a:lnTo>
                <a:cubicBezTo>
                  <a:pt x="353" y="516"/>
                  <a:pt x="359" y="522"/>
                  <a:pt x="359" y="530"/>
                </a:cubicBezTo>
                <a:lnTo>
                  <a:pt x="359" y="553"/>
                </a:lnTo>
                <a:close/>
                <a:moveTo>
                  <a:pt x="159" y="326"/>
                </a:moveTo>
                <a:cubicBezTo>
                  <a:pt x="166" y="326"/>
                  <a:pt x="173" y="333"/>
                  <a:pt x="173" y="340"/>
                </a:cubicBezTo>
                <a:lnTo>
                  <a:pt x="173" y="342"/>
                </a:lnTo>
                <a:cubicBezTo>
                  <a:pt x="173" y="350"/>
                  <a:pt x="166" y="356"/>
                  <a:pt x="159" y="356"/>
                </a:cubicBezTo>
                <a:lnTo>
                  <a:pt x="136" y="356"/>
                </a:lnTo>
                <a:cubicBezTo>
                  <a:pt x="128" y="356"/>
                  <a:pt x="122" y="350"/>
                  <a:pt x="122" y="342"/>
                </a:cubicBezTo>
                <a:lnTo>
                  <a:pt x="122" y="340"/>
                </a:lnTo>
                <a:cubicBezTo>
                  <a:pt x="122" y="333"/>
                  <a:pt x="128" y="326"/>
                  <a:pt x="136" y="326"/>
                </a:cubicBezTo>
                <a:lnTo>
                  <a:pt x="159" y="326"/>
                </a:lnTo>
                <a:close/>
                <a:moveTo>
                  <a:pt x="553" y="326"/>
                </a:moveTo>
                <a:cubicBezTo>
                  <a:pt x="561" y="326"/>
                  <a:pt x="567" y="333"/>
                  <a:pt x="567" y="340"/>
                </a:cubicBezTo>
                <a:lnTo>
                  <a:pt x="567" y="342"/>
                </a:lnTo>
                <a:cubicBezTo>
                  <a:pt x="567" y="350"/>
                  <a:pt x="561" y="356"/>
                  <a:pt x="553" y="356"/>
                </a:cubicBezTo>
                <a:lnTo>
                  <a:pt x="530" y="356"/>
                </a:lnTo>
                <a:cubicBezTo>
                  <a:pt x="523" y="356"/>
                  <a:pt x="516" y="350"/>
                  <a:pt x="516" y="342"/>
                </a:cubicBezTo>
                <a:lnTo>
                  <a:pt x="516" y="340"/>
                </a:lnTo>
                <a:cubicBezTo>
                  <a:pt x="516" y="333"/>
                  <a:pt x="523" y="326"/>
                  <a:pt x="530" y="326"/>
                </a:cubicBezTo>
                <a:lnTo>
                  <a:pt x="553" y="326"/>
                </a:lnTo>
                <a:close/>
                <a:moveTo>
                  <a:pt x="363" y="344"/>
                </a:moveTo>
                <a:cubicBezTo>
                  <a:pt x="363" y="354"/>
                  <a:pt x="355" y="362"/>
                  <a:pt x="345" y="362"/>
                </a:cubicBezTo>
                <a:cubicBezTo>
                  <a:pt x="335" y="362"/>
                  <a:pt x="327" y="354"/>
                  <a:pt x="327" y="344"/>
                </a:cubicBezTo>
                <a:lnTo>
                  <a:pt x="327" y="219"/>
                </a:lnTo>
                <a:cubicBezTo>
                  <a:pt x="327" y="209"/>
                  <a:pt x="335" y="201"/>
                  <a:pt x="345" y="201"/>
                </a:cubicBezTo>
                <a:cubicBezTo>
                  <a:pt x="355" y="201"/>
                  <a:pt x="363" y="209"/>
                  <a:pt x="363" y="219"/>
                </a:cubicBezTo>
                <a:lnTo>
                  <a:pt x="363" y="344"/>
                </a:lnTo>
                <a:close/>
                <a:moveTo>
                  <a:pt x="289" y="427"/>
                </a:moveTo>
                <a:cubicBezTo>
                  <a:pt x="281" y="435"/>
                  <a:pt x="269" y="436"/>
                  <a:pt x="262" y="429"/>
                </a:cubicBezTo>
                <a:cubicBezTo>
                  <a:pt x="255" y="422"/>
                  <a:pt x="255" y="409"/>
                  <a:pt x="263" y="402"/>
                </a:cubicBezTo>
                <a:lnTo>
                  <a:pt x="329" y="336"/>
                </a:lnTo>
                <a:cubicBezTo>
                  <a:pt x="337" y="328"/>
                  <a:pt x="349" y="327"/>
                  <a:pt x="356" y="334"/>
                </a:cubicBezTo>
                <a:cubicBezTo>
                  <a:pt x="363" y="341"/>
                  <a:pt x="362" y="354"/>
                  <a:pt x="355" y="361"/>
                </a:cubicBezTo>
                <a:lnTo>
                  <a:pt x="289" y="427"/>
                </a:lnTo>
                <a:close/>
              </a:path>
            </a:pathLst>
          </a:custGeom>
          <a:solidFill>
            <a:srgbClr val="00B0F0"/>
          </a:solidFill>
          <a:ln>
            <a:noFill/>
          </a:ln>
        </p:spPr>
        <p:txBody>
          <a:bodyPr vert="horz" wrap="square" lIns="68571" tIns="34285" rIns="68571" bIns="34285" numCol="1" anchor="t" anchorCtr="0" compatLnSpc="1"/>
          <a:lstStyle/>
          <a:p>
            <a:endParaRPr lang="zh-CN" altLang="en-US"/>
          </a:p>
        </p:txBody>
      </p:sp>
      <p:sp>
        <p:nvSpPr>
          <p:cNvPr id="27" name="Freeform 11"/>
          <p:cNvSpPr>
            <a:spLocks noEditPoints="1"/>
          </p:cNvSpPr>
          <p:nvPr/>
        </p:nvSpPr>
        <p:spPr bwMode="auto">
          <a:xfrm>
            <a:off x="3382887" y="4146108"/>
            <a:ext cx="363931" cy="496711"/>
          </a:xfrm>
          <a:custGeom>
            <a:avLst/>
            <a:gdLst>
              <a:gd name="T0" fmla="*/ 90 w 446"/>
              <a:gd name="T1" fmla="*/ 226 h 608"/>
              <a:gd name="T2" fmla="*/ 137 w 446"/>
              <a:gd name="T3" fmla="*/ 337 h 608"/>
              <a:gd name="T4" fmla="*/ 175 w 446"/>
              <a:gd name="T5" fmla="*/ 425 h 608"/>
              <a:gd name="T6" fmla="*/ 261 w 446"/>
              <a:gd name="T7" fmla="*/ 428 h 608"/>
              <a:gd name="T8" fmla="*/ 280 w 446"/>
              <a:gd name="T9" fmla="*/ 393 h 608"/>
              <a:gd name="T10" fmla="*/ 328 w 446"/>
              <a:gd name="T11" fmla="*/ 304 h 608"/>
              <a:gd name="T12" fmla="*/ 223 w 446"/>
              <a:gd name="T13" fmla="*/ 93 h 608"/>
              <a:gd name="T14" fmla="*/ 184 w 446"/>
              <a:gd name="T15" fmla="*/ 456 h 608"/>
              <a:gd name="T16" fmla="*/ 141 w 446"/>
              <a:gd name="T17" fmla="*/ 405 h 608"/>
              <a:gd name="T18" fmla="*/ 94 w 446"/>
              <a:gd name="T19" fmla="*/ 319 h 608"/>
              <a:gd name="T20" fmla="*/ 223 w 446"/>
              <a:gd name="T21" fmla="*/ 65 h 608"/>
              <a:gd name="T22" fmla="*/ 351 w 446"/>
              <a:gd name="T23" fmla="*/ 319 h 608"/>
              <a:gd name="T24" fmla="*/ 305 w 446"/>
              <a:gd name="T25" fmla="*/ 405 h 608"/>
              <a:gd name="T26" fmla="*/ 261 w 446"/>
              <a:gd name="T27" fmla="*/ 456 h 608"/>
              <a:gd name="T28" fmla="*/ 159 w 446"/>
              <a:gd name="T29" fmla="*/ 545 h 608"/>
              <a:gd name="T30" fmla="*/ 267 w 446"/>
              <a:gd name="T31" fmla="*/ 566 h 608"/>
              <a:gd name="T32" fmla="*/ 267 w 446"/>
              <a:gd name="T33" fmla="*/ 524 h 608"/>
              <a:gd name="T34" fmla="*/ 172 w 446"/>
              <a:gd name="T35" fmla="*/ 558 h 608"/>
              <a:gd name="T36" fmla="*/ 276 w 446"/>
              <a:gd name="T37" fmla="*/ 558 h 608"/>
              <a:gd name="T38" fmla="*/ 289 w 446"/>
              <a:gd name="T39" fmla="*/ 545 h 608"/>
              <a:gd name="T40" fmla="*/ 159 w 446"/>
              <a:gd name="T41" fmla="*/ 480 h 608"/>
              <a:gd name="T42" fmla="*/ 289 w 446"/>
              <a:gd name="T43" fmla="*/ 545 h 608"/>
              <a:gd name="T44" fmla="*/ 287 w 446"/>
              <a:gd name="T45" fmla="*/ 254 h 608"/>
              <a:gd name="T46" fmla="*/ 244 w 446"/>
              <a:gd name="T47" fmla="*/ 298 h 608"/>
              <a:gd name="T48" fmla="*/ 202 w 446"/>
              <a:gd name="T49" fmla="*/ 298 h 608"/>
              <a:gd name="T50" fmla="*/ 158 w 446"/>
              <a:gd name="T51" fmla="*/ 254 h 608"/>
              <a:gd name="T52" fmla="*/ 158 w 446"/>
              <a:gd name="T53" fmla="*/ 212 h 608"/>
              <a:gd name="T54" fmla="*/ 202 w 446"/>
              <a:gd name="T55" fmla="*/ 168 h 608"/>
              <a:gd name="T56" fmla="*/ 244 w 446"/>
              <a:gd name="T57" fmla="*/ 168 h 608"/>
              <a:gd name="T58" fmla="*/ 287 w 446"/>
              <a:gd name="T59" fmla="*/ 212 h 608"/>
              <a:gd name="T60" fmla="*/ 428 w 446"/>
              <a:gd name="T61" fmla="*/ 206 h 608"/>
              <a:gd name="T62" fmla="*/ 405 w 446"/>
              <a:gd name="T63" fmla="*/ 226 h 608"/>
              <a:gd name="T64" fmla="*/ 428 w 446"/>
              <a:gd name="T65" fmla="*/ 239 h 608"/>
              <a:gd name="T66" fmla="*/ 428 w 446"/>
              <a:gd name="T67" fmla="*/ 206 h 608"/>
              <a:gd name="T68" fmla="*/ 379 w 446"/>
              <a:gd name="T69" fmla="*/ 90 h 608"/>
              <a:gd name="T70" fmla="*/ 356 w 446"/>
              <a:gd name="T71" fmla="*/ 67 h 608"/>
              <a:gd name="T72" fmla="*/ 362 w 446"/>
              <a:gd name="T73" fmla="*/ 107 h 608"/>
              <a:gd name="T74" fmla="*/ 239 w 446"/>
              <a:gd name="T75" fmla="*/ 44 h 608"/>
              <a:gd name="T76" fmla="*/ 222 w 446"/>
              <a:gd name="T77" fmla="*/ 0 h 608"/>
              <a:gd name="T78" fmla="*/ 206 w 446"/>
              <a:gd name="T79" fmla="*/ 44 h 608"/>
              <a:gd name="T80" fmla="*/ 81 w 446"/>
              <a:gd name="T81" fmla="*/ 109 h 608"/>
              <a:gd name="T82" fmla="*/ 89 w 446"/>
              <a:gd name="T83" fmla="*/ 69 h 608"/>
              <a:gd name="T84" fmla="*/ 65 w 446"/>
              <a:gd name="T85" fmla="*/ 93 h 608"/>
              <a:gd name="T86" fmla="*/ 39 w 446"/>
              <a:gd name="T87" fmla="*/ 226 h 608"/>
              <a:gd name="T88" fmla="*/ 17 w 446"/>
              <a:gd name="T89" fmla="*/ 206 h 608"/>
              <a:gd name="T90" fmla="*/ 17 w 446"/>
              <a:gd name="T91" fmla="*/ 239 h 608"/>
              <a:gd name="T92" fmla="*/ 39 w 446"/>
              <a:gd name="T93" fmla="*/ 226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6" h="608">
                <a:moveTo>
                  <a:pt x="223" y="93"/>
                </a:moveTo>
                <a:cubicBezTo>
                  <a:pt x="149" y="93"/>
                  <a:pt x="90" y="153"/>
                  <a:pt x="90" y="226"/>
                </a:cubicBezTo>
                <a:cubicBezTo>
                  <a:pt x="90" y="261"/>
                  <a:pt x="117" y="303"/>
                  <a:pt x="117" y="304"/>
                </a:cubicBezTo>
                <a:cubicBezTo>
                  <a:pt x="123" y="313"/>
                  <a:pt x="132" y="327"/>
                  <a:pt x="137" y="337"/>
                </a:cubicBezTo>
                <a:lnTo>
                  <a:pt x="165" y="393"/>
                </a:lnTo>
                <a:cubicBezTo>
                  <a:pt x="171" y="403"/>
                  <a:pt x="175" y="417"/>
                  <a:pt x="175" y="425"/>
                </a:cubicBezTo>
                <a:cubicBezTo>
                  <a:pt x="175" y="426"/>
                  <a:pt x="178" y="428"/>
                  <a:pt x="184" y="428"/>
                </a:cubicBezTo>
                <a:lnTo>
                  <a:pt x="261" y="428"/>
                </a:lnTo>
                <a:cubicBezTo>
                  <a:pt x="267" y="428"/>
                  <a:pt x="270" y="426"/>
                  <a:pt x="271" y="425"/>
                </a:cubicBezTo>
                <a:cubicBezTo>
                  <a:pt x="270" y="417"/>
                  <a:pt x="275" y="403"/>
                  <a:pt x="280" y="393"/>
                </a:cubicBezTo>
                <a:lnTo>
                  <a:pt x="309" y="337"/>
                </a:lnTo>
                <a:cubicBezTo>
                  <a:pt x="313" y="327"/>
                  <a:pt x="322" y="313"/>
                  <a:pt x="328" y="304"/>
                </a:cubicBezTo>
                <a:cubicBezTo>
                  <a:pt x="337" y="289"/>
                  <a:pt x="356" y="254"/>
                  <a:pt x="356" y="226"/>
                </a:cubicBezTo>
                <a:cubicBezTo>
                  <a:pt x="356" y="153"/>
                  <a:pt x="296" y="93"/>
                  <a:pt x="223" y="93"/>
                </a:cubicBezTo>
                <a:close/>
                <a:moveTo>
                  <a:pt x="261" y="456"/>
                </a:moveTo>
                <a:lnTo>
                  <a:pt x="184" y="456"/>
                </a:lnTo>
                <a:cubicBezTo>
                  <a:pt x="163" y="456"/>
                  <a:pt x="147" y="442"/>
                  <a:pt x="147" y="425"/>
                </a:cubicBezTo>
                <a:cubicBezTo>
                  <a:pt x="147" y="423"/>
                  <a:pt x="145" y="414"/>
                  <a:pt x="141" y="405"/>
                </a:cubicBezTo>
                <a:lnTo>
                  <a:pt x="112" y="349"/>
                </a:lnTo>
                <a:cubicBezTo>
                  <a:pt x="107" y="341"/>
                  <a:pt x="99" y="327"/>
                  <a:pt x="94" y="319"/>
                </a:cubicBezTo>
                <a:cubicBezTo>
                  <a:pt x="91" y="314"/>
                  <a:pt x="62" y="268"/>
                  <a:pt x="62" y="226"/>
                </a:cubicBezTo>
                <a:cubicBezTo>
                  <a:pt x="62" y="137"/>
                  <a:pt x="134" y="65"/>
                  <a:pt x="223" y="65"/>
                </a:cubicBezTo>
                <a:cubicBezTo>
                  <a:pt x="311" y="65"/>
                  <a:pt x="383" y="137"/>
                  <a:pt x="383" y="226"/>
                </a:cubicBezTo>
                <a:cubicBezTo>
                  <a:pt x="383" y="268"/>
                  <a:pt x="354" y="314"/>
                  <a:pt x="351" y="319"/>
                </a:cubicBezTo>
                <a:cubicBezTo>
                  <a:pt x="346" y="327"/>
                  <a:pt x="338" y="341"/>
                  <a:pt x="333" y="349"/>
                </a:cubicBezTo>
                <a:lnTo>
                  <a:pt x="305" y="405"/>
                </a:lnTo>
                <a:cubicBezTo>
                  <a:pt x="301" y="414"/>
                  <a:pt x="298" y="423"/>
                  <a:pt x="298" y="425"/>
                </a:cubicBezTo>
                <a:cubicBezTo>
                  <a:pt x="298" y="442"/>
                  <a:pt x="282" y="456"/>
                  <a:pt x="261" y="456"/>
                </a:cubicBezTo>
                <a:close/>
                <a:moveTo>
                  <a:pt x="180" y="524"/>
                </a:moveTo>
                <a:cubicBezTo>
                  <a:pt x="169" y="524"/>
                  <a:pt x="159" y="534"/>
                  <a:pt x="159" y="545"/>
                </a:cubicBezTo>
                <a:cubicBezTo>
                  <a:pt x="159" y="556"/>
                  <a:pt x="169" y="566"/>
                  <a:pt x="180" y="566"/>
                </a:cubicBezTo>
                <a:lnTo>
                  <a:pt x="267" y="566"/>
                </a:lnTo>
                <a:cubicBezTo>
                  <a:pt x="279" y="566"/>
                  <a:pt x="289" y="556"/>
                  <a:pt x="289" y="545"/>
                </a:cubicBezTo>
                <a:cubicBezTo>
                  <a:pt x="289" y="534"/>
                  <a:pt x="279" y="524"/>
                  <a:pt x="267" y="524"/>
                </a:cubicBezTo>
                <a:lnTo>
                  <a:pt x="180" y="524"/>
                </a:lnTo>
                <a:close/>
                <a:moveTo>
                  <a:pt x="172" y="558"/>
                </a:moveTo>
                <a:cubicBezTo>
                  <a:pt x="173" y="586"/>
                  <a:pt x="196" y="608"/>
                  <a:pt x="224" y="608"/>
                </a:cubicBezTo>
                <a:cubicBezTo>
                  <a:pt x="252" y="608"/>
                  <a:pt x="275" y="586"/>
                  <a:pt x="276" y="558"/>
                </a:cubicBezTo>
                <a:lnTo>
                  <a:pt x="172" y="558"/>
                </a:lnTo>
                <a:close/>
                <a:moveTo>
                  <a:pt x="289" y="545"/>
                </a:moveTo>
                <a:lnTo>
                  <a:pt x="159" y="545"/>
                </a:lnTo>
                <a:lnTo>
                  <a:pt x="159" y="480"/>
                </a:lnTo>
                <a:lnTo>
                  <a:pt x="289" y="480"/>
                </a:lnTo>
                <a:lnTo>
                  <a:pt x="289" y="545"/>
                </a:lnTo>
                <a:close/>
                <a:moveTo>
                  <a:pt x="309" y="233"/>
                </a:moveTo>
                <a:cubicBezTo>
                  <a:pt x="309" y="245"/>
                  <a:pt x="299" y="254"/>
                  <a:pt x="287" y="254"/>
                </a:cubicBezTo>
                <a:lnTo>
                  <a:pt x="244" y="254"/>
                </a:lnTo>
                <a:lnTo>
                  <a:pt x="244" y="298"/>
                </a:lnTo>
                <a:cubicBezTo>
                  <a:pt x="244" y="309"/>
                  <a:pt x="234" y="319"/>
                  <a:pt x="223" y="319"/>
                </a:cubicBezTo>
                <a:cubicBezTo>
                  <a:pt x="211" y="319"/>
                  <a:pt x="202" y="309"/>
                  <a:pt x="202" y="298"/>
                </a:cubicBezTo>
                <a:lnTo>
                  <a:pt x="202" y="254"/>
                </a:lnTo>
                <a:lnTo>
                  <a:pt x="158" y="254"/>
                </a:lnTo>
                <a:cubicBezTo>
                  <a:pt x="146" y="254"/>
                  <a:pt x="137" y="245"/>
                  <a:pt x="137" y="233"/>
                </a:cubicBezTo>
                <a:cubicBezTo>
                  <a:pt x="137" y="221"/>
                  <a:pt x="146" y="212"/>
                  <a:pt x="158" y="212"/>
                </a:cubicBezTo>
                <a:lnTo>
                  <a:pt x="202" y="212"/>
                </a:lnTo>
                <a:lnTo>
                  <a:pt x="202" y="168"/>
                </a:lnTo>
                <a:cubicBezTo>
                  <a:pt x="202" y="157"/>
                  <a:pt x="211" y="147"/>
                  <a:pt x="223" y="147"/>
                </a:cubicBezTo>
                <a:cubicBezTo>
                  <a:pt x="234" y="147"/>
                  <a:pt x="244" y="157"/>
                  <a:pt x="244" y="168"/>
                </a:cubicBezTo>
                <a:lnTo>
                  <a:pt x="244" y="212"/>
                </a:lnTo>
                <a:lnTo>
                  <a:pt x="287" y="212"/>
                </a:lnTo>
                <a:cubicBezTo>
                  <a:pt x="299" y="212"/>
                  <a:pt x="309" y="221"/>
                  <a:pt x="309" y="233"/>
                </a:cubicBezTo>
                <a:close/>
                <a:moveTo>
                  <a:pt x="428" y="206"/>
                </a:moveTo>
                <a:lnTo>
                  <a:pt x="404" y="206"/>
                </a:lnTo>
                <a:cubicBezTo>
                  <a:pt x="405" y="212"/>
                  <a:pt x="405" y="219"/>
                  <a:pt x="405" y="226"/>
                </a:cubicBezTo>
                <a:cubicBezTo>
                  <a:pt x="405" y="230"/>
                  <a:pt x="405" y="235"/>
                  <a:pt x="405" y="239"/>
                </a:cubicBezTo>
                <a:lnTo>
                  <a:pt x="428" y="239"/>
                </a:lnTo>
                <a:cubicBezTo>
                  <a:pt x="438" y="239"/>
                  <a:pt x="446" y="232"/>
                  <a:pt x="446" y="222"/>
                </a:cubicBezTo>
                <a:cubicBezTo>
                  <a:pt x="446" y="213"/>
                  <a:pt x="438" y="206"/>
                  <a:pt x="428" y="206"/>
                </a:cubicBezTo>
                <a:close/>
                <a:moveTo>
                  <a:pt x="362" y="107"/>
                </a:moveTo>
                <a:lnTo>
                  <a:pt x="379" y="90"/>
                </a:lnTo>
                <a:cubicBezTo>
                  <a:pt x="386" y="83"/>
                  <a:pt x="386" y="72"/>
                  <a:pt x="380" y="66"/>
                </a:cubicBezTo>
                <a:cubicBezTo>
                  <a:pt x="373" y="60"/>
                  <a:pt x="362" y="60"/>
                  <a:pt x="356" y="67"/>
                </a:cubicBezTo>
                <a:lnTo>
                  <a:pt x="338" y="84"/>
                </a:lnTo>
                <a:cubicBezTo>
                  <a:pt x="347" y="91"/>
                  <a:pt x="355" y="99"/>
                  <a:pt x="362" y="107"/>
                </a:cubicBezTo>
                <a:close/>
                <a:moveTo>
                  <a:pt x="222" y="43"/>
                </a:moveTo>
                <a:cubicBezTo>
                  <a:pt x="228" y="43"/>
                  <a:pt x="233" y="43"/>
                  <a:pt x="239" y="44"/>
                </a:cubicBezTo>
                <a:lnTo>
                  <a:pt x="239" y="18"/>
                </a:lnTo>
                <a:cubicBezTo>
                  <a:pt x="239" y="8"/>
                  <a:pt x="231" y="0"/>
                  <a:pt x="222" y="0"/>
                </a:cubicBezTo>
                <a:cubicBezTo>
                  <a:pt x="213" y="0"/>
                  <a:pt x="206" y="8"/>
                  <a:pt x="206" y="18"/>
                </a:cubicBezTo>
                <a:lnTo>
                  <a:pt x="206" y="44"/>
                </a:lnTo>
                <a:cubicBezTo>
                  <a:pt x="211" y="43"/>
                  <a:pt x="217" y="43"/>
                  <a:pt x="222" y="43"/>
                </a:cubicBezTo>
                <a:close/>
                <a:moveTo>
                  <a:pt x="81" y="109"/>
                </a:moveTo>
                <a:cubicBezTo>
                  <a:pt x="89" y="101"/>
                  <a:pt x="96" y="93"/>
                  <a:pt x="105" y="86"/>
                </a:cubicBezTo>
                <a:lnTo>
                  <a:pt x="89" y="69"/>
                </a:lnTo>
                <a:cubicBezTo>
                  <a:pt x="82" y="63"/>
                  <a:pt x="71" y="62"/>
                  <a:pt x="65" y="69"/>
                </a:cubicBezTo>
                <a:cubicBezTo>
                  <a:pt x="58" y="75"/>
                  <a:pt x="58" y="86"/>
                  <a:pt x="65" y="93"/>
                </a:cubicBezTo>
                <a:lnTo>
                  <a:pt x="81" y="109"/>
                </a:lnTo>
                <a:close/>
                <a:moveTo>
                  <a:pt x="39" y="226"/>
                </a:moveTo>
                <a:cubicBezTo>
                  <a:pt x="39" y="219"/>
                  <a:pt x="40" y="212"/>
                  <a:pt x="41" y="206"/>
                </a:cubicBezTo>
                <a:lnTo>
                  <a:pt x="17" y="206"/>
                </a:lnTo>
                <a:cubicBezTo>
                  <a:pt x="7" y="206"/>
                  <a:pt x="0" y="213"/>
                  <a:pt x="0" y="222"/>
                </a:cubicBezTo>
                <a:cubicBezTo>
                  <a:pt x="0" y="232"/>
                  <a:pt x="7" y="239"/>
                  <a:pt x="17" y="239"/>
                </a:cubicBezTo>
                <a:lnTo>
                  <a:pt x="40" y="239"/>
                </a:lnTo>
                <a:cubicBezTo>
                  <a:pt x="40" y="235"/>
                  <a:pt x="39" y="230"/>
                  <a:pt x="39" y="226"/>
                </a:cubicBezTo>
                <a:close/>
              </a:path>
            </a:pathLst>
          </a:custGeom>
          <a:solidFill>
            <a:srgbClr val="0067B4"/>
          </a:solidFill>
          <a:ln>
            <a:noFill/>
          </a:ln>
        </p:spPr>
        <p:txBody>
          <a:bodyPr vert="horz" wrap="square" lIns="68571" tIns="34285" rIns="68571" bIns="34285" numCol="1" anchor="t" anchorCtr="0" compatLnSpc="1"/>
          <a:lstStyle/>
          <a:p>
            <a:endParaRPr lang="zh-CN" altLang="en-US"/>
          </a:p>
        </p:txBody>
      </p:sp>
      <p:sp>
        <p:nvSpPr>
          <p:cNvPr id="28" name="Freeform 12"/>
          <p:cNvSpPr>
            <a:spLocks noEditPoints="1"/>
          </p:cNvSpPr>
          <p:nvPr/>
        </p:nvSpPr>
        <p:spPr bwMode="auto">
          <a:xfrm>
            <a:off x="1216856" y="4148088"/>
            <a:ext cx="630945" cy="492752"/>
          </a:xfrm>
          <a:custGeom>
            <a:avLst/>
            <a:gdLst>
              <a:gd name="T0" fmla="*/ 451 w 771"/>
              <a:gd name="T1" fmla="*/ 411 h 602"/>
              <a:gd name="T2" fmla="*/ 457 w 771"/>
              <a:gd name="T3" fmla="*/ 396 h 602"/>
              <a:gd name="T4" fmla="*/ 459 w 771"/>
              <a:gd name="T5" fmla="*/ 388 h 602"/>
              <a:gd name="T6" fmla="*/ 463 w 771"/>
              <a:gd name="T7" fmla="*/ 372 h 602"/>
              <a:gd name="T8" fmla="*/ 464 w 771"/>
              <a:gd name="T9" fmla="*/ 365 h 602"/>
              <a:gd name="T10" fmla="*/ 466 w 771"/>
              <a:gd name="T11" fmla="*/ 341 h 602"/>
              <a:gd name="T12" fmla="*/ 233 w 771"/>
              <a:gd name="T13" fmla="*/ 139 h 602"/>
              <a:gd name="T14" fmla="*/ 201 w 771"/>
              <a:gd name="T15" fmla="*/ 141 h 602"/>
              <a:gd name="T16" fmla="*/ 201 w 771"/>
              <a:gd name="T17" fmla="*/ 141 h 602"/>
              <a:gd name="T18" fmla="*/ 0 w 771"/>
              <a:gd name="T19" fmla="*/ 341 h 602"/>
              <a:gd name="T20" fmla="*/ 61 w 771"/>
              <a:gd name="T21" fmla="*/ 477 h 602"/>
              <a:gd name="T22" fmla="*/ 37 w 771"/>
              <a:gd name="T23" fmla="*/ 602 h 602"/>
              <a:gd name="T24" fmla="*/ 129 w 771"/>
              <a:gd name="T25" fmla="*/ 522 h 602"/>
              <a:gd name="T26" fmla="*/ 233 w 771"/>
              <a:gd name="T27" fmla="*/ 544 h 602"/>
              <a:gd name="T28" fmla="*/ 363 w 771"/>
              <a:gd name="T29" fmla="*/ 509 h 602"/>
              <a:gd name="T30" fmla="*/ 363 w 771"/>
              <a:gd name="T31" fmla="*/ 509 h 602"/>
              <a:gd name="T32" fmla="*/ 383 w 771"/>
              <a:gd name="T33" fmla="*/ 496 h 602"/>
              <a:gd name="T34" fmla="*/ 389 w 771"/>
              <a:gd name="T35" fmla="*/ 491 h 602"/>
              <a:gd name="T36" fmla="*/ 402 w 771"/>
              <a:gd name="T37" fmla="*/ 480 h 602"/>
              <a:gd name="T38" fmla="*/ 408 w 771"/>
              <a:gd name="T39" fmla="*/ 474 h 602"/>
              <a:gd name="T40" fmla="*/ 419 w 771"/>
              <a:gd name="T41" fmla="*/ 462 h 602"/>
              <a:gd name="T42" fmla="*/ 424 w 771"/>
              <a:gd name="T43" fmla="*/ 457 h 602"/>
              <a:gd name="T44" fmla="*/ 448 w 771"/>
              <a:gd name="T45" fmla="*/ 417 h 602"/>
              <a:gd name="T46" fmla="*/ 451 w 771"/>
              <a:gd name="T47" fmla="*/ 411 h 602"/>
              <a:gd name="T48" fmla="*/ 771 w 771"/>
              <a:gd name="T49" fmla="*/ 263 h 602"/>
              <a:gd name="T50" fmla="*/ 771 w 771"/>
              <a:gd name="T51" fmla="*/ 263 h 602"/>
              <a:gd name="T52" fmla="*/ 469 w 771"/>
              <a:gd name="T53" fmla="*/ 0 h 602"/>
              <a:gd name="T54" fmla="*/ 243 w 771"/>
              <a:gd name="T55" fmla="*/ 89 h 602"/>
              <a:gd name="T56" fmla="*/ 508 w 771"/>
              <a:gd name="T57" fmla="*/ 341 h 602"/>
              <a:gd name="T58" fmla="*/ 424 w 771"/>
              <a:gd name="T59" fmla="*/ 523 h 602"/>
              <a:gd name="T60" fmla="*/ 469 w 771"/>
              <a:gd name="T61" fmla="*/ 526 h 602"/>
              <a:gd name="T62" fmla="*/ 603 w 771"/>
              <a:gd name="T63" fmla="*/ 498 h 602"/>
              <a:gd name="T64" fmla="*/ 722 w 771"/>
              <a:gd name="T65" fmla="*/ 602 h 602"/>
              <a:gd name="T66" fmla="*/ 692 w 771"/>
              <a:gd name="T67" fmla="*/ 440 h 602"/>
              <a:gd name="T68" fmla="*/ 771 w 771"/>
              <a:gd name="T69" fmla="*/ 263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1" h="602">
                <a:moveTo>
                  <a:pt x="451" y="411"/>
                </a:moveTo>
                <a:cubicBezTo>
                  <a:pt x="453" y="406"/>
                  <a:pt x="455" y="401"/>
                  <a:pt x="457" y="396"/>
                </a:cubicBezTo>
                <a:cubicBezTo>
                  <a:pt x="458" y="393"/>
                  <a:pt x="458" y="391"/>
                  <a:pt x="459" y="388"/>
                </a:cubicBezTo>
                <a:cubicBezTo>
                  <a:pt x="460" y="383"/>
                  <a:pt x="462" y="377"/>
                  <a:pt x="463" y="372"/>
                </a:cubicBezTo>
                <a:cubicBezTo>
                  <a:pt x="463" y="370"/>
                  <a:pt x="464" y="367"/>
                  <a:pt x="464" y="365"/>
                </a:cubicBezTo>
                <a:cubicBezTo>
                  <a:pt x="465" y="357"/>
                  <a:pt x="466" y="349"/>
                  <a:pt x="466" y="341"/>
                </a:cubicBezTo>
                <a:cubicBezTo>
                  <a:pt x="466" y="230"/>
                  <a:pt x="361" y="139"/>
                  <a:pt x="233" y="139"/>
                </a:cubicBezTo>
                <a:cubicBezTo>
                  <a:pt x="222" y="139"/>
                  <a:pt x="212" y="140"/>
                  <a:pt x="201" y="141"/>
                </a:cubicBezTo>
                <a:lnTo>
                  <a:pt x="201" y="141"/>
                </a:lnTo>
                <a:cubicBezTo>
                  <a:pt x="88" y="154"/>
                  <a:pt x="0" y="239"/>
                  <a:pt x="0" y="341"/>
                </a:cubicBezTo>
                <a:cubicBezTo>
                  <a:pt x="0" y="394"/>
                  <a:pt x="23" y="441"/>
                  <a:pt x="61" y="477"/>
                </a:cubicBezTo>
                <a:lnTo>
                  <a:pt x="37" y="602"/>
                </a:lnTo>
                <a:lnTo>
                  <a:pt x="129" y="522"/>
                </a:lnTo>
                <a:cubicBezTo>
                  <a:pt x="161" y="536"/>
                  <a:pt x="196" y="544"/>
                  <a:pt x="233" y="544"/>
                </a:cubicBezTo>
                <a:cubicBezTo>
                  <a:pt x="281" y="544"/>
                  <a:pt x="325" y="531"/>
                  <a:pt x="363" y="509"/>
                </a:cubicBezTo>
                <a:cubicBezTo>
                  <a:pt x="363" y="509"/>
                  <a:pt x="363" y="509"/>
                  <a:pt x="363" y="509"/>
                </a:cubicBezTo>
                <a:cubicBezTo>
                  <a:pt x="370" y="505"/>
                  <a:pt x="376" y="500"/>
                  <a:pt x="383" y="496"/>
                </a:cubicBezTo>
                <a:cubicBezTo>
                  <a:pt x="385" y="494"/>
                  <a:pt x="387" y="493"/>
                  <a:pt x="389" y="491"/>
                </a:cubicBezTo>
                <a:cubicBezTo>
                  <a:pt x="393" y="487"/>
                  <a:pt x="398" y="484"/>
                  <a:pt x="402" y="480"/>
                </a:cubicBezTo>
                <a:cubicBezTo>
                  <a:pt x="404" y="478"/>
                  <a:pt x="406" y="476"/>
                  <a:pt x="408" y="474"/>
                </a:cubicBezTo>
                <a:cubicBezTo>
                  <a:pt x="412" y="470"/>
                  <a:pt x="415" y="466"/>
                  <a:pt x="419" y="462"/>
                </a:cubicBezTo>
                <a:cubicBezTo>
                  <a:pt x="421" y="460"/>
                  <a:pt x="422" y="458"/>
                  <a:pt x="424" y="457"/>
                </a:cubicBezTo>
                <a:cubicBezTo>
                  <a:pt x="433" y="445"/>
                  <a:pt x="442" y="431"/>
                  <a:pt x="448" y="417"/>
                </a:cubicBezTo>
                <a:cubicBezTo>
                  <a:pt x="449" y="415"/>
                  <a:pt x="450" y="413"/>
                  <a:pt x="451" y="411"/>
                </a:cubicBezTo>
                <a:close/>
                <a:moveTo>
                  <a:pt x="771" y="263"/>
                </a:moveTo>
                <a:lnTo>
                  <a:pt x="771" y="263"/>
                </a:lnTo>
                <a:cubicBezTo>
                  <a:pt x="771" y="118"/>
                  <a:pt x="635" y="0"/>
                  <a:pt x="469" y="0"/>
                </a:cubicBezTo>
                <a:cubicBezTo>
                  <a:pt x="379" y="0"/>
                  <a:pt x="299" y="35"/>
                  <a:pt x="243" y="89"/>
                </a:cubicBezTo>
                <a:cubicBezTo>
                  <a:pt x="390" y="94"/>
                  <a:pt x="508" y="205"/>
                  <a:pt x="508" y="341"/>
                </a:cubicBezTo>
                <a:cubicBezTo>
                  <a:pt x="508" y="413"/>
                  <a:pt x="476" y="477"/>
                  <a:pt x="424" y="523"/>
                </a:cubicBezTo>
                <a:cubicBezTo>
                  <a:pt x="439" y="525"/>
                  <a:pt x="453" y="526"/>
                  <a:pt x="469" y="526"/>
                </a:cubicBezTo>
                <a:cubicBezTo>
                  <a:pt x="517" y="526"/>
                  <a:pt x="563" y="516"/>
                  <a:pt x="603" y="498"/>
                </a:cubicBezTo>
                <a:lnTo>
                  <a:pt x="722" y="602"/>
                </a:lnTo>
                <a:lnTo>
                  <a:pt x="692" y="440"/>
                </a:lnTo>
                <a:cubicBezTo>
                  <a:pt x="741" y="393"/>
                  <a:pt x="771" y="331"/>
                  <a:pt x="771" y="263"/>
                </a:cubicBezTo>
                <a:close/>
              </a:path>
            </a:pathLst>
          </a:custGeom>
          <a:solidFill>
            <a:srgbClr val="0067B4"/>
          </a:solidFill>
          <a:ln>
            <a:noFill/>
          </a:ln>
        </p:spPr>
        <p:txBody>
          <a:bodyPr vert="horz" wrap="square" lIns="68571" tIns="34285" rIns="68571" bIns="34285" numCol="1" anchor="t" anchorCtr="0" compatLnSpc="1"/>
          <a:lstStyle/>
          <a:p>
            <a:endParaRPr lang="zh-CN" altLang="en-US"/>
          </a:p>
        </p:txBody>
      </p:sp>
      <p:sp>
        <p:nvSpPr>
          <p:cNvPr id="29" name="Freeform 13"/>
          <p:cNvSpPr>
            <a:spLocks noEditPoints="1"/>
          </p:cNvSpPr>
          <p:nvPr/>
        </p:nvSpPr>
        <p:spPr bwMode="auto">
          <a:xfrm>
            <a:off x="5339881" y="2568945"/>
            <a:ext cx="626988" cy="492752"/>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7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7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8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rgbClr val="0282D0"/>
          </a:solidFill>
          <a:ln>
            <a:noFill/>
          </a:ln>
        </p:spPr>
        <p:txBody>
          <a:bodyPr vert="horz" wrap="square" lIns="68571" tIns="34285" rIns="68571" bIns="34285" numCol="1" anchor="t" anchorCtr="0" compatLnSpc="1"/>
          <a:lstStyle/>
          <a:p>
            <a:endParaRPr lang="zh-CN" altLang="en-US"/>
          </a:p>
        </p:txBody>
      </p:sp>
      <p:sp>
        <p:nvSpPr>
          <p:cNvPr id="30" name="Freeform 14"/>
          <p:cNvSpPr>
            <a:spLocks noEditPoints="1"/>
          </p:cNvSpPr>
          <p:nvPr/>
        </p:nvSpPr>
        <p:spPr bwMode="auto">
          <a:xfrm>
            <a:off x="3367064" y="2568945"/>
            <a:ext cx="395577" cy="494730"/>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8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1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2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8"/>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7"/>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8"/>
                </a:lnTo>
                <a:lnTo>
                  <a:pt x="383" y="28"/>
                </a:lnTo>
                <a:cubicBezTo>
                  <a:pt x="389" y="28"/>
                  <a:pt x="394" y="32"/>
                  <a:pt x="394" y="38"/>
                </a:cubicBezTo>
                <a:lnTo>
                  <a:pt x="394" y="422"/>
                </a:lnTo>
                <a:lnTo>
                  <a:pt x="394" y="429"/>
                </a:lnTo>
                <a:lnTo>
                  <a:pt x="414" y="449"/>
                </a:lnTo>
                <a:lnTo>
                  <a:pt x="414" y="443"/>
                </a:lnTo>
                <a:lnTo>
                  <a:pt x="414" y="39"/>
                </a:lnTo>
                <a:lnTo>
                  <a:pt x="414" y="32"/>
                </a:lnTo>
                <a:cubicBezTo>
                  <a:pt x="414" y="15"/>
                  <a:pt x="400" y="0"/>
                  <a:pt x="383" y="0"/>
                </a:cubicBezTo>
                <a:lnTo>
                  <a:pt x="123" y="0"/>
                </a:lnTo>
                <a:lnTo>
                  <a:pt x="121" y="2"/>
                </a:lnTo>
                <a:lnTo>
                  <a:pt x="1" y="122"/>
                </a:lnTo>
                <a:lnTo>
                  <a:pt x="0" y="123"/>
                </a:lnTo>
                <a:lnTo>
                  <a:pt x="0" y="130"/>
                </a:lnTo>
                <a:lnTo>
                  <a:pt x="0" y="492"/>
                </a:lnTo>
                <a:lnTo>
                  <a:pt x="0" y="499"/>
                </a:lnTo>
                <a:cubicBezTo>
                  <a:pt x="0" y="516"/>
                  <a:pt x="14" y="530"/>
                  <a:pt x="31" y="530"/>
                </a:cubicBezTo>
                <a:lnTo>
                  <a:pt x="326" y="530"/>
                </a:lnTo>
                <a:lnTo>
                  <a:pt x="319" y="524"/>
                </a:lnTo>
                <a:lnTo>
                  <a:pt x="326" y="524"/>
                </a:lnTo>
                <a:lnTo>
                  <a:pt x="305" y="503"/>
                </a:lnTo>
                <a:lnTo>
                  <a:pt x="31" y="503"/>
                </a:lnTo>
                <a:cubicBezTo>
                  <a:pt x="25" y="503"/>
                  <a:pt x="21" y="498"/>
                  <a:pt x="20" y="492"/>
                </a:cubicBezTo>
                <a:lnTo>
                  <a:pt x="20" y="492"/>
                </a:lnTo>
                <a:lnTo>
                  <a:pt x="20" y="150"/>
                </a:lnTo>
                <a:close/>
                <a:moveTo>
                  <a:pt x="82" y="322"/>
                </a:moveTo>
                <a:lnTo>
                  <a:pt x="156" y="322"/>
                </a:lnTo>
                <a:lnTo>
                  <a:pt x="156" y="315"/>
                </a:lnTo>
                <a:lnTo>
                  <a:pt x="156" y="301"/>
                </a:lnTo>
                <a:lnTo>
                  <a:pt x="156" y="294"/>
                </a:lnTo>
                <a:lnTo>
                  <a:pt x="82" y="294"/>
                </a:lnTo>
                <a:lnTo>
                  <a:pt x="82" y="301"/>
                </a:lnTo>
                <a:lnTo>
                  <a:pt x="82" y="315"/>
                </a:lnTo>
                <a:lnTo>
                  <a:pt x="82" y="322"/>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rgbClr val="0282D0"/>
          </a:solidFill>
          <a:ln>
            <a:noFill/>
          </a:ln>
        </p:spPr>
        <p:txBody>
          <a:bodyPr vert="horz" wrap="square" lIns="68571" tIns="34285" rIns="68571" bIns="34285" numCol="1" anchor="t" anchorCtr="0" compatLnSpc="1"/>
          <a:lstStyle/>
          <a:p>
            <a:endParaRPr lang="zh-CN" altLang="en-US"/>
          </a:p>
        </p:txBody>
      </p:sp>
      <p:sp>
        <p:nvSpPr>
          <p:cNvPr id="31" name="Freeform 15"/>
          <p:cNvSpPr>
            <a:spLocks noEditPoints="1"/>
          </p:cNvSpPr>
          <p:nvPr/>
        </p:nvSpPr>
        <p:spPr bwMode="auto">
          <a:xfrm>
            <a:off x="6560577" y="4146108"/>
            <a:ext cx="464802" cy="494730"/>
          </a:xfrm>
          <a:custGeom>
            <a:avLst/>
            <a:gdLst>
              <a:gd name="T0" fmla="*/ 171 w 568"/>
              <a:gd name="T1" fmla="*/ 92 h 606"/>
              <a:gd name="T2" fmla="*/ 372 w 568"/>
              <a:gd name="T3" fmla="*/ 67 h 606"/>
              <a:gd name="T4" fmla="*/ 300 w 568"/>
              <a:gd name="T5" fmla="*/ 41 h 606"/>
              <a:gd name="T6" fmla="*/ 217 w 568"/>
              <a:gd name="T7" fmla="*/ 41 h 606"/>
              <a:gd name="T8" fmla="*/ 145 w 568"/>
              <a:gd name="T9" fmla="*/ 67 h 606"/>
              <a:gd name="T10" fmla="*/ 468 w 568"/>
              <a:gd name="T11" fmla="*/ 525 h 606"/>
              <a:gd name="T12" fmla="*/ 475 w 568"/>
              <a:gd name="T13" fmla="*/ 507 h 606"/>
              <a:gd name="T14" fmla="*/ 443 w 568"/>
              <a:gd name="T15" fmla="*/ 393 h 606"/>
              <a:gd name="T16" fmla="*/ 422 w 568"/>
              <a:gd name="T17" fmla="*/ 393 h 606"/>
              <a:gd name="T18" fmla="*/ 422 w 568"/>
              <a:gd name="T19" fmla="*/ 481 h 606"/>
              <a:gd name="T20" fmla="*/ 422 w 568"/>
              <a:gd name="T21" fmla="*/ 483 h 606"/>
              <a:gd name="T22" fmla="*/ 423 w 568"/>
              <a:gd name="T23" fmla="*/ 484 h 606"/>
              <a:gd name="T24" fmla="*/ 425 w 568"/>
              <a:gd name="T25" fmla="*/ 486 h 606"/>
              <a:gd name="T26" fmla="*/ 541 w 568"/>
              <a:gd name="T27" fmla="*/ 400 h 606"/>
              <a:gd name="T28" fmla="*/ 432 w 568"/>
              <a:gd name="T29" fmla="*/ 342 h 606"/>
              <a:gd name="T30" fmla="*/ 407 w 568"/>
              <a:gd name="T31" fmla="*/ 604 h 606"/>
              <a:gd name="T32" fmla="*/ 562 w 568"/>
              <a:gd name="T33" fmla="*/ 499 h 606"/>
              <a:gd name="T34" fmla="*/ 542 w 568"/>
              <a:gd name="T35" fmla="*/ 495 h 606"/>
              <a:gd name="T36" fmla="*/ 432 w 568"/>
              <a:gd name="T37" fmla="*/ 586 h 606"/>
              <a:gd name="T38" fmla="*/ 323 w 568"/>
              <a:gd name="T39" fmla="*/ 453 h 606"/>
              <a:gd name="T40" fmla="*/ 453 w 568"/>
              <a:gd name="T41" fmla="*/ 365 h 606"/>
              <a:gd name="T42" fmla="*/ 542 w 568"/>
              <a:gd name="T43" fmla="*/ 495 h 606"/>
              <a:gd name="T44" fmla="*/ 190 w 568"/>
              <a:gd name="T45" fmla="*/ 494 h 606"/>
              <a:gd name="T46" fmla="*/ 325 w 568"/>
              <a:gd name="T47" fmla="*/ 360 h 606"/>
              <a:gd name="T48" fmla="*/ 353 w 568"/>
              <a:gd name="T49" fmla="*/ 339 h 606"/>
              <a:gd name="T50" fmla="*/ 491 w 568"/>
              <a:gd name="T51" fmla="*/ 205 h 606"/>
              <a:gd name="T52" fmla="*/ 496 w 568"/>
              <a:gd name="T53" fmla="*/ 331 h 606"/>
              <a:gd name="T54" fmla="*/ 518 w 568"/>
              <a:gd name="T55" fmla="*/ 339 h 606"/>
              <a:gd name="T56" fmla="*/ 518 w 568"/>
              <a:gd name="T57" fmla="*/ 139 h 606"/>
              <a:gd name="T58" fmla="*/ 27 w 568"/>
              <a:gd name="T59" fmla="*/ 112 h 606"/>
              <a:gd name="T60" fmla="*/ 0 w 568"/>
              <a:gd name="T61" fmla="*/ 211 h 606"/>
              <a:gd name="T62" fmla="*/ 0 w 568"/>
              <a:gd name="T63" fmla="*/ 360 h 606"/>
              <a:gd name="T64" fmla="*/ 0 w 568"/>
              <a:gd name="T65" fmla="*/ 504 h 606"/>
              <a:gd name="T66" fmla="*/ 286 w 568"/>
              <a:gd name="T67" fmla="*/ 531 h 606"/>
              <a:gd name="T68" fmla="*/ 21 w 568"/>
              <a:gd name="T69" fmla="*/ 211 h 606"/>
              <a:gd name="T70" fmla="*/ 27 w 568"/>
              <a:gd name="T71" fmla="*/ 205 h 606"/>
              <a:gd name="T72" fmla="*/ 169 w 568"/>
              <a:gd name="T73" fmla="*/ 339 h 606"/>
              <a:gd name="T74" fmla="*/ 21 w 568"/>
              <a:gd name="T75" fmla="*/ 211 h 606"/>
              <a:gd name="T76" fmla="*/ 169 w 568"/>
              <a:gd name="T77" fmla="*/ 360 h 606"/>
              <a:gd name="T78" fmla="*/ 27 w 568"/>
              <a:gd name="T79" fmla="*/ 494 h 606"/>
              <a:gd name="T80" fmla="*/ 21 w 568"/>
              <a:gd name="T81" fmla="*/ 360 h 606"/>
              <a:gd name="T82" fmla="*/ 190 w 568"/>
              <a:gd name="T83" fmla="*/ 339 h 606"/>
              <a:gd name="T84" fmla="*/ 190 w 568"/>
              <a:gd name="T85" fmla="*/ 205 h 606"/>
              <a:gd name="T86" fmla="*/ 332 w 568"/>
              <a:gd name="T87" fmla="*/ 339 h 606"/>
              <a:gd name="T88" fmla="*/ 342 w 568"/>
              <a:gd name="T89" fmla="*/ 139 h 606"/>
              <a:gd name="T90" fmla="*/ 361 w 568"/>
              <a:gd name="T91" fmla="*/ 157 h 606"/>
              <a:gd name="T92" fmla="*/ 324 w 568"/>
              <a:gd name="T93" fmla="*/ 157 h 606"/>
              <a:gd name="T94" fmla="*/ 180 w 568"/>
              <a:gd name="T95" fmla="*/ 139 h 606"/>
              <a:gd name="T96" fmla="*/ 198 w 568"/>
              <a:gd name="T97" fmla="*/ 157 h 606"/>
              <a:gd name="T98" fmla="*/ 161 w 568"/>
              <a:gd name="T99" fmla="*/ 157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8" h="606">
                <a:moveTo>
                  <a:pt x="145" y="67"/>
                </a:moveTo>
                <a:cubicBezTo>
                  <a:pt x="145" y="81"/>
                  <a:pt x="157" y="92"/>
                  <a:pt x="171" y="92"/>
                </a:cubicBezTo>
                <a:lnTo>
                  <a:pt x="347" y="92"/>
                </a:lnTo>
                <a:cubicBezTo>
                  <a:pt x="361" y="92"/>
                  <a:pt x="372" y="81"/>
                  <a:pt x="372" y="67"/>
                </a:cubicBezTo>
                <a:cubicBezTo>
                  <a:pt x="372" y="53"/>
                  <a:pt x="361" y="41"/>
                  <a:pt x="347" y="41"/>
                </a:cubicBezTo>
                <a:lnTo>
                  <a:pt x="300" y="41"/>
                </a:lnTo>
                <a:cubicBezTo>
                  <a:pt x="300" y="18"/>
                  <a:pt x="282" y="0"/>
                  <a:pt x="259" y="0"/>
                </a:cubicBezTo>
                <a:cubicBezTo>
                  <a:pt x="236" y="0"/>
                  <a:pt x="217" y="18"/>
                  <a:pt x="217" y="41"/>
                </a:cubicBezTo>
                <a:lnTo>
                  <a:pt x="171" y="41"/>
                </a:lnTo>
                <a:cubicBezTo>
                  <a:pt x="157" y="41"/>
                  <a:pt x="145" y="53"/>
                  <a:pt x="145" y="67"/>
                </a:cubicBezTo>
                <a:close/>
                <a:moveTo>
                  <a:pt x="460" y="522"/>
                </a:moveTo>
                <a:cubicBezTo>
                  <a:pt x="462" y="524"/>
                  <a:pt x="465" y="525"/>
                  <a:pt x="468" y="525"/>
                </a:cubicBezTo>
                <a:cubicBezTo>
                  <a:pt x="471" y="525"/>
                  <a:pt x="473" y="524"/>
                  <a:pt x="475" y="522"/>
                </a:cubicBezTo>
                <a:cubicBezTo>
                  <a:pt x="480" y="518"/>
                  <a:pt x="480" y="511"/>
                  <a:pt x="475" y="507"/>
                </a:cubicBezTo>
                <a:lnTo>
                  <a:pt x="443" y="474"/>
                </a:lnTo>
                <a:lnTo>
                  <a:pt x="443" y="393"/>
                </a:lnTo>
                <a:cubicBezTo>
                  <a:pt x="443" y="387"/>
                  <a:pt x="438" y="383"/>
                  <a:pt x="432" y="383"/>
                </a:cubicBezTo>
                <a:cubicBezTo>
                  <a:pt x="426" y="383"/>
                  <a:pt x="422" y="387"/>
                  <a:pt x="422" y="393"/>
                </a:cubicBezTo>
                <a:lnTo>
                  <a:pt x="422" y="479"/>
                </a:lnTo>
                <a:cubicBezTo>
                  <a:pt x="422" y="479"/>
                  <a:pt x="422" y="480"/>
                  <a:pt x="422" y="481"/>
                </a:cubicBezTo>
                <a:cubicBezTo>
                  <a:pt x="422" y="481"/>
                  <a:pt x="422" y="481"/>
                  <a:pt x="422" y="481"/>
                </a:cubicBezTo>
                <a:cubicBezTo>
                  <a:pt x="422" y="482"/>
                  <a:pt x="422" y="482"/>
                  <a:pt x="422" y="483"/>
                </a:cubicBezTo>
                <a:cubicBezTo>
                  <a:pt x="423" y="483"/>
                  <a:pt x="423" y="483"/>
                  <a:pt x="423" y="484"/>
                </a:cubicBezTo>
                <a:cubicBezTo>
                  <a:pt x="423" y="484"/>
                  <a:pt x="423" y="484"/>
                  <a:pt x="423" y="484"/>
                </a:cubicBezTo>
                <a:cubicBezTo>
                  <a:pt x="424" y="485"/>
                  <a:pt x="424" y="485"/>
                  <a:pt x="425" y="486"/>
                </a:cubicBezTo>
                <a:cubicBezTo>
                  <a:pt x="425" y="486"/>
                  <a:pt x="425" y="486"/>
                  <a:pt x="425" y="486"/>
                </a:cubicBezTo>
                <a:lnTo>
                  <a:pt x="460" y="522"/>
                </a:lnTo>
                <a:close/>
                <a:moveTo>
                  <a:pt x="541" y="400"/>
                </a:moveTo>
                <a:cubicBezTo>
                  <a:pt x="522" y="371"/>
                  <a:pt x="492" y="351"/>
                  <a:pt x="457" y="344"/>
                </a:cubicBezTo>
                <a:cubicBezTo>
                  <a:pt x="449" y="343"/>
                  <a:pt x="440" y="342"/>
                  <a:pt x="432" y="342"/>
                </a:cubicBezTo>
                <a:cubicBezTo>
                  <a:pt x="369" y="342"/>
                  <a:pt x="314" y="387"/>
                  <a:pt x="303" y="449"/>
                </a:cubicBezTo>
                <a:cubicBezTo>
                  <a:pt x="289" y="521"/>
                  <a:pt x="336" y="590"/>
                  <a:pt x="407" y="604"/>
                </a:cubicBezTo>
                <a:cubicBezTo>
                  <a:pt x="416" y="605"/>
                  <a:pt x="424" y="606"/>
                  <a:pt x="432" y="606"/>
                </a:cubicBezTo>
                <a:cubicBezTo>
                  <a:pt x="496" y="606"/>
                  <a:pt x="550" y="561"/>
                  <a:pt x="562" y="499"/>
                </a:cubicBezTo>
                <a:cubicBezTo>
                  <a:pt x="568" y="464"/>
                  <a:pt x="561" y="429"/>
                  <a:pt x="541" y="400"/>
                </a:cubicBezTo>
                <a:close/>
                <a:moveTo>
                  <a:pt x="542" y="495"/>
                </a:moveTo>
                <a:lnTo>
                  <a:pt x="542" y="495"/>
                </a:lnTo>
                <a:cubicBezTo>
                  <a:pt x="532" y="547"/>
                  <a:pt x="486" y="586"/>
                  <a:pt x="432" y="586"/>
                </a:cubicBezTo>
                <a:cubicBezTo>
                  <a:pt x="425" y="586"/>
                  <a:pt x="418" y="585"/>
                  <a:pt x="411" y="584"/>
                </a:cubicBezTo>
                <a:cubicBezTo>
                  <a:pt x="351" y="572"/>
                  <a:pt x="311" y="513"/>
                  <a:pt x="323" y="453"/>
                </a:cubicBezTo>
                <a:cubicBezTo>
                  <a:pt x="333" y="401"/>
                  <a:pt x="379" y="363"/>
                  <a:pt x="432" y="363"/>
                </a:cubicBezTo>
                <a:cubicBezTo>
                  <a:pt x="439" y="363"/>
                  <a:pt x="446" y="363"/>
                  <a:pt x="453" y="365"/>
                </a:cubicBezTo>
                <a:cubicBezTo>
                  <a:pt x="482" y="370"/>
                  <a:pt x="508" y="387"/>
                  <a:pt x="524" y="411"/>
                </a:cubicBezTo>
                <a:cubicBezTo>
                  <a:pt x="541" y="436"/>
                  <a:pt x="547" y="466"/>
                  <a:pt x="542" y="495"/>
                </a:cubicBezTo>
                <a:close/>
                <a:moveTo>
                  <a:pt x="277" y="494"/>
                </a:moveTo>
                <a:lnTo>
                  <a:pt x="190" y="494"/>
                </a:lnTo>
                <a:lnTo>
                  <a:pt x="190" y="360"/>
                </a:lnTo>
                <a:lnTo>
                  <a:pt x="325" y="360"/>
                </a:lnTo>
                <a:cubicBezTo>
                  <a:pt x="334" y="352"/>
                  <a:pt x="343" y="345"/>
                  <a:pt x="353" y="339"/>
                </a:cubicBezTo>
                <a:lnTo>
                  <a:pt x="353" y="339"/>
                </a:lnTo>
                <a:lnTo>
                  <a:pt x="353" y="205"/>
                </a:lnTo>
                <a:lnTo>
                  <a:pt x="491" y="205"/>
                </a:lnTo>
                <a:cubicBezTo>
                  <a:pt x="494" y="205"/>
                  <a:pt x="496" y="208"/>
                  <a:pt x="496" y="211"/>
                </a:cubicBezTo>
                <a:lnTo>
                  <a:pt x="496" y="331"/>
                </a:lnTo>
                <a:cubicBezTo>
                  <a:pt x="504" y="335"/>
                  <a:pt x="511" y="339"/>
                  <a:pt x="518" y="343"/>
                </a:cubicBezTo>
                <a:lnTo>
                  <a:pt x="518" y="339"/>
                </a:lnTo>
                <a:lnTo>
                  <a:pt x="518" y="211"/>
                </a:lnTo>
                <a:lnTo>
                  <a:pt x="518" y="139"/>
                </a:lnTo>
                <a:cubicBezTo>
                  <a:pt x="518" y="124"/>
                  <a:pt x="506" y="112"/>
                  <a:pt x="491" y="112"/>
                </a:cubicBezTo>
                <a:lnTo>
                  <a:pt x="27" y="112"/>
                </a:lnTo>
                <a:cubicBezTo>
                  <a:pt x="12" y="112"/>
                  <a:pt x="0" y="124"/>
                  <a:pt x="0" y="139"/>
                </a:cubicBezTo>
                <a:lnTo>
                  <a:pt x="0" y="211"/>
                </a:lnTo>
                <a:lnTo>
                  <a:pt x="0" y="339"/>
                </a:lnTo>
                <a:lnTo>
                  <a:pt x="0" y="360"/>
                </a:lnTo>
                <a:lnTo>
                  <a:pt x="0" y="488"/>
                </a:lnTo>
                <a:lnTo>
                  <a:pt x="0" y="504"/>
                </a:lnTo>
                <a:cubicBezTo>
                  <a:pt x="0" y="519"/>
                  <a:pt x="12" y="531"/>
                  <a:pt x="27" y="531"/>
                </a:cubicBezTo>
                <a:lnTo>
                  <a:pt x="286" y="531"/>
                </a:lnTo>
                <a:cubicBezTo>
                  <a:pt x="282" y="519"/>
                  <a:pt x="278" y="507"/>
                  <a:pt x="277" y="494"/>
                </a:cubicBezTo>
                <a:close/>
                <a:moveTo>
                  <a:pt x="21" y="211"/>
                </a:moveTo>
                <a:lnTo>
                  <a:pt x="21" y="211"/>
                </a:lnTo>
                <a:cubicBezTo>
                  <a:pt x="21" y="208"/>
                  <a:pt x="24" y="205"/>
                  <a:pt x="27" y="205"/>
                </a:cubicBezTo>
                <a:lnTo>
                  <a:pt x="169" y="205"/>
                </a:lnTo>
                <a:lnTo>
                  <a:pt x="169" y="339"/>
                </a:lnTo>
                <a:lnTo>
                  <a:pt x="21" y="339"/>
                </a:lnTo>
                <a:lnTo>
                  <a:pt x="21" y="211"/>
                </a:lnTo>
                <a:close/>
                <a:moveTo>
                  <a:pt x="169" y="360"/>
                </a:moveTo>
                <a:lnTo>
                  <a:pt x="169" y="360"/>
                </a:lnTo>
                <a:lnTo>
                  <a:pt x="169" y="494"/>
                </a:lnTo>
                <a:lnTo>
                  <a:pt x="27" y="494"/>
                </a:lnTo>
                <a:cubicBezTo>
                  <a:pt x="24" y="494"/>
                  <a:pt x="21" y="491"/>
                  <a:pt x="21" y="488"/>
                </a:cubicBezTo>
                <a:lnTo>
                  <a:pt x="21" y="360"/>
                </a:lnTo>
                <a:lnTo>
                  <a:pt x="169" y="360"/>
                </a:lnTo>
                <a:close/>
                <a:moveTo>
                  <a:pt x="190" y="339"/>
                </a:moveTo>
                <a:lnTo>
                  <a:pt x="190" y="339"/>
                </a:lnTo>
                <a:lnTo>
                  <a:pt x="190" y="205"/>
                </a:lnTo>
                <a:lnTo>
                  <a:pt x="332" y="205"/>
                </a:lnTo>
                <a:lnTo>
                  <a:pt x="332" y="339"/>
                </a:lnTo>
                <a:lnTo>
                  <a:pt x="190" y="339"/>
                </a:lnTo>
                <a:close/>
                <a:moveTo>
                  <a:pt x="342" y="139"/>
                </a:moveTo>
                <a:lnTo>
                  <a:pt x="342" y="139"/>
                </a:lnTo>
                <a:cubicBezTo>
                  <a:pt x="353" y="139"/>
                  <a:pt x="361" y="147"/>
                  <a:pt x="361" y="157"/>
                </a:cubicBezTo>
                <a:cubicBezTo>
                  <a:pt x="361" y="167"/>
                  <a:pt x="353" y="176"/>
                  <a:pt x="342" y="176"/>
                </a:cubicBezTo>
                <a:cubicBezTo>
                  <a:pt x="332" y="176"/>
                  <a:pt x="324" y="167"/>
                  <a:pt x="324" y="157"/>
                </a:cubicBezTo>
                <a:cubicBezTo>
                  <a:pt x="324" y="147"/>
                  <a:pt x="332" y="139"/>
                  <a:pt x="342" y="139"/>
                </a:cubicBezTo>
                <a:close/>
                <a:moveTo>
                  <a:pt x="180" y="139"/>
                </a:moveTo>
                <a:lnTo>
                  <a:pt x="180" y="139"/>
                </a:lnTo>
                <a:cubicBezTo>
                  <a:pt x="190" y="139"/>
                  <a:pt x="198" y="147"/>
                  <a:pt x="198" y="157"/>
                </a:cubicBezTo>
                <a:cubicBezTo>
                  <a:pt x="198" y="167"/>
                  <a:pt x="190" y="176"/>
                  <a:pt x="180" y="176"/>
                </a:cubicBezTo>
                <a:cubicBezTo>
                  <a:pt x="170" y="176"/>
                  <a:pt x="161" y="167"/>
                  <a:pt x="161" y="157"/>
                </a:cubicBezTo>
                <a:cubicBezTo>
                  <a:pt x="161" y="147"/>
                  <a:pt x="170" y="139"/>
                  <a:pt x="180" y="139"/>
                </a:cubicBezTo>
                <a:close/>
              </a:path>
            </a:pathLst>
          </a:custGeom>
          <a:solidFill>
            <a:srgbClr val="0067B4"/>
          </a:solidFill>
          <a:ln>
            <a:noFill/>
          </a:ln>
        </p:spPr>
        <p:txBody>
          <a:bodyPr vert="horz" wrap="square" lIns="68571" tIns="34285" rIns="68571" bIns="34285" numCol="1" anchor="t" anchorCtr="0" compatLnSpc="1"/>
          <a:lstStyle/>
          <a:p>
            <a:endParaRPr lang="zh-CN" altLang="en-US"/>
          </a:p>
        </p:txBody>
      </p:sp>
      <p:sp>
        <p:nvSpPr>
          <p:cNvPr id="32" name="Freeform 16"/>
          <p:cNvSpPr>
            <a:spLocks noEditPoints="1"/>
          </p:cNvSpPr>
          <p:nvPr/>
        </p:nvSpPr>
        <p:spPr bwMode="auto">
          <a:xfrm>
            <a:off x="1268281" y="2566966"/>
            <a:ext cx="526117" cy="494730"/>
          </a:xfrm>
          <a:custGeom>
            <a:avLst/>
            <a:gdLst>
              <a:gd name="T0" fmla="*/ 21 w 643"/>
              <a:gd name="T1" fmla="*/ 478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6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2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7"/>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9"/>
                  <a:pt x="51" y="579"/>
                </a:cubicBezTo>
                <a:cubicBezTo>
                  <a:pt x="35" y="578"/>
                  <a:pt x="21" y="566"/>
                  <a:pt x="21" y="550"/>
                </a:cubicBezTo>
                <a:cubicBezTo>
                  <a:pt x="21" y="526"/>
                  <a:pt x="21" y="502"/>
                  <a:pt x="21" y="478"/>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60"/>
                  <a:pt x="453" y="362"/>
                </a:cubicBezTo>
                <a:cubicBezTo>
                  <a:pt x="452" y="364"/>
                  <a:pt x="451" y="367"/>
                  <a:pt x="451" y="371"/>
                </a:cubicBezTo>
                <a:cubicBezTo>
                  <a:pt x="451" y="378"/>
                  <a:pt x="452" y="382"/>
                  <a:pt x="455" y="385"/>
                </a:cubicBezTo>
                <a:cubicBezTo>
                  <a:pt x="458" y="388"/>
                  <a:pt x="466" y="393"/>
                  <a:pt x="478" y="401"/>
                </a:cubicBezTo>
                <a:cubicBezTo>
                  <a:pt x="489" y="407"/>
                  <a:pt x="497" y="413"/>
                  <a:pt x="501" y="416"/>
                </a:cubicBezTo>
                <a:cubicBezTo>
                  <a:pt x="505" y="420"/>
                  <a:pt x="508" y="425"/>
                  <a:pt x="511" y="431"/>
                </a:cubicBezTo>
                <a:cubicBezTo>
                  <a:pt x="514" y="438"/>
                  <a:pt x="515" y="446"/>
                  <a:pt x="515" y="455"/>
                </a:cubicBezTo>
                <a:cubicBezTo>
                  <a:pt x="515" y="471"/>
                  <a:pt x="511"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9"/>
                </a:cubicBezTo>
                <a:cubicBezTo>
                  <a:pt x="466" y="477"/>
                  <a:pt x="467" y="474"/>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4"/>
                  <a:pt x="407" y="386"/>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2"/>
                </a:lnTo>
                <a:lnTo>
                  <a:pt x="408" y="272"/>
                </a:lnTo>
                <a:lnTo>
                  <a:pt x="407" y="272"/>
                </a:lnTo>
                <a:lnTo>
                  <a:pt x="406" y="272"/>
                </a:lnTo>
                <a:lnTo>
                  <a:pt x="405" y="273"/>
                </a:lnTo>
                <a:lnTo>
                  <a:pt x="404"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9"/>
                </a:lnTo>
                <a:lnTo>
                  <a:pt x="414" y="288"/>
                </a:lnTo>
                <a:lnTo>
                  <a:pt x="415" y="288"/>
                </a:lnTo>
                <a:lnTo>
                  <a:pt x="416" y="288"/>
                </a:lnTo>
                <a:lnTo>
                  <a:pt x="411" y="271"/>
                </a:lnTo>
                <a:close/>
                <a:moveTo>
                  <a:pt x="361" y="297"/>
                </a:moveTo>
                <a:lnTo>
                  <a:pt x="361" y="297"/>
                </a:lnTo>
                <a:lnTo>
                  <a:pt x="361" y="298"/>
                </a:lnTo>
                <a:lnTo>
                  <a:pt x="360" y="298"/>
                </a:lnTo>
                <a:lnTo>
                  <a:pt x="360" y="299"/>
                </a:lnTo>
                <a:lnTo>
                  <a:pt x="359" y="299"/>
                </a:lnTo>
                <a:lnTo>
                  <a:pt x="358" y="300"/>
                </a:lnTo>
                <a:lnTo>
                  <a:pt x="358" y="301"/>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2" y="320"/>
                </a:lnTo>
                <a:lnTo>
                  <a:pt x="363" y="319"/>
                </a:lnTo>
                <a:lnTo>
                  <a:pt x="364" y="319"/>
                </a:lnTo>
                <a:lnTo>
                  <a:pt x="364" y="318"/>
                </a:lnTo>
                <a:lnTo>
                  <a:pt x="365" y="318"/>
                </a:lnTo>
                <a:lnTo>
                  <a:pt x="365" y="317"/>
                </a:lnTo>
                <a:lnTo>
                  <a:pt x="366" y="317"/>
                </a:lnTo>
                <a:lnTo>
                  <a:pt x="367" y="316"/>
                </a:lnTo>
                <a:lnTo>
                  <a:pt x="367" y="316"/>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6"/>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2"/>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5"/>
                </a:lnTo>
                <a:lnTo>
                  <a:pt x="306" y="396"/>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1"/>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1" y="464"/>
                </a:lnTo>
                <a:lnTo>
                  <a:pt x="312" y="465"/>
                </a:lnTo>
                <a:lnTo>
                  <a:pt x="312" y="466"/>
                </a:lnTo>
                <a:lnTo>
                  <a:pt x="329" y="460"/>
                </a:lnTo>
                <a:lnTo>
                  <a:pt x="328" y="460"/>
                </a:lnTo>
                <a:lnTo>
                  <a:pt x="328" y="459"/>
                </a:lnTo>
                <a:lnTo>
                  <a:pt x="328" y="458"/>
                </a:lnTo>
                <a:lnTo>
                  <a:pt x="328" y="457"/>
                </a:lnTo>
                <a:lnTo>
                  <a:pt x="327"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3"/>
                </a:lnTo>
                <a:lnTo>
                  <a:pt x="331" y="503"/>
                </a:lnTo>
                <a:lnTo>
                  <a:pt x="331" y="504"/>
                </a:lnTo>
                <a:lnTo>
                  <a:pt x="332" y="505"/>
                </a:lnTo>
                <a:lnTo>
                  <a:pt x="332" y="506"/>
                </a:lnTo>
                <a:lnTo>
                  <a:pt x="333" y="506"/>
                </a:lnTo>
                <a:lnTo>
                  <a:pt x="333" y="507"/>
                </a:lnTo>
                <a:lnTo>
                  <a:pt x="334" y="508"/>
                </a:lnTo>
                <a:lnTo>
                  <a:pt x="334" y="509"/>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1"/>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7"/>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9"/>
                </a:lnTo>
                <a:lnTo>
                  <a:pt x="424" y="548"/>
                </a:lnTo>
                <a:lnTo>
                  <a:pt x="423" y="548"/>
                </a:lnTo>
                <a:lnTo>
                  <a:pt x="422" y="548"/>
                </a:lnTo>
                <a:lnTo>
                  <a:pt x="422" y="548"/>
                </a:lnTo>
                <a:lnTo>
                  <a:pt x="421" y="548"/>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9"/>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7"/>
                </a:lnTo>
                <a:lnTo>
                  <a:pt x="490" y="567"/>
                </a:lnTo>
                <a:lnTo>
                  <a:pt x="486" y="549"/>
                </a:lnTo>
                <a:lnTo>
                  <a:pt x="486" y="549"/>
                </a:lnTo>
                <a:lnTo>
                  <a:pt x="485" y="549"/>
                </a:lnTo>
                <a:lnTo>
                  <a:pt x="484"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2"/>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8" y="552"/>
                </a:lnTo>
                <a:lnTo>
                  <a:pt x="529" y="552"/>
                </a:lnTo>
                <a:lnTo>
                  <a:pt x="530" y="552"/>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29"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1"/>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9"/>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1"/>
                </a:lnTo>
                <a:lnTo>
                  <a:pt x="563" y="501"/>
                </a:lnTo>
                <a:lnTo>
                  <a:pt x="563" y="502"/>
                </a:lnTo>
                <a:lnTo>
                  <a:pt x="562" y="502"/>
                </a:lnTo>
                <a:lnTo>
                  <a:pt x="562" y="503"/>
                </a:lnTo>
                <a:lnTo>
                  <a:pt x="561" y="504"/>
                </a:lnTo>
                <a:lnTo>
                  <a:pt x="561" y="504"/>
                </a:lnTo>
                <a:lnTo>
                  <a:pt x="560" y="505"/>
                </a:lnTo>
                <a:lnTo>
                  <a:pt x="560" y="506"/>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70"/>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2"/>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60"/>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3"/>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3"/>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70"/>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8" y="281"/>
                </a:lnTo>
                <a:lnTo>
                  <a:pt x="528" y="281"/>
                </a:lnTo>
                <a:lnTo>
                  <a:pt x="527" y="281"/>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1"/>
                  <a:pt x="358" y="9"/>
                </a:cubicBezTo>
                <a:cubicBezTo>
                  <a:pt x="374" y="11"/>
                  <a:pt x="388" y="23"/>
                  <a:pt x="388" y="39"/>
                </a:cubicBezTo>
                <a:cubicBezTo>
                  <a:pt x="388" y="63"/>
                  <a:pt x="388" y="87"/>
                  <a:pt x="388" y="111"/>
                </a:cubicBezTo>
                <a:cubicBezTo>
                  <a:pt x="388" y="128"/>
                  <a:pt x="374" y="139"/>
                  <a:pt x="358" y="141"/>
                </a:cubicBezTo>
                <a:cubicBezTo>
                  <a:pt x="323" y="145"/>
                  <a:pt x="287" y="147"/>
                  <a:pt x="252" y="149"/>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rgbClr val="0282D0"/>
          </a:solidFill>
          <a:ln>
            <a:noFill/>
          </a:ln>
        </p:spPr>
        <p:txBody>
          <a:bodyPr vert="horz" wrap="square" lIns="68571" tIns="34285" rIns="68571" bIns="34285" numCol="1" anchor="t" anchorCtr="0" compatLnSpc="1"/>
          <a:lstStyle/>
          <a:p>
            <a:endParaRPr lang="zh-CN" altLang="en-US"/>
          </a:p>
        </p:txBody>
      </p:sp>
      <p:sp>
        <p:nvSpPr>
          <p:cNvPr id="33" name="Freeform 17"/>
          <p:cNvSpPr>
            <a:spLocks noEditPoints="1"/>
          </p:cNvSpPr>
          <p:nvPr/>
        </p:nvSpPr>
        <p:spPr bwMode="auto">
          <a:xfrm>
            <a:off x="5383394" y="1806217"/>
            <a:ext cx="484581" cy="518478"/>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rgbClr val="00B0F0"/>
          </a:solidFill>
          <a:ln>
            <a:noFill/>
          </a:ln>
        </p:spPr>
        <p:txBody>
          <a:bodyPr vert="horz" wrap="square" lIns="68571" tIns="34285" rIns="68571" bIns="34285" numCol="1" anchor="t" anchorCtr="0" compatLnSpc="1"/>
          <a:lstStyle/>
          <a:p>
            <a:endParaRPr lang="zh-CN" altLang="en-US"/>
          </a:p>
        </p:txBody>
      </p:sp>
      <p:sp>
        <p:nvSpPr>
          <p:cNvPr id="34" name="Freeform 18"/>
          <p:cNvSpPr>
            <a:spLocks noEditPoints="1"/>
          </p:cNvSpPr>
          <p:nvPr/>
        </p:nvSpPr>
        <p:spPr bwMode="auto">
          <a:xfrm>
            <a:off x="3331462" y="1827985"/>
            <a:ext cx="464802" cy="492752"/>
          </a:xfrm>
          <a:custGeom>
            <a:avLst/>
            <a:gdLst>
              <a:gd name="T0" fmla="*/ 283 w 568"/>
              <a:gd name="T1" fmla="*/ 574 h 601"/>
              <a:gd name="T2" fmla="*/ 284 w 568"/>
              <a:gd name="T3" fmla="*/ 333 h 601"/>
              <a:gd name="T4" fmla="*/ 453 w 568"/>
              <a:gd name="T5" fmla="*/ 301 h 601"/>
              <a:gd name="T6" fmla="*/ 347 w 568"/>
              <a:gd name="T7" fmla="*/ 343 h 601"/>
              <a:gd name="T8" fmla="*/ 95 w 568"/>
              <a:gd name="T9" fmla="*/ 214 h 601"/>
              <a:gd name="T10" fmla="*/ 127 w 568"/>
              <a:gd name="T11" fmla="*/ 218 h 601"/>
              <a:gd name="T12" fmla="*/ 168 w 568"/>
              <a:gd name="T13" fmla="*/ 222 h 601"/>
              <a:gd name="T14" fmla="*/ 167 w 568"/>
              <a:gd name="T15" fmla="*/ 195 h 601"/>
              <a:gd name="T16" fmla="*/ 284 w 568"/>
              <a:gd name="T17" fmla="*/ 303 h 601"/>
              <a:gd name="T18" fmla="*/ 413 w 568"/>
              <a:gd name="T19" fmla="*/ 209 h 601"/>
              <a:gd name="T20" fmla="*/ 442 w 568"/>
              <a:gd name="T21" fmla="*/ 204 h 601"/>
              <a:gd name="T22" fmla="*/ 458 w 568"/>
              <a:gd name="T23" fmla="*/ 210 h 601"/>
              <a:gd name="T24" fmla="*/ 416 w 568"/>
              <a:gd name="T25" fmla="*/ 256 h 601"/>
              <a:gd name="T26" fmla="*/ 489 w 568"/>
              <a:gd name="T27" fmla="*/ 341 h 601"/>
              <a:gd name="T28" fmla="*/ 467 w 568"/>
              <a:gd name="T29" fmla="*/ 263 h 601"/>
              <a:gd name="T30" fmla="*/ 467 w 568"/>
              <a:gd name="T31" fmla="*/ 500 h 601"/>
              <a:gd name="T32" fmla="*/ 494 w 568"/>
              <a:gd name="T33" fmla="*/ 494 h 601"/>
              <a:gd name="T34" fmla="*/ 310 w 568"/>
              <a:gd name="T35" fmla="*/ 595 h 601"/>
              <a:gd name="T36" fmla="*/ 285 w 568"/>
              <a:gd name="T37" fmla="*/ 601 h 601"/>
              <a:gd name="T38" fmla="*/ 75 w 568"/>
              <a:gd name="T39" fmla="*/ 494 h 601"/>
              <a:gd name="T40" fmla="*/ 102 w 568"/>
              <a:gd name="T41" fmla="*/ 500 h 601"/>
              <a:gd name="T42" fmla="*/ 102 w 568"/>
              <a:gd name="T43" fmla="*/ 263 h 601"/>
              <a:gd name="T44" fmla="*/ 80 w 568"/>
              <a:gd name="T45" fmla="*/ 341 h 601"/>
              <a:gd name="T46" fmla="*/ 142 w 568"/>
              <a:gd name="T47" fmla="*/ 252 h 601"/>
              <a:gd name="T48" fmla="*/ 62 w 568"/>
              <a:gd name="T49" fmla="*/ 400 h 601"/>
              <a:gd name="T50" fmla="*/ 74 w 568"/>
              <a:gd name="T51" fmla="*/ 424 h 601"/>
              <a:gd name="T52" fmla="*/ 85 w 568"/>
              <a:gd name="T53" fmla="*/ 446 h 601"/>
              <a:gd name="T54" fmla="*/ 45 w 568"/>
              <a:gd name="T55" fmla="*/ 475 h 601"/>
              <a:gd name="T56" fmla="*/ 28 w 568"/>
              <a:gd name="T57" fmla="*/ 377 h 601"/>
              <a:gd name="T58" fmla="*/ 54 w 568"/>
              <a:gd name="T59" fmla="*/ 333 h 601"/>
              <a:gd name="T60" fmla="*/ 473 w 568"/>
              <a:gd name="T61" fmla="*/ 381 h 601"/>
              <a:gd name="T62" fmla="*/ 463 w 568"/>
              <a:gd name="T63" fmla="*/ 406 h 601"/>
              <a:gd name="T64" fmla="*/ 455 w 568"/>
              <a:gd name="T65" fmla="*/ 431 h 601"/>
              <a:gd name="T66" fmla="*/ 450 w 568"/>
              <a:gd name="T67" fmla="*/ 450 h 601"/>
              <a:gd name="T68" fmla="*/ 482 w 568"/>
              <a:gd name="T69" fmla="*/ 363 h 601"/>
              <a:gd name="T70" fmla="*/ 513 w 568"/>
              <a:gd name="T71" fmla="*/ 360 h 601"/>
              <a:gd name="T72" fmla="*/ 282 w 568"/>
              <a:gd name="T73" fmla="*/ 0 h 601"/>
              <a:gd name="T74" fmla="*/ 418 w 568"/>
              <a:gd name="T75" fmla="*/ 107 h 601"/>
              <a:gd name="T76" fmla="*/ 394 w 568"/>
              <a:gd name="T77" fmla="*/ 179 h 601"/>
              <a:gd name="T78" fmla="*/ 365 w 568"/>
              <a:gd name="T79" fmla="*/ 81 h 601"/>
              <a:gd name="T80" fmla="*/ 194 w 568"/>
              <a:gd name="T81" fmla="*/ 183 h 601"/>
              <a:gd name="T82" fmla="*/ 152 w 568"/>
              <a:gd name="T83" fmla="*/ 154 h 601"/>
              <a:gd name="T84" fmla="*/ 198 w 568"/>
              <a:gd name="T85" fmla="*/ 4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8" h="601">
                <a:moveTo>
                  <a:pt x="266" y="331"/>
                </a:moveTo>
                <a:lnTo>
                  <a:pt x="266" y="571"/>
                </a:lnTo>
                <a:cubicBezTo>
                  <a:pt x="272" y="573"/>
                  <a:pt x="277" y="575"/>
                  <a:pt x="283" y="574"/>
                </a:cubicBezTo>
                <a:cubicBezTo>
                  <a:pt x="290" y="574"/>
                  <a:pt x="297" y="572"/>
                  <a:pt x="303" y="570"/>
                </a:cubicBezTo>
                <a:lnTo>
                  <a:pt x="303" y="331"/>
                </a:lnTo>
                <a:cubicBezTo>
                  <a:pt x="297" y="332"/>
                  <a:pt x="290" y="333"/>
                  <a:pt x="284" y="333"/>
                </a:cubicBezTo>
                <a:cubicBezTo>
                  <a:pt x="278" y="333"/>
                  <a:pt x="272" y="332"/>
                  <a:pt x="266" y="331"/>
                </a:cubicBezTo>
                <a:close/>
                <a:moveTo>
                  <a:pt x="347" y="343"/>
                </a:moveTo>
                <a:lnTo>
                  <a:pt x="453" y="301"/>
                </a:lnTo>
                <a:lnTo>
                  <a:pt x="453" y="345"/>
                </a:lnTo>
                <a:lnTo>
                  <a:pt x="347" y="386"/>
                </a:lnTo>
                <a:lnTo>
                  <a:pt x="347" y="343"/>
                </a:lnTo>
                <a:close/>
                <a:moveTo>
                  <a:pt x="142" y="252"/>
                </a:moveTo>
                <a:lnTo>
                  <a:pt x="99" y="228"/>
                </a:lnTo>
                <a:cubicBezTo>
                  <a:pt x="94" y="225"/>
                  <a:pt x="93" y="219"/>
                  <a:pt x="95" y="214"/>
                </a:cubicBezTo>
                <a:cubicBezTo>
                  <a:pt x="98" y="209"/>
                  <a:pt x="104" y="208"/>
                  <a:pt x="109" y="210"/>
                </a:cubicBezTo>
                <a:lnTo>
                  <a:pt x="149" y="233"/>
                </a:lnTo>
                <a:lnTo>
                  <a:pt x="127" y="218"/>
                </a:lnTo>
                <a:cubicBezTo>
                  <a:pt x="123" y="215"/>
                  <a:pt x="122" y="209"/>
                  <a:pt x="125" y="204"/>
                </a:cubicBezTo>
                <a:cubicBezTo>
                  <a:pt x="128" y="200"/>
                  <a:pt x="134" y="199"/>
                  <a:pt x="138" y="202"/>
                </a:cubicBezTo>
                <a:lnTo>
                  <a:pt x="168" y="222"/>
                </a:lnTo>
                <a:lnTo>
                  <a:pt x="154" y="209"/>
                </a:lnTo>
                <a:cubicBezTo>
                  <a:pt x="150" y="205"/>
                  <a:pt x="149" y="199"/>
                  <a:pt x="153" y="195"/>
                </a:cubicBezTo>
                <a:cubicBezTo>
                  <a:pt x="157" y="191"/>
                  <a:pt x="163" y="191"/>
                  <a:pt x="167" y="195"/>
                </a:cubicBezTo>
                <a:lnTo>
                  <a:pt x="282" y="303"/>
                </a:lnTo>
                <a:cubicBezTo>
                  <a:pt x="283" y="303"/>
                  <a:pt x="283" y="303"/>
                  <a:pt x="283" y="304"/>
                </a:cubicBezTo>
                <a:cubicBezTo>
                  <a:pt x="283" y="303"/>
                  <a:pt x="284" y="303"/>
                  <a:pt x="284" y="303"/>
                </a:cubicBezTo>
                <a:lnTo>
                  <a:pt x="399" y="195"/>
                </a:lnTo>
                <a:cubicBezTo>
                  <a:pt x="403" y="191"/>
                  <a:pt x="409" y="191"/>
                  <a:pt x="413" y="195"/>
                </a:cubicBezTo>
                <a:cubicBezTo>
                  <a:pt x="417" y="199"/>
                  <a:pt x="417" y="205"/>
                  <a:pt x="413" y="209"/>
                </a:cubicBezTo>
                <a:lnTo>
                  <a:pt x="399" y="222"/>
                </a:lnTo>
                <a:lnTo>
                  <a:pt x="428" y="202"/>
                </a:lnTo>
                <a:cubicBezTo>
                  <a:pt x="432" y="199"/>
                  <a:pt x="438" y="200"/>
                  <a:pt x="442" y="204"/>
                </a:cubicBezTo>
                <a:cubicBezTo>
                  <a:pt x="445" y="209"/>
                  <a:pt x="444" y="215"/>
                  <a:pt x="439" y="218"/>
                </a:cubicBezTo>
                <a:lnTo>
                  <a:pt x="417" y="233"/>
                </a:lnTo>
                <a:lnTo>
                  <a:pt x="458" y="210"/>
                </a:lnTo>
                <a:cubicBezTo>
                  <a:pt x="462" y="208"/>
                  <a:pt x="468" y="209"/>
                  <a:pt x="471" y="214"/>
                </a:cubicBezTo>
                <a:cubicBezTo>
                  <a:pt x="474" y="219"/>
                  <a:pt x="472" y="225"/>
                  <a:pt x="467" y="228"/>
                </a:cubicBezTo>
                <a:lnTo>
                  <a:pt x="416" y="256"/>
                </a:lnTo>
                <a:lnTo>
                  <a:pt x="494" y="224"/>
                </a:lnTo>
                <a:lnTo>
                  <a:pt x="494" y="342"/>
                </a:lnTo>
                <a:cubicBezTo>
                  <a:pt x="492" y="342"/>
                  <a:pt x="491" y="342"/>
                  <a:pt x="489" y="341"/>
                </a:cubicBezTo>
                <a:lnTo>
                  <a:pt x="473" y="339"/>
                </a:lnTo>
                <a:lnTo>
                  <a:pt x="467" y="351"/>
                </a:lnTo>
                <a:lnTo>
                  <a:pt x="467" y="263"/>
                </a:lnTo>
                <a:lnTo>
                  <a:pt x="329" y="322"/>
                </a:lnTo>
                <a:lnTo>
                  <a:pt x="329" y="559"/>
                </a:lnTo>
                <a:lnTo>
                  <a:pt x="467" y="500"/>
                </a:lnTo>
                <a:lnTo>
                  <a:pt x="467" y="483"/>
                </a:lnTo>
                <a:cubicBezTo>
                  <a:pt x="472" y="486"/>
                  <a:pt x="477" y="488"/>
                  <a:pt x="482" y="490"/>
                </a:cubicBezTo>
                <a:cubicBezTo>
                  <a:pt x="486" y="492"/>
                  <a:pt x="490" y="493"/>
                  <a:pt x="494" y="494"/>
                </a:cubicBezTo>
                <a:lnTo>
                  <a:pt x="494" y="518"/>
                </a:lnTo>
                <a:lnTo>
                  <a:pt x="321" y="591"/>
                </a:lnTo>
                <a:cubicBezTo>
                  <a:pt x="318" y="592"/>
                  <a:pt x="314" y="594"/>
                  <a:pt x="310" y="595"/>
                </a:cubicBezTo>
                <a:lnTo>
                  <a:pt x="303" y="598"/>
                </a:lnTo>
                <a:lnTo>
                  <a:pt x="303" y="598"/>
                </a:lnTo>
                <a:cubicBezTo>
                  <a:pt x="297" y="599"/>
                  <a:pt x="291" y="601"/>
                  <a:pt x="285" y="601"/>
                </a:cubicBezTo>
                <a:cubicBezTo>
                  <a:pt x="271" y="601"/>
                  <a:pt x="258" y="598"/>
                  <a:pt x="247" y="590"/>
                </a:cubicBezTo>
                <a:lnTo>
                  <a:pt x="75" y="518"/>
                </a:lnTo>
                <a:lnTo>
                  <a:pt x="75" y="494"/>
                </a:lnTo>
                <a:cubicBezTo>
                  <a:pt x="79" y="493"/>
                  <a:pt x="83" y="492"/>
                  <a:pt x="87" y="490"/>
                </a:cubicBezTo>
                <a:cubicBezTo>
                  <a:pt x="91" y="488"/>
                  <a:pt x="96" y="486"/>
                  <a:pt x="102" y="483"/>
                </a:cubicBezTo>
                <a:lnTo>
                  <a:pt x="102" y="500"/>
                </a:lnTo>
                <a:lnTo>
                  <a:pt x="240" y="559"/>
                </a:lnTo>
                <a:lnTo>
                  <a:pt x="240" y="322"/>
                </a:lnTo>
                <a:lnTo>
                  <a:pt x="102" y="263"/>
                </a:lnTo>
                <a:lnTo>
                  <a:pt x="102" y="351"/>
                </a:lnTo>
                <a:lnTo>
                  <a:pt x="95" y="339"/>
                </a:lnTo>
                <a:lnTo>
                  <a:pt x="80" y="341"/>
                </a:lnTo>
                <a:cubicBezTo>
                  <a:pt x="78" y="342"/>
                  <a:pt x="77" y="342"/>
                  <a:pt x="75" y="342"/>
                </a:cubicBezTo>
                <a:lnTo>
                  <a:pt x="75" y="224"/>
                </a:lnTo>
                <a:lnTo>
                  <a:pt x="142" y="252"/>
                </a:lnTo>
                <a:close/>
                <a:moveTo>
                  <a:pt x="86" y="363"/>
                </a:moveTo>
                <a:cubicBezTo>
                  <a:pt x="89" y="369"/>
                  <a:pt x="91" y="375"/>
                  <a:pt x="94" y="381"/>
                </a:cubicBezTo>
                <a:lnTo>
                  <a:pt x="62" y="400"/>
                </a:lnTo>
                <a:lnTo>
                  <a:pt x="97" y="387"/>
                </a:lnTo>
                <a:cubicBezTo>
                  <a:pt x="99" y="393"/>
                  <a:pt x="102" y="399"/>
                  <a:pt x="104" y="406"/>
                </a:cubicBezTo>
                <a:lnTo>
                  <a:pt x="74" y="424"/>
                </a:lnTo>
                <a:lnTo>
                  <a:pt x="106" y="411"/>
                </a:lnTo>
                <a:cubicBezTo>
                  <a:pt x="108" y="418"/>
                  <a:pt x="110" y="424"/>
                  <a:pt x="112" y="431"/>
                </a:cubicBezTo>
                <a:lnTo>
                  <a:pt x="85" y="446"/>
                </a:lnTo>
                <a:lnTo>
                  <a:pt x="113" y="435"/>
                </a:lnTo>
                <a:cubicBezTo>
                  <a:pt x="115" y="440"/>
                  <a:pt x="116" y="445"/>
                  <a:pt x="117" y="450"/>
                </a:cubicBezTo>
                <a:cubicBezTo>
                  <a:pt x="111" y="454"/>
                  <a:pt x="66" y="483"/>
                  <a:pt x="45" y="475"/>
                </a:cubicBezTo>
                <a:cubicBezTo>
                  <a:pt x="23" y="467"/>
                  <a:pt x="2" y="437"/>
                  <a:pt x="1" y="410"/>
                </a:cubicBezTo>
                <a:cubicBezTo>
                  <a:pt x="0" y="383"/>
                  <a:pt x="70" y="366"/>
                  <a:pt x="86" y="363"/>
                </a:cubicBezTo>
                <a:close/>
                <a:moveTo>
                  <a:pt x="28" y="377"/>
                </a:moveTo>
                <a:lnTo>
                  <a:pt x="45" y="369"/>
                </a:lnTo>
                <a:lnTo>
                  <a:pt x="54" y="360"/>
                </a:lnTo>
                <a:lnTo>
                  <a:pt x="54" y="333"/>
                </a:lnTo>
                <a:cubicBezTo>
                  <a:pt x="38" y="340"/>
                  <a:pt x="31" y="356"/>
                  <a:pt x="28" y="377"/>
                </a:cubicBezTo>
                <a:close/>
                <a:moveTo>
                  <a:pt x="482" y="363"/>
                </a:moveTo>
                <a:cubicBezTo>
                  <a:pt x="479" y="369"/>
                  <a:pt x="476" y="375"/>
                  <a:pt x="473" y="381"/>
                </a:cubicBezTo>
                <a:lnTo>
                  <a:pt x="505" y="400"/>
                </a:lnTo>
                <a:lnTo>
                  <a:pt x="471" y="387"/>
                </a:lnTo>
                <a:cubicBezTo>
                  <a:pt x="468" y="393"/>
                  <a:pt x="465" y="399"/>
                  <a:pt x="463" y="406"/>
                </a:cubicBezTo>
                <a:lnTo>
                  <a:pt x="493" y="424"/>
                </a:lnTo>
                <a:lnTo>
                  <a:pt x="461" y="411"/>
                </a:lnTo>
                <a:cubicBezTo>
                  <a:pt x="459" y="418"/>
                  <a:pt x="457" y="424"/>
                  <a:pt x="455" y="431"/>
                </a:cubicBezTo>
                <a:lnTo>
                  <a:pt x="482" y="446"/>
                </a:lnTo>
                <a:lnTo>
                  <a:pt x="454" y="435"/>
                </a:lnTo>
                <a:cubicBezTo>
                  <a:pt x="453" y="440"/>
                  <a:pt x="451" y="445"/>
                  <a:pt x="450" y="450"/>
                </a:cubicBezTo>
                <a:cubicBezTo>
                  <a:pt x="456" y="454"/>
                  <a:pt x="501" y="483"/>
                  <a:pt x="523" y="475"/>
                </a:cubicBezTo>
                <a:cubicBezTo>
                  <a:pt x="544" y="467"/>
                  <a:pt x="566" y="437"/>
                  <a:pt x="567" y="410"/>
                </a:cubicBezTo>
                <a:cubicBezTo>
                  <a:pt x="568" y="383"/>
                  <a:pt x="497" y="366"/>
                  <a:pt x="482" y="363"/>
                </a:cubicBezTo>
                <a:close/>
                <a:moveTo>
                  <a:pt x="540" y="377"/>
                </a:moveTo>
                <a:lnTo>
                  <a:pt x="522" y="369"/>
                </a:lnTo>
                <a:lnTo>
                  <a:pt x="513" y="360"/>
                </a:lnTo>
                <a:lnTo>
                  <a:pt x="513" y="333"/>
                </a:lnTo>
                <a:cubicBezTo>
                  <a:pt x="529" y="340"/>
                  <a:pt x="536" y="356"/>
                  <a:pt x="540" y="377"/>
                </a:cubicBezTo>
                <a:close/>
                <a:moveTo>
                  <a:pt x="282" y="0"/>
                </a:moveTo>
                <a:cubicBezTo>
                  <a:pt x="315" y="0"/>
                  <a:pt x="344" y="16"/>
                  <a:pt x="366" y="41"/>
                </a:cubicBezTo>
                <a:cubicBezTo>
                  <a:pt x="379" y="58"/>
                  <a:pt x="390" y="78"/>
                  <a:pt x="395" y="101"/>
                </a:cubicBezTo>
                <a:cubicBezTo>
                  <a:pt x="403" y="99"/>
                  <a:pt x="415" y="98"/>
                  <a:pt x="418" y="107"/>
                </a:cubicBezTo>
                <a:cubicBezTo>
                  <a:pt x="423" y="120"/>
                  <a:pt x="421" y="151"/>
                  <a:pt x="412" y="154"/>
                </a:cubicBezTo>
                <a:cubicBezTo>
                  <a:pt x="408" y="156"/>
                  <a:pt x="403" y="156"/>
                  <a:pt x="398" y="155"/>
                </a:cubicBezTo>
                <a:cubicBezTo>
                  <a:pt x="398" y="163"/>
                  <a:pt x="396" y="171"/>
                  <a:pt x="394" y="179"/>
                </a:cubicBezTo>
                <a:cubicBezTo>
                  <a:pt x="386" y="180"/>
                  <a:pt x="378" y="182"/>
                  <a:pt x="370" y="183"/>
                </a:cubicBezTo>
                <a:cubicBezTo>
                  <a:pt x="375" y="169"/>
                  <a:pt x="377" y="154"/>
                  <a:pt x="377" y="138"/>
                </a:cubicBezTo>
                <a:cubicBezTo>
                  <a:pt x="377" y="117"/>
                  <a:pt x="373" y="98"/>
                  <a:pt x="365" y="81"/>
                </a:cubicBezTo>
                <a:cubicBezTo>
                  <a:pt x="301" y="132"/>
                  <a:pt x="218" y="95"/>
                  <a:pt x="197" y="86"/>
                </a:cubicBezTo>
                <a:cubicBezTo>
                  <a:pt x="190" y="101"/>
                  <a:pt x="187" y="119"/>
                  <a:pt x="187" y="138"/>
                </a:cubicBezTo>
                <a:cubicBezTo>
                  <a:pt x="187" y="154"/>
                  <a:pt x="189" y="169"/>
                  <a:pt x="194" y="183"/>
                </a:cubicBezTo>
                <a:cubicBezTo>
                  <a:pt x="186" y="181"/>
                  <a:pt x="178" y="180"/>
                  <a:pt x="170" y="179"/>
                </a:cubicBezTo>
                <a:cubicBezTo>
                  <a:pt x="168" y="171"/>
                  <a:pt x="167" y="163"/>
                  <a:pt x="166" y="155"/>
                </a:cubicBezTo>
                <a:cubicBezTo>
                  <a:pt x="161" y="156"/>
                  <a:pt x="156" y="156"/>
                  <a:pt x="152" y="154"/>
                </a:cubicBezTo>
                <a:cubicBezTo>
                  <a:pt x="143" y="151"/>
                  <a:pt x="141" y="120"/>
                  <a:pt x="146" y="107"/>
                </a:cubicBezTo>
                <a:cubicBezTo>
                  <a:pt x="149" y="98"/>
                  <a:pt x="161" y="99"/>
                  <a:pt x="169" y="101"/>
                </a:cubicBezTo>
                <a:cubicBezTo>
                  <a:pt x="174" y="78"/>
                  <a:pt x="185" y="58"/>
                  <a:pt x="198" y="41"/>
                </a:cubicBezTo>
                <a:cubicBezTo>
                  <a:pt x="220" y="16"/>
                  <a:pt x="249" y="0"/>
                  <a:pt x="282" y="0"/>
                </a:cubicBezTo>
                <a:close/>
              </a:path>
            </a:pathLst>
          </a:custGeom>
          <a:solidFill>
            <a:srgbClr val="00B0F0"/>
          </a:solidFill>
          <a:ln>
            <a:noFill/>
          </a:ln>
        </p:spPr>
        <p:txBody>
          <a:bodyPr vert="horz" wrap="square" lIns="68571" tIns="34285" rIns="68571" bIns="34285" numCol="1" anchor="t" anchorCtr="0" compatLnSpc="1"/>
          <a:lstStyle/>
          <a:p>
            <a:endParaRPr lang="zh-CN" altLang="en-US"/>
          </a:p>
        </p:txBody>
      </p:sp>
      <p:sp>
        <p:nvSpPr>
          <p:cNvPr id="35" name="Freeform 19"/>
          <p:cNvSpPr>
            <a:spLocks noEditPoints="1"/>
          </p:cNvSpPr>
          <p:nvPr/>
        </p:nvSpPr>
        <p:spPr bwMode="auto">
          <a:xfrm>
            <a:off x="2310332" y="1826007"/>
            <a:ext cx="522162" cy="494730"/>
          </a:xfrm>
          <a:custGeom>
            <a:avLst/>
            <a:gdLst>
              <a:gd name="T0" fmla="*/ 522 w 638"/>
              <a:gd name="T1" fmla="*/ 59 h 603"/>
              <a:gd name="T2" fmla="*/ 520 w 638"/>
              <a:gd name="T3" fmla="*/ 186 h 603"/>
              <a:gd name="T4" fmla="*/ 301 w 638"/>
              <a:gd name="T5" fmla="*/ 186 h 603"/>
              <a:gd name="T6" fmla="*/ 299 w 638"/>
              <a:gd name="T7" fmla="*/ 129 h 603"/>
              <a:gd name="T8" fmla="*/ 299 w 638"/>
              <a:gd name="T9" fmla="*/ 119 h 603"/>
              <a:gd name="T10" fmla="*/ 301 w 638"/>
              <a:gd name="T11" fmla="*/ 54 h 603"/>
              <a:gd name="T12" fmla="*/ 305 w 638"/>
              <a:gd name="T13" fmla="*/ 27 h 603"/>
              <a:gd name="T14" fmla="*/ 273 w 638"/>
              <a:gd name="T15" fmla="*/ 59 h 603"/>
              <a:gd name="T16" fmla="*/ 263 w 638"/>
              <a:gd name="T17" fmla="*/ 113 h 603"/>
              <a:gd name="T18" fmla="*/ 111 w 638"/>
              <a:gd name="T19" fmla="*/ 94 h 603"/>
              <a:gd name="T20" fmla="*/ 112 w 638"/>
              <a:gd name="T21" fmla="*/ 207 h 603"/>
              <a:gd name="T22" fmla="*/ 117 w 638"/>
              <a:gd name="T23" fmla="*/ 207 h 603"/>
              <a:gd name="T24" fmla="*/ 148 w 638"/>
              <a:gd name="T25" fmla="*/ 339 h 603"/>
              <a:gd name="T26" fmla="*/ 155 w 638"/>
              <a:gd name="T27" fmla="*/ 339 h 603"/>
              <a:gd name="T28" fmla="*/ 185 w 638"/>
              <a:gd name="T29" fmla="*/ 223 h 603"/>
              <a:gd name="T30" fmla="*/ 185 w 638"/>
              <a:gd name="T31" fmla="*/ 127 h 603"/>
              <a:gd name="T32" fmla="*/ 263 w 638"/>
              <a:gd name="T33" fmla="*/ 136 h 603"/>
              <a:gd name="T34" fmla="*/ 282 w 638"/>
              <a:gd name="T35" fmla="*/ 204 h 603"/>
              <a:gd name="T36" fmla="*/ 305 w 638"/>
              <a:gd name="T37" fmla="*/ 214 h 603"/>
              <a:gd name="T38" fmla="*/ 539 w 638"/>
              <a:gd name="T39" fmla="*/ 204 h 603"/>
              <a:gd name="T40" fmla="*/ 539 w 638"/>
              <a:gd name="T41" fmla="*/ 36 h 603"/>
              <a:gd name="T42" fmla="*/ 520 w 638"/>
              <a:gd name="T43" fmla="*/ 221 h 603"/>
              <a:gd name="T44" fmla="*/ 523 w 638"/>
              <a:gd name="T45" fmla="*/ 341 h 603"/>
              <a:gd name="T46" fmla="*/ 367 w 638"/>
              <a:gd name="T47" fmla="*/ 249 h 603"/>
              <a:gd name="T48" fmla="*/ 334 w 638"/>
              <a:gd name="T49" fmla="*/ 249 h 603"/>
              <a:gd name="T50" fmla="*/ 520 w 638"/>
              <a:gd name="T51" fmla="*/ 221 h 603"/>
              <a:gd name="T52" fmla="*/ 158 w 638"/>
              <a:gd name="T53" fmla="*/ 438 h 603"/>
              <a:gd name="T54" fmla="*/ 113 w 638"/>
              <a:gd name="T55" fmla="*/ 373 h 603"/>
              <a:gd name="T56" fmla="*/ 361 w 638"/>
              <a:gd name="T57" fmla="*/ 438 h 603"/>
              <a:gd name="T58" fmla="*/ 316 w 638"/>
              <a:gd name="T59" fmla="*/ 373 h 603"/>
              <a:gd name="T60" fmla="*/ 567 w 638"/>
              <a:gd name="T61" fmla="*/ 438 h 603"/>
              <a:gd name="T62" fmla="*/ 522 w 638"/>
              <a:gd name="T63" fmla="*/ 373 h 603"/>
              <a:gd name="T64" fmla="*/ 200 w 638"/>
              <a:gd name="T65" fmla="*/ 487 h 603"/>
              <a:gd name="T66" fmla="*/ 221 w 638"/>
              <a:gd name="T67" fmla="*/ 527 h 603"/>
              <a:gd name="T68" fmla="*/ 265 w 638"/>
              <a:gd name="T69" fmla="*/ 448 h 603"/>
              <a:gd name="T70" fmla="*/ 403 w 638"/>
              <a:gd name="T71" fmla="*/ 527 h 603"/>
              <a:gd name="T72" fmla="*/ 433 w 638"/>
              <a:gd name="T73" fmla="*/ 527 h 603"/>
              <a:gd name="T74" fmla="*/ 570 w 638"/>
              <a:gd name="T75" fmla="*/ 448 h 603"/>
              <a:gd name="T76" fmla="*/ 614 w 638"/>
              <a:gd name="T77" fmla="*/ 527 h 603"/>
              <a:gd name="T78" fmla="*/ 638 w 638"/>
              <a:gd name="T79" fmla="*/ 549 h 603"/>
              <a:gd name="T80" fmla="*/ 608 w 638"/>
              <a:gd name="T81" fmla="*/ 549 h 603"/>
              <a:gd name="T82" fmla="*/ 433 w 638"/>
              <a:gd name="T83" fmla="*/ 549 h 603"/>
              <a:gd name="T84" fmla="*/ 403 w 638"/>
              <a:gd name="T85" fmla="*/ 549 h 603"/>
              <a:gd name="T86" fmla="*/ 227 w 638"/>
              <a:gd name="T87" fmla="*/ 549 h 603"/>
              <a:gd name="T88" fmla="*/ 200 w 638"/>
              <a:gd name="T89" fmla="*/ 549 h 603"/>
              <a:gd name="T90" fmla="*/ 24 w 638"/>
              <a:gd name="T91" fmla="*/ 549 h 603"/>
              <a:gd name="T92" fmla="*/ 24 w 638"/>
              <a:gd name="T93" fmla="*/ 527 h 603"/>
              <a:gd name="T94" fmla="*/ 152 w 638"/>
              <a:gd name="T95" fmla="*/ 0 h 603"/>
              <a:gd name="T96" fmla="*/ 108 w 638"/>
              <a:gd name="T97" fmla="*/ 4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8" h="603">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rgbClr val="00B0F0"/>
          </a:solidFill>
          <a:ln>
            <a:noFill/>
          </a:ln>
        </p:spPr>
        <p:txBody>
          <a:bodyPr vert="horz" wrap="square" lIns="68571" tIns="34285" rIns="68571" bIns="34285" numCol="1" anchor="t" anchorCtr="0" compatLnSpc="1"/>
          <a:lstStyle/>
          <a:p>
            <a:endParaRPr lang="zh-CN" altLang="en-US"/>
          </a:p>
        </p:txBody>
      </p:sp>
      <p:sp>
        <p:nvSpPr>
          <p:cNvPr id="36" name="Freeform 20"/>
          <p:cNvSpPr>
            <a:spLocks noEditPoints="1"/>
          </p:cNvSpPr>
          <p:nvPr/>
        </p:nvSpPr>
        <p:spPr bwMode="auto">
          <a:xfrm>
            <a:off x="1228724" y="1829964"/>
            <a:ext cx="609188" cy="486816"/>
          </a:xfrm>
          <a:custGeom>
            <a:avLst/>
            <a:gdLst>
              <a:gd name="T0" fmla="*/ 575 w 745"/>
              <a:gd name="T1" fmla="*/ 570 h 594"/>
              <a:gd name="T2" fmla="*/ 0 w 745"/>
              <a:gd name="T3" fmla="*/ 570 h 594"/>
              <a:gd name="T4" fmla="*/ 298 w 745"/>
              <a:gd name="T5" fmla="*/ 220 h 594"/>
              <a:gd name="T6" fmla="*/ 288 w 745"/>
              <a:gd name="T7" fmla="*/ 209 h 594"/>
              <a:gd name="T8" fmla="*/ 544 w 745"/>
              <a:gd name="T9" fmla="*/ 245 h 594"/>
              <a:gd name="T10" fmla="*/ 32 w 745"/>
              <a:gd name="T11" fmla="*/ 201 h 594"/>
              <a:gd name="T12" fmla="*/ 205 w 745"/>
              <a:gd name="T13" fmla="*/ 430 h 594"/>
              <a:gd name="T14" fmla="*/ 98 w 745"/>
              <a:gd name="T15" fmla="*/ 362 h 594"/>
              <a:gd name="T16" fmla="*/ 98 w 745"/>
              <a:gd name="T17" fmla="*/ 385 h 594"/>
              <a:gd name="T18" fmla="*/ 312 w 745"/>
              <a:gd name="T19" fmla="*/ 317 h 594"/>
              <a:gd name="T20" fmla="*/ 98 w 745"/>
              <a:gd name="T21" fmla="*/ 317 h 594"/>
              <a:gd name="T22" fmla="*/ 312 w 745"/>
              <a:gd name="T23" fmla="*/ 296 h 594"/>
              <a:gd name="T24" fmla="*/ 552 w 745"/>
              <a:gd name="T25" fmla="*/ 249 h 594"/>
              <a:gd name="T26" fmla="*/ 552 w 745"/>
              <a:gd name="T27" fmla="*/ 249 h 594"/>
              <a:gd name="T28" fmla="*/ 552 w 745"/>
              <a:gd name="T29" fmla="*/ 37 h 594"/>
              <a:gd name="T30" fmla="*/ 338 w 745"/>
              <a:gd name="T31" fmla="*/ 134 h 594"/>
              <a:gd name="T32" fmla="*/ 583 w 745"/>
              <a:gd name="T33" fmla="*/ 148 h 594"/>
              <a:gd name="T34" fmla="*/ 373 w 745"/>
              <a:gd name="T35" fmla="*/ 103 h 594"/>
              <a:gd name="T36" fmla="*/ 591 w 745"/>
              <a:gd name="T37" fmla="*/ 258 h 594"/>
              <a:gd name="T38" fmla="*/ 675 w 745"/>
              <a:gd name="T39" fmla="*/ 154 h 594"/>
              <a:gd name="T40" fmla="*/ 698 w 745"/>
              <a:gd name="T41" fmla="*/ 179 h 594"/>
              <a:gd name="T42" fmla="*/ 685 w 745"/>
              <a:gd name="T43" fmla="*/ 152 h 594"/>
              <a:gd name="T44" fmla="*/ 681 w 745"/>
              <a:gd name="T45" fmla="*/ 290 h 594"/>
              <a:gd name="T46" fmla="*/ 680 w 745"/>
              <a:gd name="T47" fmla="*/ 319 h 594"/>
              <a:gd name="T48" fmla="*/ 703 w 745"/>
              <a:gd name="T49" fmla="*/ 319 h 594"/>
              <a:gd name="T50" fmla="*/ 702 w 745"/>
              <a:gd name="T51" fmla="*/ 290 h 594"/>
              <a:gd name="T52" fmla="*/ 698 w 745"/>
              <a:gd name="T53" fmla="*/ 229 h 594"/>
              <a:gd name="T54" fmla="*/ 344 w 745"/>
              <a:gd name="T55" fmla="*/ 320 h 594"/>
              <a:gd name="T56" fmla="*/ 376 w 745"/>
              <a:gd name="T57" fmla="*/ 447 h 594"/>
              <a:gd name="T58" fmla="*/ 389 w 745"/>
              <a:gd name="T59" fmla="*/ 436 h 594"/>
              <a:gd name="T60" fmla="*/ 394 w 745"/>
              <a:gd name="T61" fmla="*/ 420 h 594"/>
              <a:gd name="T62" fmla="*/ 409 w 745"/>
              <a:gd name="T63" fmla="*/ 430 h 594"/>
              <a:gd name="T64" fmla="*/ 420 w 745"/>
              <a:gd name="T65" fmla="*/ 455 h 594"/>
              <a:gd name="T66" fmla="*/ 434 w 745"/>
              <a:gd name="T67" fmla="*/ 465 h 594"/>
              <a:gd name="T68" fmla="*/ 455 w 745"/>
              <a:gd name="T69" fmla="*/ 462 h 594"/>
              <a:gd name="T70" fmla="*/ 451 w 745"/>
              <a:gd name="T71" fmla="*/ 450 h 594"/>
              <a:gd name="T72" fmla="*/ 440 w 745"/>
              <a:gd name="T73" fmla="*/ 425 h 594"/>
              <a:gd name="T74" fmla="*/ 425 w 745"/>
              <a:gd name="T75" fmla="*/ 415 h 594"/>
              <a:gd name="T76" fmla="*/ 463 w 745"/>
              <a:gd name="T77" fmla="*/ 395 h 594"/>
              <a:gd name="T78" fmla="*/ 448 w 745"/>
              <a:gd name="T79" fmla="*/ 390 h 594"/>
              <a:gd name="T80" fmla="*/ 438 w 745"/>
              <a:gd name="T81" fmla="*/ 377 h 594"/>
              <a:gd name="T82" fmla="*/ 422 w 745"/>
              <a:gd name="T83" fmla="*/ 373 h 594"/>
              <a:gd name="T84" fmla="*/ 411 w 745"/>
              <a:gd name="T85" fmla="*/ 359 h 594"/>
              <a:gd name="T86" fmla="*/ 395 w 745"/>
              <a:gd name="T87" fmla="*/ 355 h 594"/>
              <a:gd name="T88" fmla="*/ 385 w 745"/>
              <a:gd name="T89" fmla="*/ 342 h 594"/>
              <a:gd name="T90" fmla="*/ 369 w 745"/>
              <a:gd name="T91" fmla="*/ 337 h 594"/>
              <a:gd name="T92" fmla="*/ 359 w 745"/>
              <a:gd name="T93" fmla="*/ 324 h 594"/>
              <a:gd name="T94" fmla="*/ 69 w 745"/>
              <a:gd name="T95" fmla="*/ 239 h 594"/>
              <a:gd name="T96" fmla="*/ 69 w 745"/>
              <a:gd name="T97" fmla="*/ 49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5" h="594">
                <a:moveTo>
                  <a:pt x="0" y="549"/>
                </a:moveTo>
                <a:lnTo>
                  <a:pt x="575" y="549"/>
                </a:lnTo>
                <a:lnTo>
                  <a:pt x="575" y="570"/>
                </a:lnTo>
                <a:cubicBezTo>
                  <a:pt x="575" y="583"/>
                  <a:pt x="565" y="594"/>
                  <a:pt x="551" y="594"/>
                </a:cubicBezTo>
                <a:lnTo>
                  <a:pt x="24" y="594"/>
                </a:lnTo>
                <a:cubicBezTo>
                  <a:pt x="11" y="594"/>
                  <a:pt x="0" y="583"/>
                  <a:pt x="0" y="570"/>
                </a:cubicBezTo>
                <a:lnTo>
                  <a:pt x="0" y="549"/>
                </a:lnTo>
                <a:close/>
                <a:moveTo>
                  <a:pt x="288" y="209"/>
                </a:moveTo>
                <a:cubicBezTo>
                  <a:pt x="294" y="209"/>
                  <a:pt x="298" y="214"/>
                  <a:pt x="298" y="220"/>
                </a:cubicBezTo>
                <a:cubicBezTo>
                  <a:pt x="298" y="226"/>
                  <a:pt x="294" y="230"/>
                  <a:pt x="288" y="230"/>
                </a:cubicBezTo>
                <a:cubicBezTo>
                  <a:pt x="282" y="230"/>
                  <a:pt x="277" y="226"/>
                  <a:pt x="277" y="220"/>
                </a:cubicBezTo>
                <a:cubicBezTo>
                  <a:pt x="277" y="214"/>
                  <a:pt x="282" y="209"/>
                  <a:pt x="288" y="209"/>
                </a:cubicBezTo>
                <a:close/>
                <a:moveTo>
                  <a:pt x="32" y="201"/>
                </a:moveTo>
                <a:lnTo>
                  <a:pt x="355" y="201"/>
                </a:lnTo>
                <a:cubicBezTo>
                  <a:pt x="421" y="205"/>
                  <a:pt x="483" y="217"/>
                  <a:pt x="544" y="245"/>
                </a:cubicBezTo>
                <a:lnTo>
                  <a:pt x="544" y="536"/>
                </a:lnTo>
                <a:lnTo>
                  <a:pt x="32" y="536"/>
                </a:lnTo>
                <a:lnTo>
                  <a:pt x="32" y="201"/>
                </a:lnTo>
                <a:close/>
                <a:moveTo>
                  <a:pt x="98" y="407"/>
                </a:moveTo>
                <a:lnTo>
                  <a:pt x="205" y="407"/>
                </a:lnTo>
                <a:lnTo>
                  <a:pt x="205" y="430"/>
                </a:lnTo>
                <a:lnTo>
                  <a:pt x="98" y="430"/>
                </a:lnTo>
                <a:lnTo>
                  <a:pt x="98" y="407"/>
                </a:lnTo>
                <a:close/>
                <a:moveTo>
                  <a:pt x="98" y="362"/>
                </a:moveTo>
                <a:lnTo>
                  <a:pt x="312" y="362"/>
                </a:lnTo>
                <a:lnTo>
                  <a:pt x="312" y="385"/>
                </a:lnTo>
                <a:lnTo>
                  <a:pt x="98" y="385"/>
                </a:lnTo>
                <a:lnTo>
                  <a:pt x="98" y="362"/>
                </a:lnTo>
                <a:close/>
                <a:moveTo>
                  <a:pt x="98" y="317"/>
                </a:moveTo>
                <a:lnTo>
                  <a:pt x="312" y="317"/>
                </a:lnTo>
                <a:lnTo>
                  <a:pt x="312" y="340"/>
                </a:lnTo>
                <a:lnTo>
                  <a:pt x="98" y="340"/>
                </a:lnTo>
                <a:lnTo>
                  <a:pt x="98" y="317"/>
                </a:lnTo>
                <a:close/>
                <a:moveTo>
                  <a:pt x="98" y="273"/>
                </a:moveTo>
                <a:lnTo>
                  <a:pt x="312" y="273"/>
                </a:lnTo>
                <a:lnTo>
                  <a:pt x="312" y="296"/>
                </a:lnTo>
                <a:lnTo>
                  <a:pt x="98" y="296"/>
                </a:lnTo>
                <a:lnTo>
                  <a:pt x="98" y="273"/>
                </a:lnTo>
                <a:close/>
                <a:moveTo>
                  <a:pt x="552" y="249"/>
                </a:moveTo>
                <a:cubicBezTo>
                  <a:pt x="560" y="252"/>
                  <a:pt x="579" y="262"/>
                  <a:pt x="584" y="265"/>
                </a:cubicBezTo>
                <a:cubicBezTo>
                  <a:pt x="598" y="274"/>
                  <a:pt x="563" y="279"/>
                  <a:pt x="552" y="280"/>
                </a:cubicBezTo>
                <a:lnTo>
                  <a:pt x="552" y="249"/>
                </a:lnTo>
                <a:close/>
                <a:moveTo>
                  <a:pt x="675" y="154"/>
                </a:moveTo>
                <a:cubicBezTo>
                  <a:pt x="644" y="120"/>
                  <a:pt x="613" y="85"/>
                  <a:pt x="581" y="50"/>
                </a:cubicBezTo>
                <a:cubicBezTo>
                  <a:pt x="571" y="39"/>
                  <a:pt x="566" y="39"/>
                  <a:pt x="552" y="37"/>
                </a:cubicBezTo>
                <a:lnTo>
                  <a:pt x="227" y="1"/>
                </a:lnTo>
                <a:cubicBezTo>
                  <a:pt x="221" y="0"/>
                  <a:pt x="218" y="4"/>
                  <a:pt x="223" y="9"/>
                </a:cubicBezTo>
                <a:lnTo>
                  <a:pt x="338" y="134"/>
                </a:lnTo>
                <a:cubicBezTo>
                  <a:pt x="357" y="97"/>
                  <a:pt x="370" y="78"/>
                  <a:pt x="429" y="85"/>
                </a:cubicBezTo>
                <a:cubicBezTo>
                  <a:pt x="469" y="90"/>
                  <a:pt x="498" y="98"/>
                  <a:pt x="536" y="113"/>
                </a:cubicBezTo>
                <a:cubicBezTo>
                  <a:pt x="559" y="122"/>
                  <a:pt x="572" y="129"/>
                  <a:pt x="583" y="148"/>
                </a:cubicBezTo>
                <a:cubicBezTo>
                  <a:pt x="574" y="136"/>
                  <a:pt x="558" y="128"/>
                  <a:pt x="541" y="121"/>
                </a:cubicBezTo>
                <a:cubicBezTo>
                  <a:pt x="507" y="107"/>
                  <a:pt x="469" y="98"/>
                  <a:pt x="432" y="93"/>
                </a:cubicBezTo>
                <a:cubicBezTo>
                  <a:pt x="410" y="91"/>
                  <a:pt x="388" y="91"/>
                  <a:pt x="373" y="103"/>
                </a:cubicBezTo>
                <a:cubicBezTo>
                  <a:pt x="360" y="113"/>
                  <a:pt x="340" y="158"/>
                  <a:pt x="331" y="175"/>
                </a:cubicBezTo>
                <a:cubicBezTo>
                  <a:pt x="326" y="187"/>
                  <a:pt x="333" y="191"/>
                  <a:pt x="342" y="191"/>
                </a:cubicBezTo>
                <a:cubicBezTo>
                  <a:pt x="429" y="195"/>
                  <a:pt x="513" y="218"/>
                  <a:pt x="591" y="258"/>
                </a:cubicBezTo>
                <a:lnTo>
                  <a:pt x="592" y="214"/>
                </a:lnTo>
                <a:cubicBezTo>
                  <a:pt x="620" y="218"/>
                  <a:pt x="647" y="222"/>
                  <a:pt x="675" y="226"/>
                </a:cubicBezTo>
                <a:lnTo>
                  <a:pt x="675" y="154"/>
                </a:lnTo>
                <a:close/>
                <a:moveTo>
                  <a:pt x="738" y="234"/>
                </a:moveTo>
                <a:cubicBezTo>
                  <a:pt x="742" y="235"/>
                  <a:pt x="745" y="230"/>
                  <a:pt x="741" y="226"/>
                </a:cubicBezTo>
                <a:cubicBezTo>
                  <a:pt x="727" y="210"/>
                  <a:pt x="712" y="195"/>
                  <a:pt x="698" y="179"/>
                </a:cubicBezTo>
                <a:lnTo>
                  <a:pt x="698" y="158"/>
                </a:lnTo>
                <a:cubicBezTo>
                  <a:pt x="698" y="155"/>
                  <a:pt x="695" y="152"/>
                  <a:pt x="691" y="152"/>
                </a:cubicBezTo>
                <a:lnTo>
                  <a:pt x="685" y="152"/>
                </a:lnTo>
                <a:lnTo>
                  <a:pt x="685" y="277"/>
                </a:lnTo>
                <a:cubicBezTo>
                  <a:pt x="683" y="278"/>
                  <a:pt x="682" y="279"/>
                  <a:pt x="682" y="282"/>
                </a:cubicBezTo>
                <a:lnTo>
                  <a:pt x="681" y="290"/>
                </a:lnTo>
                <a:cubicBezTo>
                  <a:pt x="681" y="295"/>
                  <a:pt x="683" y="296"/>
                  <a:pt x="683" y="300"/>
                </a:cubicBezTo>
                <a:lnTo>
                  <a:pt x="682" y="310"/>
                </a:lnTo>
                <a:cubicBezTo>
                  <a:pt x="682" y="313"/>
                  <a:pt x="680" y="315"/>
                  <a:pt x="680" y="319"/>
                </a:cubicBezTo>
                <a:lnTo>
                  <a:pt x="671" y="393"/>
                </a:lnTo>
                <a:cubicBezTo>
                  <a:pt x="675" y="401"/>
                  <a:pt x="707" y="402"/>
                  <a:pt x="712" y="393"/>
                </a:cubicBezTo>
                <a:lnTo>
                  <a:pt x="703" y="319"/>
                </a:lnTo>
                <a:cubicBezTo>
                  <a:pt x="703" y="315"/>
                  <a:pt x="701" y="314"/>
                  <a:pt x="700" y="310"/>
                </a:cubicBezTo>
                <a:lnTo>
                  <a:pt x="700" y="300"/>
                </a:lnTo>
                <a:cubicBezTo>
                  <a:pt x="700" y="296"/>
                  <a:pt x="702" y="296"/>
                  <a:pt x="702" y="290"/>
                </a:cubicBezTo>
                <a:lnTo>
                  <a:pt x="701" y="282"/>
                </a:lnTo>
                <a:cubicBezTo>
                  <a:pt x="701" y="279"/>
                  <a:pt x="700" y="278"/>
                  <a:pt x="697" y="277"/>
                </a:cubicBezTo>
                <a:lnTo>
                  <a:pt x="698" y="229"/>
                </a:lnTo>
                <a:cubicBezTo>
                  <a:pt x="711" y="231"/>
                  <a:pt x="724" y="232"/>
                  <a:pt x="738" y="234"/>
                </a:cubicBezTo>
                <a:close/>
                <a:moveTo>
                  <a:pt x="351" y="318"/>
                </a:moveTo>
                <a:lnTo>
                  <a:pt x="344" y="320"/>
                </a:lnTo>
                <a:lnTo>
                  <a:pt x="370" y="455"/>
                </a:lnTo>
                <a:lnTo>
                  <a:pt x="378" y="453"/>
                </a:lnTo>
                <a:lnTo>
                  <a:pt x="376" y="447"/>
                </a:lnTo>
                <a:lnTo>
                  <a:pt x="383" y="445"/>
                </a:lnTo>
                <a:lnTo>
                  <a:pt x="382" y="438"/>
                </a:lnTo>
                <a:lnTo>
                  <a:pt x="389" y="436"/>
                </a:lnTo>
                <a:lnTo>
                  <a:pt x="388" y="429"/>
                </a:lnTo>
                <a:lnTo>
                  <a:pt x="395" y="428"/>
                </a:lnTo>
                <a:lnTo>
                  <a:pt x="394" y="420"/>
                </a:lnTo>
                <a:lnTo>
                  <a:pt x="400" y="419"/>
                </a:lnTo>
                <a:lnTo>
                  <a:pt x="403" y="432"/>
                </a:lnTo>
                <a:lnTo>
                  <a:pt x="409" y="430"/>
                </a:lnTo>
                <a:lnTo>
                  <a:pt x="412" y="443"/>
                </a:lnTo>
                <a:lnTo>
                  <a:pt x="418" y="442"/>
                </a:lnTo>
                <a:lnTo>
                  <a:pt x="420" y="455"/>
                </a:lnTo>
                <a:lnTo>
                  <a:pt x="427" y="453"/>
                </a:lnTo>
                <a:lnTo>
                  <a:pt x="429" y="466"/>
                </a:lnTo>
                <a:lnTo>
                  <a:pt x="434" y="465"/>
                </a:lnTo>
                <a:lnTo>
                  <a:pt x="435" y="472"/>
                </a:lnTo>
                <a:lnTo>
                  <a:pt x="457" y="468"/>
                </a:lnTo>
                <a:lnTo>
                  <a:pt x="455" y="462"/>
                </a:lnTo>
                <a:lnTo>
                  <a:pt x="460" y="461"/>
                </a:lnTo>
                <a:lnTo>
                  <a:pt x="458" y="448"/>
                </a:lnTo>
                <a:lnTo>
                  <a:pt x="451" y="450"/>
                </a:lnTo>
                <a:lnTo>
                  <a:pt x="449" y="437"/>
                </a:lnTo>
                <a:lnTo>
                  <a:pt x="443" y="438"/>
                </a:lnTo>
                <a:lnTo>
                  <a:pt x="440" y="425"/>
                </a:lnTo>
                <a:lnTo>
                  <a:pt x="434" y="427"/>
                </a:lnTo>
                <a:lnTo>
                  <a:pt x="432" y="414"/>
                </a:lnTo>
                <a:lnTo>
                  <a:pt x="425" y="415"/>
                </a:lnTo>
                <a:lnTo>
                  <a:pt x="424" y="409"/>
                </a:lnTo>
                <a:lnTo>
                  <a:pt x="465" y="401"/>
                </a:lnTo>
                <a:lnTo>
                  <a:pt x="463" y="395"/>
                </a:lnTo>
                <a:lnTo>
                  <a:pt x="457" y="396"/>
                </a:lnTo>
                <a:lnTo>
                  <a:pt x="455" y="389"/>
                </a:lnTo>
                <a:lnTo>
                  <a:pt x="448" y="390"/>
                </a:lnTo>
                <a:lnTo>
                  <a:pt x="446" y="383"/>
                </a:lnTo>
                <a:lnTo>
                  <a:pt x="439" y="384"/>
                </a:lnTo>
                <a:lnTo>
                  <a:pt x="438" y="377"/>
                </a:lnTo>
                <a:lnTo>
                  <a:pt x="430" y="378"/>
                </a:lnTo>
                <a:lnTo>
                  <a:pt x="429" y="371"/>
                </a:lnTo>
                <a:lnTo>
                  <a:pt x="422" y="373"/>
                </a:lnTo>
                <a:lnTo>
                  <a:pt x="420" y="365"/>
                </a:lnTo>
                <a:lnTo>
                  <a:pt x="413" y="367"/>
                </a:lnTo>
                <a:lnTo>
                  <a:pt x="411" y="359"/>
                </a:lnTo>
                <a:lnTo>
                  <a:pt x="404" y="361"/>
                </a:lnTo>
                <a:lnTo>
                  <a:pt x="403" y="354"/>
                </a:lnTo>
                <a:lnTo>
                  <a:pt x="395" y="355"/>
                </a:lnTo>
                <a:lnTo>
                  <a:pt x="394" y="348"/>
                </a:lnTo>
                <a:lnTo>
                  <a:pt x="387" y="349"/>
                </a:lnTo>
                <a:lnTo>
                  <a:pt x="385" y="342"/>
                </a:lnTo>
                <a:lnTo>
                  <a:pt x="378" y="343"/>
                </a:lnTo>
                <a:lnTo>
                  <a:pt x="377" y="336"/>
                </a:lnTo>
                <a:lnTo>
                  <a:pt x="369" y="337"/>
                </a:lnTo>
                <a:lnTo>
                  <a:pt x="368" y="330"/>
                </a:lnTo>
                <a:lnTo>
                  <a:pt x="360" y="331"/>
                </a:lnTo>
                <a:lnTo>
                  <a:pt x="359" y="324"/>
                </a:lnTo>
                <a:lnTo>
                  <a:pt x="353" y="325"/>
                </a:lnTo>
                <a:lnTo>
                  <a:pt x="351" y="318"/>
                </a:lnTo>
                <a:close/>
                <a:moveTo>
                  <a:pt x="69" y="239"/>
                </a:moveTo>
                <a:lnTo>
                  <a:pt x="506" y="239"/>
                </a:lnTo>
                <a:lnTo>
                  <a:pt x="506" y="497"/>
                </a:lnTo>
                <a:lnTo>
                  <a:pt x="69" y="497"/>
                </a:lnTo>
                <a:lnTo>
                  <a:pt x="69" y="239"/>
                </a:lnTo>
                <a:close/>
              </a:path>
            </a:pathLst>
          </a:custGeom>
          <a:solidFill>
            <a:srgbClr val="00B0F0"/>
          </a:solidFill>
          <a:ln>
            <a:noFill/>
          </a:ln>
        </p:spPr>
        <p:txBody>
          <a:bodyPr vert="horz" wrap="square" lIns="68571" tIns="34285" rIns="68571" bIns="34285" numCol="1" anchor="t" anchorCtr="0" compatLnSpc="1"/>
          <a:lstStyle/>
          <a:p>
            <a:endParaRPr lang="zh-CN" altLang="en-US"/>
          </a:p>
        </p:txBody>
      </p:sp>
      <p:sp>
        <p:nvSpPr>
          <p:cNvPr id="37" name="Freeform 21"/>
          <p:cNvSpPr>
            <a:spLocks noEditPoints="1"/>
          </p:cNvSpPr>
          <p:nvPr/>
        </p:nvSpPr>
        <p:spPr bwMode="auto">
          <a:xfrm>
            <a:off x="4432588" y="1096009"/>
            <a:ext cx="328329" cy="498689"/>
          </a:xfrm>
          <a:custGeom>
            <a:avLst/>
            <a:gdLst>
              <a:gd name="T0" fmla="*/ 72 w 401"/>
              <a:gd name="T1" fmla="*/ 59 h 610"/>
              <a:gd name="T2" fmla="*/ 92 w 401"/>
              <a:gd name="T3" fmla="*/ 27 h 610"/>
              <a:gd name="T4" fmla="*/ 130 w 401"/>
              <a:gd name="T5" fmla="*/ 23 h 610"/>
              <a:gd name="T6" fmla="*/ 110 w 401"/>
              <a:gd name="T7" fmla="*/ 55 h 610"/>
              <a:gd name="T8" fmla="*/ 72 w 401"/>
              <a:gd name="T9" fmla="*/ 59 h 610"/>
              <a:gd name="T10" fmla="*/ 150 w 401"/>
              <a:gd name="T11" fmla="*/ 453 h 610"/>
              <a:gd name="T12" fmla="*/ 194 w 401"/>
              <a:gd name="T13" fmla="*/ 458 h 610"/>
              <a:gd name="T14" fmla="*/ 291 w 401"/>
              <a:gd name="T15" fmla="*/ 431 h 610"/>
              <a:gd name="T16" fmla="*/ 297 w 401"/>
              <a:gd name="T17" fmla="*/ 408 h 610"/>
              <a:gd name="T18" fmla="*/ 275 w 401"/>
              <a:gd name="T19" fmla="*/ 403 h 610"/>
              <a:gd name="T20" fmla="*/ 158 w 401"/>
              <a:gd name="T21" fmla="*/ 422 h 610"/>
              <a:gd name="T22" fmla="*/ 62 w 401"/>
              <a:gd name="T23" fmla="*/ 353 h 610"/>
              <a:gd name="T24" fmla="*/ 43 w 401"/>
              <a:gd name="T25" fmla="*/ 236 h 610"/>
              <a:gd name="T26" fmla="*/ 103 w 401"/>
              <a:gd name="T27" fmla="*/ 146 h 610"/>
              <a:gd name="T28" fmla="*/ 207 w 401"/>
              <a:gd name="T29" fmla="*/ 316 h 610"/>
              <a:gd name="T30" fmla="*/ 208 w 401"/>
              <a:gd name="T31" fmla="*/ 318 h 610"/>
              <a:gd name="T32" fmla="*/ 208 w 401"/>
              <a:gd name="T33" fmla="*/ 318 h 610"/>
              <a:gd name="T34" fmla="*/ 267 w 401"/>
              <a:gd name="T35" fmla="*/ 311 h 610"/>
              <a:gd name="T36" fmla="*/ 299 w 401"/>
              <a:gd name="T37" fmla="*/ 262 h 610"/>
              <a:gd name="T38" fmla="*/ 300 w 401"/>
              <a:gd name="T39" fmla="*/ 261 h 610"/>
              <a:gd name="T40" fmla="*/ 147 w 401"/>
              <a:gd name="T41" fmla="*/ 14 h 610"/>
              <a:gd name="T42" fmla="*/ 147 w 401"/>
              <a:gd name="T43" fmla="*/ 14 h 610"/>
              <a:gd name="T44" fmla="*/ 147 w 401"/>
              <a:gd name="T45" fmla="*/ 13 h 610"/>
              <a:gd name="T46" fmla="*/ 87 w 401"/>
              <a:gd name="T47" fmla="*/ 18 h 610"/>
              <a:gd name="T48" fmla="*/ 55 w 401"/>
              <a:gd name="T49" fmla="*/ 69 h 610"/>
              <a:gd name="T50" fmla="*/ 56 w 401"/>
              <a:gd name="T51" fmla="*/ 70 h 610"/>
              <a:gd name="T52" fmla="*/ 56 w 401"/>
              <a:gd name="T53" fmla="*/ 70 h 610"/>
              <a:gd name="T54" fmla="*/ 86 w 401"/>
              <a:gd name="T55" fmla="*/ 119 h 610"/>
              <a:gd name="T56" fmla="*/ 12 w 401"/>
              <a:gd name="T57" fmla="*/ 228 h 610"/>
              <a:gd name="T58" fmla="*/ 35 w 401"/>
              <a:gd name="T59" fmla="*/ 369 h 610"/>
              <a:gd name="T60" fmla="*/ 150 w 401"/>
              <a:gd name="T61" fmla="*/ 453 h 610"/>
              <a:gd name="T62" fmla="*/ 386 w 401"/>
              <a:gd name="T63" fmla="*/ 356 h 610"/>
              <a:gd name="T64" fmla="*/ 163 w 401"/>
              <a:gd name="T65" fmla="*/ 356 h 610"/>
              <a:gd name="T66" fmla="*/ 148 w 401"/>
              <a:gd name="T67" fmla="*/ 371 h 610"/>
              <a:gd name="T68" fmla="*/ 163 w 401"/>
              <a:gd name="T69" fmla="*/ 387 h 610"/>
              <a:gd name="T70" fmla="*/ 386 w 401"/>
              <a:gd name="T71" fmla="*/ 387 h 610"/>
              <a:gd name="T72" fmla="*/ 401 w 401"/>
              <a:gd name="T73" fmla="*/ 371 h 610"/>
              <a:gd name="T74" fmla="*/ 386 w 401"/>
              <a:gd name="T75" fmla="*/ 356 h 610"/>
              <a:gd name="T76" fmla="*/ 202 w 401"/>
              <a:gd name="T77" fmla="*/ 506 h 610"/>
              <a:gd name="T78" fmla="*/ 183 w 401"/>
              <a:gd name="T79" fmla="*/ 526 h 610"/>
              <a:gd name="T80" fmla="*/ 163 w 401"/>
              <a:gd name="T81" fmla="*/ 506 h 610"/>
              <a:gd name="T82" fmla="*/ 183 w 401"/>
              <a:gd name="T83" fmla="*/ 487 h 610"/>
              <a:gd name="T84" fmla="*/ 202 w 401"/>
              <a:gd name="T85" fmla="*/ 506 h 610"/>
              <a:gd name="T86" fmla="*/ 142 w 401"/>
              <a:gd name="T87" fmla="*/ 506 h 610"/>
              <a:gd name="T88" fmla="*/ 183 w 401"/>
              <a:gd name="T89" fmla="*/ 547 h 610"/>
              <a:gd name="T90" fmla="*/ 223 w 401"/>
              <a:gd name="T91" fmla="*/ 506 h 610"/>
              <a:gd name="T92" fmla="*/ 183 w 401"/>
              <a:gd name="T93" fmla="*/ 466 h 610"/>
              <a:gd name="T94" fmla="*/ 142 w 401"/>
              <a:gd name="T95" fmla="*/ 506 h 610"/>
              <a:gd name="T96" fmla="*/ 237 w 401"/>
              <a:gd name="T97" fmla="*/ 525 h 610"/>
              <a:gd name="T98" fmla="*/ 183 w 401"/>
              <a:gd name="T99" fmla="*/ 564 h 610"/>
              <a:gd name="T100" fmla="*/ 128 w 401"/>
              <a:gd name="T101" fmla="*/ 525 h 610"/>
              <a:gd name="T102" fmla="*/ 55 w 401"/>
              <a:gd name="T103" fmla="*/ 594 h 610"/>
              <a:gd name="T104" fmla="*/ 54 w 401"/>
              <a:gd name="T105" fmla="*/ 605 h 610"/>
              <a:gd name="T106" fmla="*/ 64 w 401"/>
              <a:gd name="T107" fmla="*/ 610 h 610"/>
              <a:gd name="T108" fmla="*/ 302 w 401"/>
              <a:gd name="T109" fmla="*/ 610 h 610"/>
              <a:gd name="T110" fmla="*/ 302 w 401"/>
              <a:gd name="T111" fmla="*/ 610 h 610"/>
              <a:gd name="T112" fmla="*/ 312 w 401"/>
              <a:gd name="T113" fmla="*/ 599 h 610"/>
              <a:gd name="T114" fmla="*/ 310 w 401"/>
              <a:gd name="T115" fmla="*/ 593 h 610"/>
              <a:gd name="T116" fmla="*/ 237 w 401"/>
              <a:gd name="T117" fmla="*/ 52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610">
                <a:moveTo>
                  <a:pt x="72" y="59"/>
                </a:moveTo>
                <a:cubicBezTo>
                  <a:pt x="67" y="51"/>
                  <a:pt x="76" y="36"/>
                  <a:pt x="92" y="27"/>
                </a:cubicBezTo>
                <a:cubicBezTo>
                  <a:pt x="108" y="17"/>
                  <a:pt x="125" y="15"/>
                  <a:pt x="130" y="23"/>
                </a:cubicBezTo>
                <a:cubicBezTo>
                  <a:pt x="134" y="31"/>
                  <a:pt x="126" y="45"/>
                  <a:pt x="110" y="55"/>
                </a:cubicBezTo>
                <a:cubicBezTo>
                  <a:pt x="94" y="65"/>
                  <a:pt x="77" y="67"/>
                  <a:pt x="72" y="59"/>
                </a:cubicBezTo>
                <a:close/>
                <a:moveTo>
                  <a:pt x="150" y="453"/>
                </a:moveTo>
                <a:cubicBezTo>
                  <a:pt x="165" y="457"/>
                  <a:pt x="179" y="458"/>
                  <a:pt x="194" y="458"/>
                </a:cubicBezTo>
                <a:cubicBezTo>
                  <a:pt x="228" y="458"/>
                  <a:pt x="262" y="449"/>
                  <a:pt x="291" y="431"/>
                </a:cubicBezTo>
                <a:cubicBezTo>
                  <a:pt x="299" y="426"/>
                  <a:pt x="301" y="416"/>
                  <a:pt x="297" y="408"/>
                </a:cubicBezTo>
                <a:cubicBezTo>
                  <a:pt x="292" y="401"/>
                  <a:pt x="282" y="399"/>
                  <a:pt x="275" y="403"/>
                </a:cubicBezTo>
                <a:cubicBezTo>
                  <a:pt x="239" y="425"/>
                  <a:pt x="198" y="432"/>
                  <a:pt x="158" y="422"/>
                </a:cubicBezTo>
                <a:cubicBezTo>
                  <a:pt x="118" y="412"/>
                  <a:pt x="84" y="388"/>
                  <a:pt x="62" y="353"/>
                </a:cubicBezTo>
                <a:cubicBezTo>
                  <a:pt x="40" y="317"/>
                  <a:pt x="34" y="276"/>
                  <a:pt x="43" y="236"/>
                </a:cubicBezTo>
                <a:cubicBezTo>
                  <a:pt x="52" y="199"/>
                  <a:pt x="73" y="168"/>
                  <a:pt x="103" y="146"/>
                </a:cubicBezTo>
                <a:lnTo>
                  <a:pt x="207" y="316"/>
                </a:lnTo>
                <a:lnTo>
                  <a:pt x="208" y="318"/>
                </a:lnTo>
                <a:lnTo>
                  <a:pt x="208" y="318"/>
                </a:lnTo>
                <a:cubicBezTo>
                  <a:pt x="217" y="328"/>
                  <a:pt x="243" y="325"/>
                  <a:pt x="267" y="311"/>
                </a:cubicBezTo>
                <a:cubicBezTo>
                  <a:pt x="291" y="296"/>
                  <a:pt x="305" y="274"/>
                  <a:pt x="299" y="262"/>
                </a:cubicBezTo>
                <a:lnTo>
                  <a:pt x="300" y="261"/>
                </a:lnTo>
                <a:lnTo>
                  <a:pt x="147" y="14"/>
                </a:lnTo>
                <a:lnTo>
                  <a:pt x="147" y="14"/>
                </a:lnTo>
                <a:cubicBezTo>
                  <a:pt x="147" y="13"/>
                  <a:pt x="147" y="13"/>
                  <a:pt x="147" y="13"/>
                </a:cubicBezTo>
                <a:cubicBezTo>
                  <a:pt x="139" y="0"/>
                  <a:pt x="112" y="3"/>
                  <a:pt x="87" y="18"/>
                </a:cubicBezTo>
                <a:cubicBezTo>
                  <a:pt x="62" y="34"/>
                  <a:pt x="48" y="57"/>
                  <a:pt x="55" y="69"/>
                </a:cubicBezTo>
                <a:cubicBezTo>
                  <a:pt x="55" y="69"/>
                  <a:pt x="56" y="70"/>
                  <a:pt x="56" y="70"/>
                </a:cubicBezTo>
                <a:lnTo>
                  <a:pt x="56" y="70"/>
                </a:lnTo>
                <a:lnTo>
                  <a:pt x="86" y="119"/>
                </a:lnTo>
                <a:cubicBezTo>
                  <a:pt x="49" y="145"/>
                  <a:pt x="23" y="184"/>
                  <a:pt x="12" y="228"/>
                </a:cubicBezTo>
                <a:cubicBezTo>
                  <a:pt x="0" y="277"/>
                  <a:pt x="9" y="327"/>
                  <a:pt x="35" y="369"/>
                </a:cubicBezTo>
                <a:cubicBezTo>
                  <a:pt x="61" y="412"/>
                  <a:pt x="102" y="442"/>
                  <a:pt x="150" y="453"/>
                </a:cubicBezTo>
                <a:close/>
                <a:moveTo>
                  <a:pt x="386" y="356"/>
                </a:moveTo>
                <a:lnTo>
                  <a:pt x="163" y="356"/>
                </a:lnTo>
                <a:cubicBezTo>
                  <a:pt x="155" y="356"/>
                  <a:pt x="148" y="363"/>
                  <a:pt x="148" y="371"/>
                </a:cubicBezTo>
                <a:cubicBezTo>
                  <a:pt x="148" y="380"/>
                  <a:pt x="155" y="387"/>
                  <a:pt x="163" y="387"/>
                </a:cubicBezTo>
                <a:lnTo>
                  <a:pt x="386" y="387"/>
                </a:lnTo>
                <a:cubicBezTo>
                  <a:pt x="394" y="387"/>
                  <a:pt x="401" y="380"/>
                  <a:pt x="401" y="371"/>
                </a:cubicBezTo>
                <a:cubicBezTo>
                  <a:pt x="401" y="363"/>
                  <a:pt x="394" y="356"/>
                  <a:pt x="386" y="356"/>
                </a:cubicBezTo>
                <a:close/>
                <a:moveTo>
                  <a:pt x="202" y="506"/>
                </a:moveTo>
                <a:cubicBezTo>
                  <a:pt x="202" y="517"/>
                  <a:pt x="193" y="526"/>
                  <a:pt x="183" y="526"/>
                </a:cubicBezTo>
                <a:cubicBezTo>
                  <a:pt x="172" y="526"/>
                  <a:pt x="163" y="517"/>
                  <a:pt x="163" y="506"/>
                </a:cubicBezTo>
                <a:cubicBezTo>
                  <a:pt x="163" y="495"/>
                  <a:pt x="172" y="487"/>
                  <a:pt x="183" y="487"/>
                </a:cubicBezTo>
                <a:cubicBezTo>
                  <a:pt x="193" y="487"/>
                  <a:pt x="202" y="495"/>
                  <a:pt x="202" y="506"/>
                </a:cubicBezTo>
                <a:close/>
                <a:moveTo>
                  <a:pt x="142" y="506"/>
                </a:moveTo>
                <a:cubicBezTo>
                  <a:pt x="142" y="529"/>
                  <a:pt x="160" y="547"/>
                  <a:pt x="183" y="547"/>
                </a:cubicBezTo>
                <a:cubicBezTo>
                  <a:pt x="205" y="547"/>
                  <a:pt x="223" y="529"/>
                  <a:pt x="223" y="506"/>
                </a:cubicBezTo>
                <a:cubicBezTo>
                  <a:pt x="223" y="484"/>
                  <a:pt x="205" y="466"/>
                  <a:pt x="183" y="466"/>
                </a:cubicBezTo>
                <a:cubicBezTo>
                  <a:pt x="160" y="466"/>
                  <a:pt x="142" y="484"/>
                  <a:pt x="142" y="506"/>
                </a:cubicBezTo>
                <a:close/>
                <a:moveTo>
                  <a:pt x="237" y="525"/>
                </a:moveTo>
                <a:cubicBezTo>
                  <a:pt x="229" y="548"/>
                  <a:pt x="208" y="564"/>
                  <a:pt x="183" y="564"/>
                </a:cubicBezTo>
                <a:cubicBezTo>
                  <a:pt x="157" y="564"/>
                  <a:pt x="136" y="548"/>
                  <a:pt x="128" y="525"/>
                </a:cubicBezTo>
                <a:cubicBezTo>
                  <a:pt x="85" y="548"/>
                  <a:pt x="56" y="591"/>
                  <a:pt x="55" y="594"/>
                </a:cubicBezTo>
                <a:cubicBezTo>
                  <a:pt x="52" y="597"/>
                  <a:pt x="52" y="601"/>
                  <a:pt x="54" y="605"/>
                </a:cubicBezTo>
                <a:cubicBezTo>
                  <a:pt x="56" y="608"/>
                  <a:pt x="60" y="610"/>
                  <a:pt x="64" y="610"/>
                </a:cubicBezTo>
                <a:lnTo>
                  <a:pt x="302" y="610"/>
                </a:lnTo>
                <a:lnTo>
                  <a:pt x="302" y="610"/>
                </a:lnTo>
                <a:cubicBezTo>
                  <a:pt x="308" y="610"/>
                  <a:pt x="312" y="605"/>
                  <a:pt x="312" y="599"/>
                </a:cubicBezTo>
                <a:cubicBezTo>
                  <a:pt x="312" y="597"/>
                  <a:pt x="312" y="595"/>
                  <a:pt x="310" y="593"/>
                </a:cubicBezTo>
                <a:cubicBezTo>
                  <a:pt x="306" y="587"/>
                  <a:pt x="278" y="547"/>
                  <a:pt x="237" y="525"/>
                </a:cubicBezTo>
                <a:close/>
              </a:path>
            </a:pathLst>
          </a:custGeom>
          <a:solidFill>
            <a:srgbClr val="00B0F0"/>
          </a:solidFill>
          <a:ln>
            <a:noFill/>
          </a:ln>
        </p:spPr>
        <p:txBody>
          <a:bodyPr vert="horz" wrap="square" lIns="68571" tIns="34285" rIns="68571" bIns="34285" numCol="1" anchor="t" anchorCtr="0" compatLnSpc="1"/>
          <a:lstStyle/>
          <a:p>
            <a:endParaRPr lang="zh-CN" altLang="en-US"/>
          </a:p>
        </p:txBody>
      </p:sp>
      <p:sp>
        <p:nvSpPr>
          <p:cNvPr id="38" name="Freeform 22"/>
          <p:cNvSpPr>
            <a:spLocks noEditPoints="1"/>
          </p:cNvSpPr>
          <p:nvPr/>
        </p:nvSpPr>
        <p:spPr bwMode="auto">
          <a:xfrm>
            <a:off x="6542776" y="1863403"/>
            <a:ext cx="500404" cy="496711"/>
          </a:xfrm>
          <a:custGeom>
            <a:avLst/>
            <a:gdLst>
              <a:gd name="T0" fmla="*/ 553 w 612"/>
              <a:gd name="T1" fmla="*/ 521 h 605"/>
              <a:gd name="T2" fmla="*/ 490 w 612"/>
              <a:gd name="T3" fmla="*/ 521 h 605"/>
              <a:gd name="T4" fmla="*/ 590 w 612"/>
              <a:gd name="T5" fmla="*/ 59 h 605"/>
              <a:gd name="T6" fmla="*/ 508 w 612"/>
              <a:gd name="T7" fmla="*/ 0 h 605"/>
              <a:gd name="T8" fmla="*/ 288 w 612"/>
              <a:gd name="T9" fmla="*/ 196 h 605"/>
              <a:gd name="T10" fmla="*/ 256 w 612"/>
              <a:gd name="T11" fmla="*/ 241 h 605"/>
              <a:gd name="T12" fmla="*/ 229 w 612"/>
              <a:gd name="T13" fmla="*/ 254 h 605"/>
              <a:gd name="T14" fmla="*/ 232 w 612"/>
              <a:gd name="T15" fmla="*/ 338 h 605"/>
              <a:gd name="T16" fmla="*/ 55 w 612"/>
              <a:gd name="T17" fmla="*/ 492 h 605"/>
              <a:gd name="T18" fmla="*/ 35 w 612"/>
              <a:gd name="T19" fmla="*/ 605 h 605"/>
              <a:gd name="T20" fmla="*/ 127 w 612"/>
              <a:gd name="T21" fmla="*/ 513 h 605"/>
              <a:gd name="T22" fmla="*/ 271 w 612"/>
              <a:gd name="T23" fmla="*/ 377 h 605"/>
              <a:gd name="T24" fmla="*/ 352 w 612"/>
              <a:gd name="T25" fmla="*/ 377 h 605"/>
              <a:gd name="T26" fmla="*/ 375 w 612"/>
              <a:gd name="T27" fmla="*/ 326 h 605"/>
              <a:gd name="T28" fmla="*/ 410 w 612"/>
              <a:gd name="T29" fmla="*/ 319 h 605"/>
              <a:gd name="T30" fmla="*/ 590 w 612"/>
              <a:gd name="T31" fmla="*/ 59 h 605"/>
              <a:gd name="T32" fmla="*/ 239 w 612"/>
              <a:gd name="T33" fmla="*/ 197 h 605"/>
              <a:gd name="T34" fmla="*/ 246 w 612"/>
              <a:gd name="T35" fmla="*/ 190 h 605"/>
              <a:gd name="T36" fmla="*/ 266 w 612"/>
              <a:gd name="T37" fmla="*/ 171 h 605"/>
              <a:gd name="T38" fmla="*/ 131 w 612"/>
              <a:gd name="T39" fmla="*/ 1 h 605"/>
              <a:gd name="T40" fmla="*/ 171 w 612"/>
              <a:gd name="T41" fmla="*/ 97 h 605"/>
              <a:gd name="T42" fmla="*/ 13 w 612"/>
              <a:gd name="T43" fmla="*/ 118 h 605"/>
              <a:gd name="T44" fmla="*/ 141 w 612"/>
              <a:gd name="T45" fmla="*/ 272 h 605"/>
              <a:gd name="T46" fmla="*/ 185 w 612"/>
              <a:gd name="T47" fmla="*/ 263 h 605"/>
              <a:gd name="T48" fmla="*/ 221 w 612"/>
              <a:gd name="T49" fmla="*/ 215 h 605"/>
              <a:gd name="T50" fmla="*/ 409 w 612"/>
              <a:gd name="T51" fmla="*/ 368 h 605"/>
              <a:gd name="T52" fmla="*/ 376 w 612"/>
              <a:gd name="T53" fmla="*/ 401 h 605"/>
              <a:gd name="T54" fmla="*/ 451 w 612"/>
              <a:gd name="T55" fmla="*/ 529 h 605"/>
              <a:gd name="T56" fmla="*/ 529 w 612"/>
              <a:gd name="T57" fmla="*/ 605 h 605"/>
              <a:gd name="T58" fmla="*/ 597 w 612"/>
              <a:gd name="T59" fmla="*/ 502 h 605"/>
              <a:gd name="T60" fmla="*/ 427 w 612"/>
              <a:gd name="T61" fmla="*/ 350 h 605"/>
              <a:gd name="T62" fmla="*/ 401 w 612"/>
              <a:gd name="T63" fmla="*/ 352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2" h="605">
                <a:moveTo>
                  <a:pt x="522" y="490"/>
                </a:moveTo>
                <a:cubicBezTo>
                  <a:pt x="539" y="490"/>
                  <a:pt x="553" y="504"/>
                  <a:pt x="553" y="521"/>
                </a:cubicBezTo>
                <a:cubicBezTo>
                  <a:pt x="553" y="539"/>
                  <a:pt x="539" y="553"/>
                  <a:pt x="522" y="553"/>
                </a:cubicBezTo>
                <a:cubicBezTo>
                  <a:pt x="504" y="553"/>
                  <a:pt x="490" y="539"/>
                  <a:pt x="490" y="521"/>
                </a:cubicBezTo>
                <a:cubicBezTo>
                  <a:pt x="490" y="504"/>
                  <a:pt x="504" y="490"/>
                  <a:pt x="522" y="490"/>
                </a:cubicBezTo>
                <a:close/>
                <a:moveTo>
                  <a:pt x="590" y="59"/>
                </a:moveTo>
                <a:lnTo>
                  <a:pt x="548" y="17"/>
                </a:lnTo>
                <a:cubicBezTo>
                  <a:pt x="537" y="5"/>
                  <a:pt x="522" y="0"/>
                  <a:pt x="508" y="0"/>
                </a:cubicBezTo>
                <a:cubicBezTo>
                  <a:pt x="493" y="0"/>
                  <a:pt x="478" y="5"/>
                  <a:pt x="467" y="17"/>
                </a:cubicBezTo>
                <a:lnTo>
                  <a:pt x="288" y="196"/>
                </a:lnTo>
                <a:cubicBezTo>
                  <a:pt x="293" y="207"/>
                  <a:pt x="289" y="223"/>
                  <a:pt x="281" y="231"/>
                </a:cubicBezTo>
                <a:cubicBezTo>
                  <a:pt x="275" y="237"/>
                  <a:pt x="265" y="241"/>
                  <a:pt x="256" y="241"/>
                </a:cubicBezTo>
                <a:cubicBezTo>
                  <a:pt x="252" y="241"/>
                  <a:pt x="249" y="240"/>
                  <a:pt x="245" y="239"/>
                </a:cubicBezTo>
                <a:lnTo>
                  <a:pt x="229" y="254"/>
                </a:lnTo>
                <a:cubicBezTo>
                  <a:pt x="207" y="277"/>
                  <a:pt x="207" y="313"/>
                  <a:pt x="229" y="335"/>
                </a:cubicBezTo>
                <a:lnTo>
                  <a:pt x="232" y="338"/>
                </a:lnTo>
                <a:lnTo>
                  <a:pt x="92" y="478"/>
                </a:lnTo>
                <a:lnTo>
                  <a:pt x="55" y="492"/>
                </a:lnTo>
                <a:lnTo>
                  <a:pt x="0" y="570"/>
                </a:lnTo>
                <a:lnTo>
                  <a:pt x="35" y="605"/>
                </a:lnTo>
                <a:lnTo>
                  <a:pt x="113" y="551"/>
                </a:lnTo>
                <a:lnTo>
                  <a:pt x="127" y="513"/>
                </a:lnTo>
                <a:lnTo>
                  <a:pt x="267" y="373"/>
                </a:lnTo>
                <a:lnTo>
                  <a:pt x="271" y="377"/>
                </a:lnTo>
                <a:cubicBezTo>
                  <a:pt x="283" y="388"/>
                  <a:pt x="297" y="394"/>
                  <a:pt x="312" y="394"/>
                </a:cubicBezTo>
                <a:cubicBezTo>
                  <a:pt x="326" y="394"/>
                  <a:pt x="341" y="388"/>
                  <a:pt x="352" y="377"/>
                </a:cubicBezTo>
                <a:lnTo>
                  <a:pt x="368" y="361"/>
                </a:lnTo>
                <a:cubicBezTo>
                  <a:pt x="363" y="351"/>
                  <a:pt x="367" y="335"/>
                  <a:pt x="375" y="326"/>
                </a:cubicBezTo>
                <a:cubicBezTo>
                  <a:pt x="381" y="320"/>
                  <a:pt x="391" y="317"/>
                  <a:pt x="399" y="317"/>
                </a:cubicBezTo>
                <a:cubicBezTo>
                  <a:pt x="403" y="317"/>
                  <a:pt x="407" y="317"/>
                  <a:pt x="410" y="319"/>
                </a:cubicBezTo>
                <a:lnTo>
                  <a:pt x="590" y="139"/>
                </a:lnTo>
                <a:cubicBezTo>
                  <a:pt x="612" y="117"/>
                  <a:pt x="612" y="81"/>
                  <a:pt x="590" y="59"/>
                </a:cubicBezTo>
                <a:close/>
                <a:moveTo>
                  <a:pt x="221" y="215"/>
                </a:moveTo>
                <a:lnTo>
                  <a:pt x="239" y="197"/>
                </a:lnTo>
                <a:lnTo>
                  <a:pt x="255" y="206"/>
                </a:lnTo>
                <a:lnTo>
                  <a:pt x="246" y="190"/>
                </a:lnTo>
                <a:lnTo>
                  <a:pt x="264" y="172"/>
                </a:lnTo>
                <a:lnTo>
                  <a:pt x="266" y="171"/>
                </a:lnTo>
                <a:cubicBezTo>
                  <a:pt x="270" y="161"/>
                  <a:pt x="272" y="151"/>
                  <a:pt x="272" y="141"/>
                </a:cubicBezTo>
                <a:cubicBezTo>
                  <a:pt x="272" y="69"/>
                  <a:pt x="203" y="0"/>
                  <a:pt x="131" y="1"/>
                </a:cubicBezTo>
                <a:cubicBezTo>
                  <a:pt x="131" y="1"/>
                  <a:pt x="123" y="9"/>
                  <a:pt x="118" y="13"/>
                </a:cubicBezTo>
                <a:cubicBezTo>
                  <a:pt x="176" y="71"/>
                  <a:pt x="171" y="62"/>
                  <a:pt x="171" y="97"/>
                </a:cubicBezTo>
                <a:cubicBezTo>
                  <a:pt x="171" y="126"/>
                  <a:pt x="125" y="171"/>
                  <a:pt x="97" y="171"/>
                </a:cubicBezTo>
                <a:cubicBezTo>
                  <a:pt x="61" y="171"/>
                  <a:pt x="72" y="177"/>
                  <a:pt x="13" y="118"/>
                </a:cubicBezTo>
                <a:cubicBezTo>
                  <a:pt x="9" y="123"/>
                  <a:pt x="1" y="131"/>
                  <a:pt x="1" y="131"/>
                </a:cubicBezTo>
                <a:cubicBezTo>
                  <a:pt x="2" y="203"/>
                  <a:pt x="70" y="272"/>
                  <a:pt x="141" y="272"/>
                </a:cubicBezTo>
                <a:cubicBezTo>
                  <a:pt x="154" y="272"/>
                  <a:pt x="168" y="267"/>
                  <a:pt x="182" y="261"/>
                </a:cubicBezTo>
                <a:lnTo>
                  <a:pt x="185" y="263"/>
                </a:lnTo>
                <a:cubicBezTo>
                  <a:pt x="189" y="251"/>
                  <a:pt x="196" y="240"/>
                  <a:pt x="206" y="231"/>
                </a:cubicBezTo>
                <a:lnTo>
                  <a:pt x="221" y="215"/>
                </a:lnTo>
                <a:close/>
                <a:moveTo>
                  <a:pt x="401" y="352"/>
                </a:moveTo>
                <a:lnTo>
                  <a:pt x="409" y="368"/>
                </a:lnTo>
                <a:lnTo>
                  <a:pt x="392" y="385"/>
                </a:lnTo>
                <a:lnTo>
                  <a:pt x="376" y="401"/>
                </a:lnTo>
                <a:cubicBezTo>
                  <a:pt x="367" y="410"/>
                  <a:pt x="356" y="417"/>
                  <a:pt x="343" y="422"/>
                </a:cubicBezTo>
                <a:lnTo>
                  <a:pt x="451" y="529"/>
                </a:lnTo>
                <a:lnTo>
                  <a:pt x="502" y="597"/>
                </a:lnTo>
                <a:lnTo>
                  <a:pt x="529" y="605"/>
                </a:lnTo>
                <a:lnTo>
                  <a:pt x="604" y="529"/>
                </a:lnTo>
                <a:lnTo>
                  <a:pt x="597" y="502"/>
                </a:lnTo>
                <a:lnTo>
                  <a:pt x="529" y="451"/>
                </a:lnTo>
                <a:lnTo>
                  <a:pt x="427" y="350"/>
                </a:lnTo>
                <a:lnTo>
                  <a:pt x="417" y="360"/>
                </a:lnTo>
                <a:lnTo>
                  <a:pt x="401" y="352"/>
                </a:lnTo>
                <a:close/>
              </a:path>
            </a:pathLst>
          </a:custGeom>
          <a:solidFill>
            <a:srgbClr val="00B0F0"/>
          </a:solidFill>
          <a:ln>
            <a:noFill/>
          </a:ln>
        </p:spPr>
        <p:txBody>
          <a:bodyPr vert="horz" wrap="square" lIns="68571" tIns="34285" rIns="68571" bIns="34285" numCol="1" anchor="t" anchorCtr="0" compatLnSpc="1"/>
          <a:lstStyle/>
          <a:p>
            <a:endParaRPr lang="zh-CN" altLang="en-US"/>
          </a:p>
        </p:txBody>
      </p:sp>
      <p:sp>
        <p:nvSpPr>
          <p:cNvPr id="39" name="Freeform 23"/>
          <p:cNvSpPr/>
          <p:nvPr/>
        </p:nvSpPr>
        <p:spPr bwMode="auto">
          <a:xfrm>
            <a:off x="7697305" y="1986095"/>
            <a:ext cx="284815" cy="328502"/>
          </a:xfrm>
          <a:custGeom>
            <a:avLst/>
            <a:gdLst>
              <a:gd name="T0" fmla="*/ 346 w 346"/>
              <a:gd name="T1" fmla="*/ 130 h 401"/>
              <a:gd name="T2" fmla="*/ 346 w 346"/>
              <a:gd name="T3" fmla="*/ 29 h 401"/>
              <a:gd name="T4" fmla="*/ 300 w 346"/>
              <a:gd name="T5" fmla="*/ 29 h 401"/>
              <a:gd name="T6" fmla="*/ 300 w 346"/>
              <a:gd name="T7" fmla="*/ 130 h 401"/>
              <a:gd name="T8" fmla="*/ 176 w 346"/>
              <a:gd name="T9" fmla="*/ 254 h 401"/>
              <a:gd name="T10" fmla="*/ 174 w 346"/>
              <a:gd name="T11" fmla="*/ 254 h 401"/>
              <a:gd name="T12" fmla="*/ 173 w 346"/>
              <a:gd name="T13" fmla="*/ 254 h 401"/>
              <a:gd name="T14" fmla="*/ 173 w 346"/>
              <a:gd name="T15" fmla="*/ 254 h 401"/>
              <a:gd name="T16" fmla="*/ 170 w 346"/>
              <a:gd name="T17" fmla="*/ 254 h 401"/>
              <a:gd name="T18" fmla="*/ 46 w 346"/>
              <a:gd name="T19" fmla="*/ 130 h 401"/>
              <a:gd name="T20" fmla="*/ 46 w 346"/>
              <a:gd name="T21" fmla="*/ 29 h 401"/>
              <a:gd name="T22" fmla="*/ 0 w 346"/>
              <a:gd name="T23" fmla="*/ 29 h 401"/>
              <a:gd name="T24" fmla="*/ 0 w 346"/>
              <a:gd name="T25" fmla="*/ 130 h 401"/>
              <a:gd name="T26" fmla="*/ 146 w 346"/>
              <a:gd name="T27" fmla="*/ 299 h 401"/>
              <a:gd name="T28" fmla="*/ 146 w 346"/>
              <a:gd name="T29" fmla="*/ 372 h 401"/>
              <a:gd name="T30" fmla="*/ 42 w 346"/>
              <a:gd name="T31" fmla="*/ 401 h 401"/>
              <a:gd name="T32" fmla="*/ 304 w 346"/>
              <a:gd name="T33" fmla="*/ 401 h 401"/>
              <a:gd name="T34" fmla="*/ 200 w 346"/>
              <a:gd name="T35" fmla="*/ 371 h 401"/>
              <a:gd name="T36" fmla="*/ 200 w 346"/>
              <a:gd name="T37" fmla="*/ 299 h 401"/>
              <a:gd name="T38" fmla="*/ 346 w 346"/>
              <a:gd name="T39" fmla="*/ 13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401">
                <a:moveTo>
                  <a:pt x="346" y="130"/>
                </a:moveTo>
                <a:lnTo>
                  <a:pt x="346" y="29"/>
                </a:lnTo>
                <a:cubicBezTo>
                  <a:pt x="346" y="0"/>
                  <a:pt x="300" y="0"/>
                  <a:pt x="300" y="29"/>
                </a:cubicBezTo>
                <a:lnTo>
                  <a:pt x="300" y="130"/>
                </a:lnTo>
                <a:cubicBezTo>
                  <a:pt x="300" y="199"/>
                  <a:pt x="245" y="254"/>
                  <a:pt x="176" y="254"/>
                </a:cubicBezTo>
                <a:cubicBezTo>
                  <a:pt x="176" y="254"/>
                  <a:pt x="175" y="254"/>
                  <a:pt x="174" y="254"/>
                </a:cubicBezTo>
                <a:lnTo>
                  <a:pt x="173" y="254"/>
                </a:lnTo>
                <a:lnTo>
                  <a:pt x="173" y="254"/>
                </a:lnTo>
                <a:cubicBezTo>
                  <a:pt x="172" y="254"/>
                  <a:pt x="171" y="254"/>
                  <a:pt x="170" y="254"/>
                </a:cubicBezTo>
                <a:cubicBezTo>
                  <a:pt x="102" y="254"/>
                  <a:pt x="46" y="199"/>
                  <a:pt x="46" y="130"/>
                </a:cubicBezTo>
                <a:lnTo>
                  <a:pt x="46" y="29"/>
                </a:lnTo>
                <a:cubicBezTo>
                  <a:pt x="46" y="0"/>
                  <a:pt x="0" y="0"/>
                  <a:pt x="0" y="29"/>
                </a:cubicBezTo>
                <a:cubicBezTo>
                  <a:pt x="0" y="43"/>
                  <a:pt x="0" y="130"/>
                  <a:pt x="0" y="130"/>
                </a:cubicBezTo>
                <a:cubicBezTo>
                  <a:pt x="0" y="216"/>
                  <a:pt x="63" y="287"/>
                  <a:pt x="146" y="299"/>
                </a:cubicBezTo>
                <a:lnTo>
                  <a:pt x="146" y="372"/>
                </a:lnTo>
                <a:lnTo>
                  <a:pt x="42" y="401"/>
                </a:lnTo>
                <a:lnTo>
                  <a:pt x="304" y="401"/>
                </a:lnTo>
                <a:lnTo>
                  <a:pt x="200" y="371"/>
                </a:lnTo>
                <a:lnTo>
                  <a:pt x="200" y="299"/>
                </a:lnTo>
                <a:cubicBezTo>
                  <a:pt x="283" y="287"/>
                  <a:pt x="346" y="216"/>
                  <a:pt x="346" y="130"/>
                </a:cubicBezTo>
                <a:close/>
              </a:path>
            </a:pathLst>
          </a:custGeom>
          <a:solidFill>
            <a:srgbClr val="00B0F0"/>
          </a:solidFill>
          <a:ln>
            <a:noFill/>
          </a:ln>
        </p:spPr>
        <p:txBody>
          <a:bodyPr vert="horz" wrap="square" lIns="68571" tIns="34285" rIns="68571" bIns="34285" numCol="1" anchor="t" anchorCtr="0" compatLnSpc="1"/>
          <a:lstStyle/>
          <a:p>
            <a:endParaRPr lang="zh-CN" altLang="en-US"/>
          </a:p>
        </p:txBody>
      </p:sp>
      <p:sp>
        <p:nvSpPr>
          <p:cNvPr id="40" name="Freeform 24"/>
          <p:cNvSpPr/>
          <p:nvPr/>
        </p:nvSpPr>
        <p:spPr bwMode="auto">
          <a:xfrm>
            <a:off x="7770486" y="1859444"/>
            <a:ext cx="138452" cy="298818"/>
          </a:xfrm>
          <a:custGeom>
            <a:avLst/>
            <a:gdLst>
              <a:gd name="T0" fmla="*/ 83 w 168"/>
              <a:gd name="T1" fmla="*/ 365 h 365"/>
              <a:gd name="T2" fmla="*/ 84 w 168"/>
              <a:gd name="T3" fmla="*/ 365 h 365"/>
              <a:gd name="T4" fmla="*/ 86 w 168"/>
              <a:gd name="T5" fmla="*/ 365 h 365"/>
              <a:gd name="T6" fmla="*/ 168 w 168"/>
              <a:gd name="T7" fmla="*/ 282 h 365"/>
              <a:gd name="T8" fmla="*/ 168 w 168"/>
              <a:gd name="T9" fmla="*/ 83 h 365"/>
              <a:gd name="T10" fmla="*/ 86 w 168"/>
              <a:gd name="T11" fmla="*/ 0 h 365"/>
              <a:gd name="T12" fmla="*/ 84 w 168"/>
              <a:gd name="T13" fmla="*/ 0 h 365"/>
              <a:gd name="T14" fmla="*/ 83 w 168"/>
              <a:gd name="T15" fmla="*/ 0 h 365"/>
              <a:gd name="T16" fmla="*/ 0 w 168"/>
              <a:gd name="T17" fmla="*/ 83 h 365"/>
              <a:gd name="T18" fmla="*/ 0 w 168"/>
              <a:gd name="T19" fmla="*/ 282 h 365"/>
              <a:gd name="T20" fmla="*/ 83 w 168"/>
              <a:gd name="T21"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365">
                <a:moveTo>
                  <a:pt x="83" y="365"/>
                </a:moveTo>
                <a:cubicBezTo>
                  <a:pt x="83" y="365"/>
                  <a:pt x="84" y="365"/>
                  <a:pt x="84" y="365"/>
                </a:cubicBezTo>
                <a:cubicBezTo>
                  <a:pt x="85" y="365"/>
                  <a:pt x="85" y="365"/>
                  <a:pt x="86" y="365"/>
                </a:cubicBezTo>
                <a:cubicBezTo>
                  <a:pt x="131" y="365"/>
                  <a:pt x="168" y="328"/>
                  <a:pt x="168" y="282"/>
                </a:cubicBezTo>
                <a:lnTo>
                  <a:pt x="168" y="83"/>
                </a:lnTo>
                <a:cubicBezTo>
                  <a:pt x="168" y="37"/>
                  <a:pt x="131" y="0"/>
                  <a:pt x="86" y="0"/>
                </a:cubicBezTo>
                <a:cubicBezTo>
                  <a:pt x="85" y="0"/>
                  <a:pt x="85" y="0"/>
                  <a:pt x="84" y="0"/>
                </a:cubicBezTo>
                <a:cubicBezTo>
                  <a:pt x="84" y="0"/>
                  <a:pt x="83" y="0"/>
                  <a:pt x="83" y="0"/>
                </a:cubicBezTo>
                <a:cubicBezTo>
                  <a:pt x="37" y="0"/>
                  <a:pt x="0" y="37"/>
                  <a:pt x="0" y="83"/>
                </a:cubicBezTo>
                <a:lnTo>
                  <a:pt x="0" y="282"/>
                </a:lnTo>
                <a:cubicBezTo>
                  <a:pt x="0" y="328"/>
                  <a:pt x="37" y="365"/>
                  <a:pt x="83" y="365"/>
                </a:cubicBezTo>
                <a:close/>
              </a:path>
            </a:pathLst>
          </a:custGeom>
          <a:solidFill>
            <a:srgbClr val="00B0F0"/>
          </a:solidFill>
          <a:ln>
            <a:noFill/>
          </a:ln>
        </p:spPr>
        <p:txBody>
          <a:bodyPr vert="horz" wrap="square" lIns="68571" tIns="34285" rIns="68571" bIns="34285" numCol="1" anchor="t" anchorCtr="0" compatLnSpc="1"/>
          <a:lstStyle/>
          <a:p>
            <a:endParaRPr lang="zh-CN" altLang="en-US"/>
          </a:p>
        </p:txBody>
      </p:sp>
      <p:sp>
        <p:nvSpPr>
          <p:cNvPr id="41" name="Freeform 25"/>
          <p:cNvSpPr>
            <a:spLocks noEditPoints="1"/>
          </p:cNvSpPr>
          <p:nvPr/>
        </p:nvSpPr>
        <p:spPr bwMode="auto">
          <a:xfrm>
            <a:off x="3382888" y="1099968"/>
            <a:ext cx="361952" cy="494730"/>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rgbClr val="00B0F0"/>
          </a:solidFill>
          <a:ln>
            <a:noFill/>
          </a:ln>
        </p:spPr>
        <p:txBody>
          <a:bodyPr vert="horz" wrap="square" lIns="68571" tIns="34285" rIns="68571" bIns="34285" numCol="1" anchor="t" anchorCtr="0" compatLnSpc="1"/>
          <a:lstStyle/>
          <a:p>
            <a:endParaRPr lang="zh-CN" altLang="en-US"/>
          </a:p>
        </p:txBody>
      </p:sp>
      <p:sp>
        <p:nvSpPr>
          <p:cNvPr id="42" name="Freeform 26"/>
          <p:cNvSpPr>
            <a:spLocks noEditPoints="1"/>
          </p:cNvSpPr>
          <p:nvPr/>
        </p:nvSpPr>
        <p:spPr bwMode="auto">
          <a:xfrm>
            <a:off x="2294508" y="1090072"/>
            <a:ext cx="553807" cy="514520"/>
          </a:xfrm>
          <a:custGeom>
            <a:avLst/>
            <a:gdLst>
              <a:gd name="T0" fmla="*/ 373 w 678"/>
              <a:gd name="T1" fmla="*/ 551 h 630"/>
              <a:gd name="T2" fmla="*/ 280 w 678"/>
              <a:gd name="T3" fmla="*/ 593 h 630"/>
              <a:gd name="T4" fmla="*/ 190 w 678"/>
              <a:gd name="T5" fmla="*/ 21 h 630"/>
              <a:gd name="T6" fmla="*/ 210 w 678"/>
              <a:gd name="T7" fmla="*/ 34 h 630"/>
              <a:gd name="T8" fmla="*/ 342 w 678"/>
              <a:gd name="T9" fmla="*/ 1 h 630"/>
              <a:gd name="T10" fmla="*/ 169 w 678"/>
              <a:gd name="T11" fmla="*/ 25 h 630"/>
              <a:gd name="T12" fmla="*/ 207 w 678"/>
              <a:gd name="T13" fmla="*/ 62 h 630"/>
              <a:gd name="T14" fmla="*/ 199 w 678"/>
              <a:gd name="T15" fmla="*/ 340 h 630"/>
              <a:gd name="T16" fmla="*/ 161 w 678"/>
              <a:gd name="T17" fmla="*/ 304 h 630"/>
              <a:gd name="T18" fmla="*/ 169 w 678"/>
              <a:gd name="T19" fmla="*/ 25 h 630"/>
              <a:gd name="T20" fmla="*/ 309 w 678"/>
              <a:gd name="T21" fmla="*/ 120 h 630"/>
              <a:gd name="T22" fmla="*/ 467 w 678"/>
              <a:gd name="T23" fmla="*/ 102 h 630"/>
              <a:gd name="T24" fmla="*/ 291 w 678"/>
              <a:gd name="T25" fmla="*/ 109 h 630"/>
              <a:gd name="T26" fmla="*/ 300 w 678"/>
              <a:gd name="T27" fmla="*/ 133 h 630"/>
              <a:gd name="T28" fmla="*/ 308 w 678"/>
              <a:gd name="T29" fmla="*/ 422 h 630"/>
              <a:gd name="T30" fmla="*/ 270 w 678"/>
              <a:gd name="T31" fmla="*/ 410 h 630"/>
              <a:gd name="T32" fmla="*/ 263 w 678"/>
              <a:gd name="T33" fmla="*/ 122 h 630"/>
              <a:gd name="T34" fmla="*/ 322 w 678"/>
              <a:gd name="T35" fmla="*/ 145 h 630"/>
              <a:gd name="T36" fmla="*/ 511 w 678"/>
              <a:gd name="T37" fmla="*/ 145 h 630"/>
              <a:gd name="T38" fmla="*/ 486 w 678"/>
              <a:gd name="T39" fmla="*/ 406 h 630"/>
              <a:gd name="T40" fmla="*/ 322 w 678"/>
              <a:gd name="T41" fmla="*/ 145 h 630"/>
              <a:gd name="T42" fmla="*/ 481 w 678"/>
              <a:gd name="T43" fmla="*/ 166 h 630"/>
              <a:gd name="T44" fmla="*/ 354 w 678"/>
              <a:gd name="T45" fmla="*/ 240 h 630"/>
              <a:gd name="T46" fmla="*/ 221 w 678"/>
              <a:gd name="T47" fmla="*/ 56 h 630"/>
              <a:gd name="T48" fmla="*/ 410 w 678"/>
              <a:gd name="T49" fmla="*/ 56 h 630"/>
              <a:gd name="T50" fmla="*/ 255 w 678"/>
              <a:gd name="T51" fmla="*/ 83 h 630"/>
              <a:gd name="T52" fmla="*/ 240 w 678"/>
              <a:gd name="T53" fmla="*/ 335 h 630"/>
              <a:gd name="T54" fmla="*/ 221 w 678"/>
              <a:gd name="T55" fmla="*/ 56 h 630"/>
              <a:gd name="T56" fmla="*/ 134 w 678"/>
              <a:gd name="T57" fmla="*/ 188 h 630"/>
              <a:gd name="T58" fmla="*/ 104 w 678"/>
              <a:gd name="T59" fmla="*/ 135 h 630"/>
              <a:gd name="T60" fmla="*/ 54 w 678"/>
              <a:gd name="T61" fmla="*/ 467 h 630"/>
              <a:gd name="T62" fmla="*/ 90 w 678"/>
              <a:gd name="T63" fmla="*/ 515 h 630"/>
              <a:gd name="T64" fmla="*/ 0 w 678"/>
              <a:gd name="T65" fmla="*/ 630 h 630"/>
              <a:gd name="T66" fmla="*/ 678 w 678"/>
              <a:gd name="T67" fmla="*/ 586 h 630"/>
              <a:gd name="T68" fmla="*/ 621 w 678"/>
              <a:gd name="T69" fmla="*/ 467 h 630"/>
              <a:gd name="T70" fmla="*/ 571 w 678"/>
              <a:gd name="T71" fmla="*/ 135 h 630"/>
              <a:gd name="T72" fmla="*/ 541 w 678"/>
              <a:gd name="T73" fmla="*/ 188 h 630"/>
              <a:gd name="T74" fmla="*/ 573 w 678"/>
              <a:gd name="T75" fmla="*/ 474 h 630"/>
              <a:gd name="T76" fmla="*/ 101 w 678"/>
              <a:gd name="T77" fmla="*/ 188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8" h="630">
                <a:moveTo>
                  <a:pt x="301" y="551"/>
                </a:moveTo>
                <a:lnTo>
                  <a:pt x="373" y="551"/>
                </a:lnTo>
                <a:lnTo>
                  <a:pt x="398" y="593"/>
                </a:lnTo>
                <a:lnTo>
                  <a:pt x="280" y="593"/>
                </a:lnTo>
                <a:lnTo>
                  <a:pt x="301" y="551"/>
                </a:lnTo>
                <a:close/>
                <a:moveTo>
                  <a:pt x="190" y="21"/>
                </a:moveTo>
                <a:lnTo>
                  <a:pt x="207" y="32"/>
                </a:lnTo>
                <a:cubicBezTo>
                  <a:pt x="208" y="32"/>
                  <a:pt x="209" y="33"/>
                  <a:pt x="210" y="34"/>
                </a:cubicBezTo>
                <a:lnTo>
                  <a:pt x="366" y="14"/>
                </a:lnTo>
                <a:cubicBezTo>
                  <a:pt x="362" y="5"/>
                  <a:pt x="353" y="0"/>
                  <a:pt x="342" y="1"/>
                </a:cubicBezTo>
                <a:lnTo>
                  <a:pt x="190" y="21"/>
                </a:lnTo>
                <a:close/>
                <a:moveTo>
                  <a:pt x="169" y="25"/>
                </a:moveTo>
                <a:lnTo>
                  <a:pt x="199" y="44"/>
                </a:lnTo>
                <a:cubicBezTo>
                  <a:pt x="203" y="47"/>
                  <a:pt x="207" y="55"/>
                  <a:pt x="207" y="62"/>
                </a:cubicBezTo>
                <a:lnTo>
                  <a:pt x="207" y="333"/>
                </a:lnTo>
                <a:cubicBezTo>
                  <a:pt x="207" y="340"/>
                  <a:pt x="203" y="343"/>
                  <a:pt x="199" y="340"/>
                </a:cubicBezTo>
                <a:lnTo>
                  <a:pt x="169" y="322"/>
                </a:lnTo>
                <a:cubicBezTo>
                  <a:pt x="165" y="319"/>
                  <a:pt x="161" y="311"/>
                  <a:pt x="161" y="304"/>
                </a:cubicBezTo>
                <a:lnTo>
                  <a:pt x="161" y="33"/>
                </a:lnTo>
                <a:cubicBezTo>
                  <a:pt x="161" y="26"/>
                  <a:pt x="165" y="23"/>
                  <a:pt x="169" y="25"/>
                </a:cubicBezTo>
                <a:close/>
                <a:moveTo>
                  <a:pt x="291" y="109"/>
                </a:moveTo>
                <a:lnTo>
                  <a:pt x="309" y="120"/>
                </a:lnTo>
                <a:cubicBezTo>
                  <a:pt x="310" y="121"/>
                  <a:pt x="310" y="122"/>
                  <a:pt x="311" y="122"/>
                </a:cubicBezTo>
                <a:lnTo>
                  <a:pt x="467" y="102"/>
                </a:lnTo>
                <a:cubicBezTo>
                  <a:pt x="464" y="94"/>
                  <a:pt x="454" y="88"/>
                  <a:pt x="443" y="90"/>
                </a:cubicBezTo>
                <a:lnTo>
                  <a:pt x="291" y="109"/>
                </a:lnTo>
                <a:close/>
                <a:moveTo>
                  <a:pt x="270" y="114"/>
                </a:moveTo>
                <a:lnTo>
                  <a:pt x="300" y="133"/>
                </a:lnTo>
                <a:cubicBezTo>
                  <a:pt x="304" y="136"/>
                  <a:pt x="308" y="144"/>
                  <a:pt x="308" y="151"/>
                </a:cubicBezTo>
                <a:lnTo>
                  <a:pt x="308" y="422"/>
                </a:lnTo>
                <a:cubicBezTo>
                  <a:pt x="308" y="428"/>
                  <a:pt x="304" y="432"/>
                  <a:pt x="300" y="429"/>
                </a:cubicBezTo>
                <a:lnTo>
                  <a:pt x="270" y="410"/>
                </a:lnTo>
                <a:cubicBezTo>
                  <a:pt x="266" y="407"/>
                  <a:pt x="263" y="400"/>
                  <a:pt x="263" y="393"/>
                </a:cubicBezTo>
                <a:lnTo>
                  <a:pt x="263" y="122"/>
                </a:lnTo>
                <a:cubicBezTo>
                  <a:pt x="263" y="115"/>
                  <a:pt x="266" y="111"/>
                  <a:pt x="270" y="114"/>
                </a:cubicBezTo>
                <a:close/>
                <a:moveTo>
                  <a:pt x="322" y="145"/>
                </a:moveTo>
                <a:lnTo>
                  <a:pt x="486" y="124"/>
                </a:lnTo>
                <a:cubicBezTo>
                  <a:pt x="500" y="122"/>
                  <a:pt x="511" y="131"/>
                  <a:pt x="511" y="145"/>
                </a:cubicBezTo>
                <a:lnTo>
                  <a:pt x="511" y="378"/>
                </a:lnTo>
                <a:cubicBezTo>
                  <a:pt x="511" y="391"/>
                  <a:pt x="500" y="404"/>
                  <a:pt x="486" y="406"/>
                </a:cubicBezTo>
                <a:lnTo>
                  <a:pt x="322" y="426"/>
                </a:lnTo>
                <a:lnTo>
                  <a:pt x="322" y="145"/>
                </a:lnTo>
                <a:close/>
                <a:moveTo>
                  <a:pt x="354" y="183"/>
                </a:moveTo>
                <a:lnTo>
                  <a:pt x="481" y="166"/>
                </a:lnTo>
                <a:lnTo>
                  <a:pt x="481" y="224"/>
                </a:lnTo>
                <a:lnTo>
                  <a:pt x="354" y="240"/>
                </a:lnTo>
                <a:lnTo>
                  <a:pt x="354" y="183"/>
                </a:lnTo>
                <a:close/>
                <a:moveTo>
                  <a:pt x="221" y="56"/>
                </a:moveTo>
                <a:lnTo>
                  <a:pt x="384" y="35"/>
                </a:lnTo>
                <a:cubicBezTo>
                  <a:pt x="398" y="33"/>
                  <a:pt x="410" y="43"/>
                  <a:pt x="410" y="56"/>
                </a:cubicBezTo>
                <a:lnTo>
                  <a:pt x="410" y="63"/>
                </a:lnTo>
                <a:lnTo>
                  <a:pt x="255" y="83"/>
                </a:lnTo>
                <a:cubicBezTo>
                  <a:pt x="244" y="86"/>
                  <a:pt x="240" y="93"/>
                  <a:pt x="240" y="107"/>
                </a:cubicBezTo>
                <a:lnTo>
                  <a:pt x="240" y="335"/>
                </a:lnTo>
                <a:lnTo>
                  <a:pt x="221" y="338"/>
                </a:lnTo>
                <a:lnTo>
                  <a:pt x="221" y="56"/>
                </a:lnTo>
                <a:close/>
                <a:moveTo>
                  <a:pt x="101" y="188"/>
                </a:moveTo>
                <a:lnTo>
                  <a:pt x="134" y="188"/>
                </a:lnTo>
                <a:lnTo>
                  <a:pt x="134" y="135"/>
                </a:lnTo>
                <a:lnTo>
                  <a:pt x="104" y="135"/>
                </a:lnTo>
                <a:cubicBezTo>
                  <a:pt x="76" y="135"/>
                  <a:pt x="54" y="158"/>
                  <a:pt x="54" y="186"/>
                </a:cubicBezTo>
                <a:lnTo>
                  <a:pt x="54" y="467"/>
                </a:lnTo>
                <a:cubicBezTo>
                  <a:pt x="54" y="490"/>
                  <a:pt x="69" y="509"/>
                  <a:pt x="90" y="515"/>
                </a:cubicBezTo>
                <a:lnTo>
                  <a:pt x="90" y="515"/>
                </a:lnTo>
                <a:lnTo>
                  <a:pt x="0" y="586"/>
                </a:lnTo>
                <a:lnTo>
                  <a:pt x="0" y="630"/>
                </a:lnTo>
                <a:lnTo>
                  <a:pt x="678" y="630"/>
                </a:lnTo>
                <a:lnTo>
                  <a:pt x="678" y="586"/>
                </a:lnTo>
                <a:lnTo>
                  <a:pt x="582" y="516"/>
                </a:lnTo>
                <a:cubicBezTo>
                  <a:pt x="604" y="511"/>
                  <a:pt x="621" y="491"/>
                  <a:pt x="621" y="467"/>
                </a:cubicBezTo>
                <a:lnTo>
                  <a:pt x="621" y="186"/>
                </a:lnTo>
                <a:cubicBezTo>
                  <a:pt x="621" y="158"/>
                  <a:pt x="598" y="135"/>
                  <a:pt x="571" y="135"/>
                </a:cubicBezTo>
                <a:lnTo>
                  <a:pt x="541" y="135"/>
                </a:lnTo>
                <a:lnTo>
                  <a:pt x="541" y="188"/>
                </a:lnTo>
                <a:lnTo>
                  <a:pt x="573" y="188"/>
                </a:lnTo>
                <a:lnTo>
                  <a:pt x="573" y="474"/>
                </a:lnTo>
                <a:lnTo>
                  <a:pt x="101" y="474"/>
                </a:lnTo>
                <a:lnTo>
                  <a:pt x="101" y="188"/>
                </a:lnTo>
                <a:close/>
              </a:path>
            </a:pathLst>
          </a:custGeom>
          <a:solidFill>
            <a:srgbClr val="00B0F0"/>
          </a:solidFill>
          <a:ln>
            <a:noFill/>
          </a:ln>
        </p:spPr>
        <p:txBody>
          <a:bodyPr vert="horz" wrap="square" lIns="68571" tIns="34285" rIns="68571" bIns="34285" numCol="1" anchor="t" anchorCtr="0" compatLnSpc="1"/>
          <a:lstStyle/>
          <a:p>
            <a:endParaRPr lang="zh-CN" altLang="en-US"/>
          </a:p>
        </p:txBody>
      </p:sp>
      <p:sp>
        <p:nvSpPr>
          <p:cNvPr id="43" name="Freeform 27"/>
          <p:cNvSpPr>
            <a:spLocks noEditPoints="1"/>
          </p:cNvSpPr>
          <p:nvPr/>
        </p:nvSpPr>
        <p:spPr bwMode="auto">
          <a:xfrm>
            <a:off x="5373504" y="1101944"/>
            <a:ext cx="557763" cy="492752"/>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rgbClr val="00B0F0"/>
          </a:solidFill>
          <a:ln>
            <a:noFill/>
          </a:ln>
        </p:spPr>
        <p:txBody>
          <a:bodyPr vert="horz" wrap="square" lIns="68571" tIns="34285" rIns="68571" bIns="34285" numCol="1" anchor="t" anchorCtr="0" compatLnSpc="1"/>
          <a:lstStyle/>
          <a:p>
            <a:endParaRPr lang="zh-CN" altLang="en-US"/>
          </a:p>
        </p:txBody>
      </p:sp>
      <p:sp>
        <p:nvSpPr>
          <p:cNvPr id="44" name="Freeform 28"/>
          <p:cNvSpPr>
            <a:spLocks noEditPoints="1"/>
          </p:cNvSpPr>
          <p:nvPr/>
        </p:nvSpPr>
        <p:spPr bwMode="auto">
          <a:xfrm>
            <a:off x="6578379" y="2568945"/>
            <a:ext cx="482604" cy="484837"/>
          </a:xfrm>
          <a:custGeom>
            <a:avLst/>
            <a:gdLst>
              <a:gd name="T0" fmla="*/ 584 w 591"/>
              <a:gd name="T1" fmla="*/ 217 h 591"/>
              <a:gd name="T2" fmla="*/ 509 w 591"/>
              <a:gd name="T3" fmla="*/ 82 h 591"/>
              <a:gd name="T4" fmla="*/ 370 w 591"/>
              <a:gd name="T5" fmla="*/ 6 h 591"/>
              <a:gd name="T6" fmla="*/ 370 w 591"/>
              <a:gd name="T7" fmla="*/ 217 h 591"/>
              <a:gd name="T8" fmla="*/ 584 w 591"/>
              <a:gd name="T9" fmla="*/ 217 h 591"/>
              <a:gd name="T10" fmla="*/ 299 w 591"/>
              <a:gd name="T11" fmla="*/ 252 h 591"/>
              <a:gd name="T12" fmla="*/ 299 w 591"/>
              <a:gd name="T13" fmla="*/ 0 h 591"/>
              <a:gd name="T14" fmla="*/ 111 w 591"/>
              <a:gd name="T15" fmla="*/ 82 h 591"/>
              <a:gd name="T16" fmla="*/ 111 w 591"/>
              <a:gd name="T17" fmla="*/ 481 h 591"/>
              <a:gd name="T18" fmla="*/ 509 w 591"/>
              <a:gd name="T19" fmla="*/ 481 h 591"/>
              <a:gd name="T20" fmla="*/ 591 w 591"/>
              <a:gd name="T21" fmla="*/ 287 h 591"/>
              <a:gd name="T22" fmla="*/ 334 w 591"/>
              <a:gd name="T23" fmla="*/ 287 h 591"/>
              <a:gd name="T24" fmla="*/ 299 w 591"/>
              <a:gd name="T25" fmla="*/ 252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1" h="591">
                <a:moveTo>
                  <a:pt x="584" y="217"/>
                </a:moveTo>
                <a:cubicBezTo>
                  <a:pt x="572" y="167"/>
                  <a:pt x="547" y="121"/>
                  <a:pt x="509" y="82"/>
                </a:cubicBezTo>
                <a:cubicBezTo>
                  <a:pt x="469" y="43"/>
                  <a:pt x="421" y="17"/>
                  <a:pt x="370" y="6"/>
                </a:cubicBezTo>
                <a:lnTo>
                  <a:pt x="370" y="217"/>
                </a:lnTo>
                <a:lnTo>
                  <a:pt x="584" y="217"/>
                </a:lnTo>
                <a:close/>
                <a:moveTo>
                  <a:pt x="299" y="252"/>
                </a:moveTo>
                <a:lnTo>
                  <a:pt x="299" y="0"/>
                </a:lnTo>
                <a:cubicBezTo>
                  <a:pt x="231" y="3"/>
                  <a:pt x="163" y="30"/>
                  <a:pt x="111" y="82"/>
                </a:cubicBezTo>
                <a:cubicBezTo>
                  <a:pt x="0" y="192"/>
                  <a:pt x="0" y="371"/>
                  <a:pt x="111" y="481"/>
                </a:cubicBezTo>
                <a:cubicBezTo>
                  <a:pt x="220" y="591"/>
                  <a:pt x="399" y="591"/>
                  <a:pt x="509" y="481"/>
                </a:cubicBezTo>
                <a:cubicBezTo>
                  <a:pt x="563" y="427"/>
                  <a:pt x="590" y="357"/>
                  <a:pt x="591" y="287"/>
                </a:cubicBezTo>
                <a:lnTo>
                  <a:pt x="334" y="287"/>
                </a:lnTo>
                <a:cubicBezTo>
                  <a:pt x="315" y="287"/>
                  <a:pt x="299" y="271"/>
                  <a:pt x="299" y="252"/>
                </a:cubicBezTo>
                <a:close/>
              </a:path>
            </a:pathLst>
          </a:custGeom>
          <a:solidFill>
            <a:srgbClr val="0282D0"/>
          </a:solidFill>
          <a:ln>
            <a:noFill/>
          </a:ln>
        </p:spPr>
        <p:txBody>
          <a:bodyPr vert="horz" wrap="square" lIns="68571" tIns="34285" rIns="68571" bIns="34285" numCol="1" anchor="t" anchorCtr="0" compatLnSpc="1"/>
          <a:lstStyle/>
          <a:p>
            <a:endParaRPr lang="zh-CN" altLang="en-US"/>
          </a:p>
        </p:txBody>
      </p:sp>
      <p:sp>
        <p:nvSpPr>
          <p:cNvPr id="45" name="Freeform 29"/>
          <p:cNvSpPr/>
          <p:nvPr/>
        </p:nvSpPr>
        <p:spPr bwMode="auto">
          <a:xfrm>
            <a:off x="1543209" y="3358421"/>
            <a:ext cx="235367" cy="235492"/>
          </a:xfrm>
          <a:custGeom>
            <a:avLst/>
            <a:gdLst>
              <a:gd name="T0" fmla="*/ 97 w 290"/>
              <a:gd name="T1" fmla="*/ 287 h 288"/>
              <a:gd name="T2" fmla="*/ 101 w 290"/>
              <a:gd name="T3" fmla="*/ 288 h 288"/>
              <a:gd name="T4" fmla="*/ 104 w 290"/>
              <a:gd name="T5" fmla="*/ 287 h 288"/>
              <a:gd name="T6" fmla="*/ 170 w 290"/>
              <a:gd name="T7" fmla="*/ 221 h 288"/>
              <a:gd name="T8" fmla="*/ 213 w 290"/>
              <a:gd name="T9" fmla="*/ 265 h 288"/>
              <a:gd name="T10" fmla="*/ 217 w 290"/>
              <a:gd name="T11" fmla="*/ 266 h 288"/>
              <a:gd name="T12" fmla="*/ 218 w 290"/>
              <a:gd name="T13" fmla="*/ 266 h 288"/>
              <a:gd name="T14" fmla="*/ 221 w 290"/>
              <a:gd name="T15" fmla="*/ 263 h 288"/>
              <a:gd name="T16" fmla="*/ 290 w 290"/>
              <a:gd name="T17" fmla="*/ 6 h 288"/>
              <a:gd name="T18" fmla="*/ 290 w 290"/>
              <a:gd name="T19" fmla="*/ 4 h 288"/>
              <a:gd name="T20" fmla="*/ 286 w 290"/>
              <a:gd name="T21" fmla="*/ 0 h 288"/>
              <a:gd name="T22" fmla="*/ 285 w 290"/>
              <a:gd name="T23" fmla="*/ 0 h 288"/>
              <a:gd name="T24" fmla="*/ 284 w 290"/>
              <a:gd name="T25" fmla="*/ 0 h 288"/>
              <a:gd name="T26" fmla="*/ 27 w 290"/>
              <a:gd name="T27" fmla="*/ 69 h 288"/>
              <a:gd name="T28" fmla="*/ 23 w 290"/>
              <a:gd name="T29" fmla="*/ 72 h 288"/>
              <a:gd name="T30" fmla="*/ 25 w 290"/>
              <a:gd name="T31" fmla="*/ 77 h 288"/>
              <a:gd name="T32" fmla="*/ 67 w 290"/>
              <a:gd name="T33" fmla="*/ 119 h 288"/>
              <a:gd name="T34" fmla="*/ 2 w 290"/>
              <a:gd name="T35" fmla="*/ 185 h 288"/>
              <a:gd name="T36" fmla="*/ 2 w 290"/>
              <a:gd name="T37" fmla="*/ 191 h 288"/>
              <a:gd name="T38" fmla="*/ 97 w 290"/>
              <a:gd name="T3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288">
                <a:moveTo>
                  <a:pt x="97" y="287"/>
                </a:moveTo>
                <a:cubicBezTo>
                  <a:pt x="98" y="288"/>
                  <a:pt x="99" y="288"/>
                  <a:pt x="101" y="288"/>
                </a:cubicBezTo>
                <a:cubicBezTo>
                  <a:pt x="102" y="288"/>
                  <a:pt x="103" y="288"/>
                  <a:pt x="104" y="287"/>
                </a:cubicBezTo>
                <a:lnTo>
                  <a:pt x="170" y="221"/>
                </a:lnTo>
                <a:lnTo>
                  <a:pt x="213" y="265"/>
                </a:lnTo>
                <a:cubicBezTo>
                  <a:pt x="214" y="266"/>
                  <a:pt x="215" y="266"/>
                  <a:pt x="217" y="266"/>
                </a:cubicBezTo>
                <a:cubicBezTo>
                  <a:pt x="217" y="266"/>
                  <a:pt x="217" y="266"/>
                  <a:pt x="218" y="266"/>
                </a:cubicBezTo>
                <a:cubicBezTo>
                  <a:pt x="220" y="266"/>
                  <a:pt x="221" y="265"/>
                  <a:pt x="221" y="263"/>
                </a:cubicBezTo>
                <a:lnTo>
                  <a:pt x="290" y="6"/>
                </a:lnTo>
                <a:cubicBezTo>
                  <a:pt x="290" y="5"/>
                  <a:pt x="290" y="5"/>
                  <a:pt x="290" y="4"/>
                </a:cubicBezTo>
                <a:cubicBezTo>
                  <a:pt x="290" y="2"/>
                  <a:pt x="288" y="0"/>
                  <a:pt x="286" y="0"/>
                </a:cubicBezTo>
                <a:cubicBezTo>
                  <a:pt x="285" y="0"/>
                  <a:pt x="285" y="0"/>
                  <a:pt x="285" y="0"/>
                </a:cubicBezTo>
                <a:cubicBezTo>
                  <a:pt x="285" y="0"/>
                  <a:pt x="284" y="0"/>
                  <a:pt x="284" y="0"/>
                </a:cubicBezTo>
                <a:lnTo>
                  <a:pt x="27" y="69"/>
                </a:lnTo>
                <a:cubicBezTo>
                  <a:pt x="25" y="69"/>
                  <a:pt x="24" y="70"/>
                  <a:pt x="23" y="72"/>
                </a:cubicBezTo>
                <a:cubicBezTo>
                  <a:pt x="23" y="74"/>
                  <a:pt x="24" y="75"/>
                  <a:pt x="25" y="77"/>
                </a:cubicBezTo>
                <a:lnTo>
                  <a:pt x="67" y="119"/>
                </a:lnTo>
                <a:lnTo>
                  <a:pt x="2" y="185"/>
                </a:lnTo>
                <a:cubicBezTo>
                  <a:pt x="0" y="187"/>
                  <a:pt x="0" y="190"/>
                  <a:pt x="2" y="191"/>
                </a:cubicBezTo>
                <a:lnTo>
                  <a:pt x="97" y="287"/>
                </a:lnTo>
                <a:close/>
              </a:path>
            </a:pathLst>
          </a:custGeom>
          <a:solidFill>
            <a:srgbClr val="0067B4"/>
          </a:solidFill>
          <a:ln>
            <a:noFill/>
          </a:ln>
        </p:spPr>
        <p:txBody>
          <a:bodyPr vert="horz" wrap="square" lIns="68571" tIns="34285" rIns="68571" bIns="34285" numCol="1" anchor="t" anchorCtr="0" compatLnSpc="1"/>
          <a:lstStyle/>
          <a:p>
            <a:endParaRPr lang="zh-CN" altLang="en-US"/>
          </a:p>
        </p:txBody>
      </p:sp>
      <p:sp>
        <p:nvSpPr>
          <p:cNvPr id="46" name="Freeform 30"/>
          <p:cNvSpPr/>
          <p:nvPr/>
        </p:nvSpPr>
        <p:spPr bwMode="auto">
          <a:xfrm>
            <a:off x="1284105" y="3358421"/>
            <a:ext cx="237347" cy="235492"/>
          </a:xfrm>
          <a:custGeom>
            <a:avLst/>
            <a:gdLst>
              <a:gd name="T0" fmla="*/ 69 w 290"/>
              <a:gd name="T1" fmla="*/ 263 h 288"/>
              <a:gd name="T2" fmla="*/ 72 w 290"/>
              <a:gd name="T3" fmla="*/ 266 h 288"/>
              <a:gd name="T4" fmla="*/ 74 w 290"/>
              <a:gd name="T5" fmla="*/ 266 h 288"/>
              <a:gd name="T6" fmla="*/ 77 w 290"/>
              <a:gd name="T7" fmla="*/ 265 h 288"/>
              <a:gd name="T8" fmla="*/ 121 w 290"/>
              <a:gd name="T9" fmla="*/ 221 h 288"/>
              <a:gd name="T10" fmla="*/ 186 w 290"/>
              <a:gd name="T11" fmla="*/ 287 h 288"/>
              <a:gd name="T12" fmla="*/ 189 w 290"/>
              <a:gd name="T13" fmla="*/ 288 h 288"/>
              <a:gd name="T14" fmla="*/ 193 w 290"/>
              <a:gd name="T15" fmla="*/ 287 h 288"/>
              <a:gd name="T16" fmla="*/ 288 w 290"/>
              <a:gd name="T17" fmla="*/ 191 h 288"/>
              <a:gd name="T18" fmla="*/ 288 w 290"/>
              <a:gd name="T19" fmla="*/ 185 h 288"/>
              <a:gd name="T20" fmla="*/ 223 w 290"/>
              <a:gd name="T21" fmla="*/ 119 h 288"/>
              <a:gd name="T22" fmla="*/ 265 w 290"/>
              <a:gd name="T23" fmla="*/ 77 h 288"/>
              <a:gd name="T24" fmla="*/ 267 w 290"/>
              <a:gd name="T25" fmla="*/ 72 h 288"/>
              <a:gd name="T26" fmla="*/ 263 w 290"/>
              <a:gd name="T27" fmla="*/ 69 h 288"/>
              <a:gd name="T28" fmla="*/ 6 w 290"/>
              <a:gd name="T29" fmla="*/ 0 h 288"/>
              <a:gd name="T30" fmla="*/ 4 w 290"/>
              <a:gd name="T31" fmla="*/ 0 h 288"/>
              <a:gd name="T32" fmla="*/ 1 w 290"/>
              <a:gd name="T33" fmla="*/ 1 h 288"/>
              <a:gd name="T34" fmla="*/ 0 w 290"/>
              <a:gd name="T35" fmla="*/ 5 h 288"/>
              <a:gd name="T36" fmla="*/ 69 w 290"/>
              <a:gd name="T37" fmla="*/ 26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288">
                <a:moveTo>
                  <a:pt x="69" y="263"/>
                </a:moveTo>
                <a:cubicBezTo>
                  <a:pt x="69" y="265"/>
                  <a:pt x="71" y="266"/>
                  <a:pt x="72" y="266"/>
                </a:cubicBezTo>
                <a:cubicBezTo>
                  <a:pt x="73" y="266"/>
                  <a:pt x="73" y="266"/>
                  <a:pt x="74" y="266"/>
                </a:cubicBezTo>
                <a:cubicBezTo>
                  <a:pt x="75" y="266"/>
                  <a:pt x="76" y="266"/>
                  <a:pt x="77" y="265"/>
                </a:cubicBezTo>
                <a:lnTo>
                  <a:pt x="121" y="221"/>
                </a:lnTo>
                <a:lnTo>
                  <a:pt x="186" y="287"/>
                </a:lnTo>
                <a:cubicBezTo>
                  <a:pt x="187" y="288"/>
                  <a:pt x="188" y="288"/>
                  <a:pt x="189" y="288"/>
                </a:cubicBezTo>
                <a:cubicBezTo>
                  <a:pt x="191" y="288"/>
                  <a:pt x="192" y="288"/>
                  <a:pt x="193" y="287"/>
                </a:cubicBezTo>
                <a:lnTo>
                  <a:pt x="288" y="191"/>
                </a:lnTo>
                <a:cubicBezTo>
                  <a:pt x="290" y="190"/>
                  <a:pt x="290" y="187"/>
                  <a:pt x="288" y="185"/>
                </a:cubicBezTo>
                <a:lnTo>
                  <a:pt x="223" y="119"/>
                </a:lnTo>
                <a:lnTo>
                  <a:pt x="265" y="77"/>
                </a:lnTo>
                <a:cubicBezTo>
                  <a:pt x="267" y="75"/>
                  <a:pt x="267" y="74"/>
                  <a:pt x="267" y="72"/>
                </a:cubicBezTo>
                <a:cubicBezTo>
                  <a:pt x="266" y="70"/>
                  <a:pt x="265" y="69"/>
                  <a:pt x="263" y="69"/>
                </a:cubicBezTo>
                <a:lnTo>
                  <a:pt x="6" y="0"/>
                </a:lnTo>
                <a:cubicBezTo>
                  <a:pt x="5" y="0"/>
                  <a:pt x="5" y="0"/>
                  <a:pt x="4" y="0"/>
                </a:cubicBezTo>
                <a:cubicBezTo>
                  <a:pt x="3" y="0"/>
                  <a:pt x="2" y="0"/>
                  <a:pt x="1" y="1"/>
                </a:cubicBezTo>
                <a:cubicBezTo>
                  <a:pt x="0" y="2"/>
                  <a:pt x="0" y="4"/>
                  <a:pt x="0" y="5"/>
                </a:cubicBezTo>
                <a:lnTo>
                  <a:pt x="69" y="263"/>
                </a:lnTo>
                <a:close/>
              </a:path>
            </a:pathLst>
          </a:custGeom>
          <a:solidFill>
            <a:srgbClr val="0067B4"/>
          </a:solidFill>
          <a:ln>
            <a:noFill/>
          </a:ln>
        </p:spPr>
        <p:txBody>
          <a:bodyPr vert="horz" wrap="square" lIns="68571" tIns="34285" rIns="68571" bIns="34285" numCol="1" anchor="t" anchorCtr="0" compatLnSpc="1"/>
          <a:lstStyle/>
          <a:p>
            <a:endParaRPr lang="zh-CN" altLang="en-US"/>
          </a:p>
        </p:txBody>
      </p:sp>
      <p:sp>
        <p:nvSpPr>
          <p:cNvPr id="47" name="Freeform 31"/>
          <p:cNvSpPr/>
          <p:nvPr/>
        </p:nvSpPr>
        <p:spPr bwMode="auto">
          <a:xfrm>
            <a:off x="1543209" y="3615681"/>
            <a:ext cx="237347" cy="237472"/>
          </a:xfrm>
          <a:custGeom>
            <a:avLst/>
            <a:gdLst>
              <a:gd name="T0" fmla="*/ 221 w 291"/>
              <a:gd name="T1" fmla="*/ 25 h 289"/>
              <a:gd name="T2" fmla="*/ 218 w 291"/>
              <a:gd name="T3" fmla="*/ 22 h 289"/>
              <a:gd name="T4" fmla="*/ 217 w 291"/>
              <a:gd name="T5" fmla="*/ 22 h 289"/>
              <a:gd name="T6" fmla="*/ 213 w 291"/>
              <a:gd name="T7" fmla="*/ 23 h 289"/>
              <a:gd name="T8" fmla="*/ 170 w 291"/>
              <a:gd name="T9" fmla="*/ 67 h 289"/>
              <a:gd name="T10" fmla="*/ 104 w 291"/>
              <a:gd name="T11" fmla="*/ 2 h 289"/>
              <a:gd name="T12" fmla="*/ 101 w 291"/>
              <a:gd name="T13" fmla="*/ 0 h 289"/>
              <a:gd name="T14" fmla="*/ 97 w 291"/>
              <a:gd name="T15" fmla="*/ 2 h 289"/>
              <a:gd name="T16" fmla="*/ 2 w 291"/>
              <a:gd name="T17" fmla="*/ 97 h 289"/>
              <a:gd name="T18" fmla="*/ 2 w 291"/>
              <a:gd name="T19" fmla="*/ 104 h 289"/>
              <a:gd name="T20" fmla="*/ 67 w 291"/>
              <a:gd name="T21" fmla="*/ 169 h 289"/>
              <a:gd name="T22" fmla="*/ 25 w 291"/>
              <a:gd name="T23" fmla="*/ 212 h 289"/>
              <a:gd name="T24" fmla="*/ 23 w 291"/>
              <a:gd name="T25" fmla="*/ 216 h 289"/>
              <a:gd name="T26" fmla="*/ 27 w 291"/>
              <a:gd name="T27" fmla="*/ 220 h 289"/>
              <a:gd name="T28" fmla="*/ 284 w 291"/>
              <a:gd name="T29" fmla="*/ 289 h 289"/>
              <a:gd name="T30" fmla="*/ 286 w 291"/>
              <a:gd name="T31" fmla="*/ 289 h 289"/>
              <a:gd name="T32" fmla="*/ 289 w 291"/>
              <a:gd name="T33" fmla="*/ 288 h 289"/>
              <a:gd name="T34" fmla="*/ 290 w 291"/>
              <a:gd name="T35" fmla="*/ 283 h 289"/>
              <a:gd name="T36" fmla="*/ 221 w 291"/>
              <a:gd name="T37" fmla="*/ 2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1" h="289">
                <a:moveTo>
                  <a:pt x="221" y="25"/>
                </a:moveTo>
                <a:cubicBezTo>
                  <a:pt x="221" y="24"/>
                  <a:pt x="219" y="22"/>
                  <a:pt x="218" y="22"/>
                </a:cubicBezTo>
                <a:cubicBezTo>
                  <a:pt x="217" y="22"/>
                  <a:pt x="217" y="22"/>
                  <a:pt x="217" y="22"/>
                </a:cubicBezTo>
                <a:cubicBezTo>
                  <a:pt x="215" y="22"/>
                  <a:pt x="214" y="22"/>
                  <a:pt x="213" y="23"/>
                </a:cubicBezTo>
                <a:lnTo>
                  <a:pt x="170" y="67"/>
                </a:lnTo>
                <a:lnTo>
                  <a:pt x="104" y="2"/>
                </a:lnTo>
                <a:cubicBezTo>
                  <a:pt x="103" y="1"/>
                  <a:pt x="102" y="0"/>
                  <a:pt x="101" y="0"/>
                </a:cubicBezTo>
                <a:cubicBezTo>
                  <a:pt x="99" y="0"/>
                  <a:pt x="98" y="1"/>
                  <a:pt x="97" y="2"/>
                </a:cubicBezTo>
                <a:lnTo>
                  <a:pt x="2" y="97"/>
                </a:lnTo>
                <a:cubicBezTo>
                  <a:pt x="0" y="99"/>
                  <a:pt x="0" y="102"/>
                  <a:pt x="2" y="104"/>
                </a:cubicBezTo>
                <a:lnTo>
                  <a:pt x="67" y="169"/>
                </a:lnTo>
                <a:lnTo>
                  <a:pt x="25" y="212"/>
                </a:lnTo>
                <a:cubicBezTo>
                  <a:pt x="24" y="213"/>
                  <a:pt x="23" y="215"/>
                  <a:pt x="23" y="216"/>
                </a:cubicBezTo>
                <a:cubicBezTo>
                  <a:pt x="24" y="218"/>
                  <a:pt x="25" y="219"/>
                  <a:pt x="27" y="220"/>
                </a:cubicBezTo>
                <a:lnTo>
                  <a:pt x="284" y="289"/>
                </a:lnTo>
                <a:cubicBezTo>
                  <a:pt x="285" y="289"/>
                  <a:pt x="285" y="289"/>
                  <a:pt x="286" y="289"/>
                </a:cubicBezTo>
                <a:cubicBezTo>
                  <a:pt x="287" y="289"/>
                  <a:pt x="288" y="288"/>
                  <a:pt x="289" y="288"/>
                </a:cubicBezTo>
                <a:cubicBezTo>
                  <a:pt x="290" y="286"/>
                  <a:pt x="291" y="285"/>
                  <a:pt x="290" y="283"/>
                </a:cubicBezTo>
                <a:lnTo>
                  <a:pt x="221" y="25"/>
                </a:lnTo>
                <a:close/>
              </a:path>
            </a:pathLst>
          </a:custGeom>
          <a:solidFill>
            <a:srgbClr val="0067B4"/>
          </a:solidFill>
          <a:ln>
            <a:noFill/>
          </a:ln>
        </p:spPr>
        <p:txBody>
          <a:bodyPr vert="horz" wrap="square" lIns="68571" tIns="34285" rIns="68571" bIns="34285" numCol="1" anchor="t" anchorCtr="0" compatLnSpc="1"/>
          <a:lstStyle/>
          <a:p>
            <a:endParaRPr lang="zh-CN" altLang="en-US"/>
          </a:p>
        </p:txBody>
      </p:sp>
      <p:sp>
        <p:nvSpPr>
          <p:cNvPr id="48" name="Freeform 32"/>
          <p:cNvSpPr/>
          <p:nvPr/>
        </p:nvSpPr>
        <p:spPr bwMode="auto">
          <a:xfrm>
            <a:off x="1284105" y="3615681"/>
            <a:ext cx="237347" cy="237472"/>
          </a:xfrm>
          <a:custGeom>
            <a:avLst/>
            <a:gdLst>
              <a:gd name="T0" fmla="*/ 193 w 290"/>
              <a:gd name="T1" fmla="*/ 2 h 289"/>
              <a:gd name="T2" fmla="*/ 189 w 290"/>
              <a:gd name="T3" fmla="*/ 0 h 289"/>
              <a:gd name="T4" fmla="*/ 186 w 290"/>
              <a:gd name="T5" fmla="*/ 2 h 289"/>
              <a:gd name="T6" fmla="*/ 121 w 290"/>
              <a:gd name="T7" fmla="*/ 67 h 289"/>
              <a:gd name="T8" fmla="*/ 77 w 290"/>
              <a:gd name="T9" fmla="*/ 23 h 289"/>
              <a:gd name="T10" fmla="*/ 74 w 290"/>
              <a:gd name="T11" fmla="*/ 22 h 289"/>
              <a:gd name="T12" fmla="*/ 72 w 290"/>
              <a:gd name="T13" fmla="*/ 22 h 289"/>
              <a:gd name="T14" fmla="*/ 69 w 290"/>
              <a:gd name="T15" fmla="*/ 25 h 289"/>
              <a:gd name="T16" fmla="*/ 0 w 290"/>
              <a:gd name="T17" fmla="*/ 283 h 289"/>
              <a:gd name="T18" fmla="*/ 1 w 290"/>
              <a:gd name="T19" fmla="*/ 288 h 289"/>
              <a:gd name="T20" fmla="*/ 5 w 290"/>
              <a:gd name="T21" fmla="*/ 289 h 289"/>
              <a:gd name="T22" fmla="*/ 6 w 290"/>
              <a:gd name="T23" fmla="*/ 289 h 289"/>
              <a:gd name="T24" fmla="*/ 263 w 290"/>
              <a:gd name="T25" fmla="*/ 220 h 289"/>
              <a:gd name="T26" fmla="*/ 267 w 290"/>
              <a:gd name="T27" fmla="*/ 216 h 289"/>
              <a:gd name="T28" fmla="*/ 265 w 290"/>
              <a:gd name="T29" fmla="*/ 212 h 289"/>
              <a:gd name="T30" fmla="*/ 223 w 290"/>
              <a:gd name="T31" fmla="*/ 169 h 289"/>
              <a:gd name="T32" fmla="*/ 288 w 290"/>
              <a:gd name="T33" fmla="*/ 104 h 289"/>
              <a:gd name="T34" fmla="*/ 288 w 290"/>
              <a:gd name="T35" fmla="*/ 97 h 289"/>
              <a:gd name="T36" fmla="*/ 193 w 290"/>
              <a:gd name="T37" fmla="*/ 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289">
                <a:moveTo>
                  <a:pt x="193" y="2"/>
                </a:moveTo>
                <a:cubicBezTo>
                  <a:pt x="192" y="1"/>
                  <a:pt x="191" y="0"/>
                  <a:pt x="189" y="0"/>
                </a:cubicBezTo>
                <a:cubicBezTo>
                  <a:pt x="188" y="0"/>
                  <a:pt x="187" y="1"/>
                  <a:pt x="186" y="2"/>
                </a:cubicBezTo>
                <a:lnTo>
                  <a:pt x="121" y="67"/>
                </a:lnTo>
                <a:lnTo>
                  <a:pt x="77" y="23"/>
                </a:lnTo>
                <a:cubicBezTo>
                  <a:pt x="76" y="22"/>
                  <a:pt x="75" y="22"/>
                  <a:pt x="74" y="22"/>
                </a:cubicBezTo>
                <a:cubicBezTo>
                  <a:pt x="73" y="22"/>
                  <a:pt x="73" y="22"/>
                  <a:pt x="72" y="22"/>
                </a:cubicBezTo>
                <a:cubicBezTo>
                  <a:pt x="71" y="22"/>
                  <a:pt x="69" y="24"/>
                  <a:pt x="69" y="25"/>
                </a:cubicBezTo>
                <a:lnTo>
                  <a:pt x="0" y="283"/>
                </a:lnTo>
                <a:cubicBezTo>
                  <a:pt x="0" y="285"/>
                  <a:pt x="0" y="286"/>
                  <a:pt x="1" y="288"/>
                </a:cubicBezTo>
                <a:cubicBezTo>
                  <a:pt x="2" y="288"/>
                  <a:pt x="3" y="289"/>
                  <a:pt x="5" y="289"/>
                </a:cubicBezTo>
                <a:cubicBezTo>
                  <a:pt x="5" y="289"/>
                  <a:pt x="5" y="289"/>
                  <a:pt x="6" y="289"/>
                </a:cubicBezTo>
                <a:lnTo>
                  <a:pt x="263" y="220"/>
                </a:lnTo>
                <a:cubicBezTo>
                  <a:pt x="265" y="219"/>
                  <a:pt x="266" y="218"/>
                  <a:pt x="267" y="216"/>
                </a:cubicBezTo>
                <a:cubicBezTo>
                  <a:pt x="267" y="215"/>
                  <a:pt x="267" y="213"/>
                  <a:pt x="265" y="212"/>
                </a:cubicBezTo>
                <a:lnTo>
                  <a:pt x="223" y="169"/>
                </a:lnTo>
                <a:lnTo>
                  <a:pt x="288" y="104"/>
                </a:lnTo>
                <a:cubicBezTo>
                  <a:pt x="290" y="102"/>
                  <a:pt x="290" y="99"/>
                  <a:pt x="288" y="97"/>
                </a:cubicBezTo>
                <a:lnTo>
                  <a:pt x="193" y="2"/>
                </a:lnTo>
                <a:close/>
              </a:path>
            </a:pathLst>
          </a:custGeom>
          <a:solidFill>
            <a:srgbClr val="0067B4"/>
          </a:solidFill>
          <a:ln>
            <a:noFill/>
          </a:ln>
        </p:spPr>
        <p:txBody>
          <a:bodyPr vert="horz" wrap="square" lIns="68571" tIns="34285" rIns="68571" bIns="34285" numCol="1" anchor="t" anchorCtr="0" compatLnSpc="1"/>
          <a:lstStyle/>
          <a:p>
            <a:endParaRPr lang="zh-CN" altLang="en-US"/>
          </a:p>
        </p:txBody>
      </p:sp>
      <p:sp>
        <p:nvSpPr>
          <p:cNvPr id="49" name="Freeform 33"/>
          <p:cNvSpPr/>
          <p:nvPr/>
        </p:nvSpPr>
        <p:spPr bwMode="auto">
          <a:xfrm>
            <a:off x="2316264" y="4146108"/>
            <a:ext cx="510294" cy="245386"/>
          </a:xfrm>
          <a:custGeom>
            <a:avLst/>
            <a:gdLst>
              <a:gd name="T0" fmla="*/ 530 w 626"/>
              <a:gd name="T1" fmla="*/ 0 h 300"/>
              <a:gd name="T2" fmla="*/ 97 w 626"/>
              <a:gd name="T3" fmla="*/ 0 h 300"/>
              <a:gd name="T4" fmla="*/ 0 w 626"/>
              <a:gd name="T5" fmla="*/ 73 h 300"/>
              <a:gd name="T6" fmla="*/ 313 w 626"/>
              <a:gd name="T7" fmla="*/ 300 h 300"/>
              <a:gd name="T8" fmla="*/ 626 w 626"/>
              <a:gd name="T9" fmla="*/ 73 h 300"/>
              <a:gd name="T10" fmla="*/ 530 w 626"/>
              <a:gd name="T11" fmla="*/ 0 h 300"/>
            </a:gdLst>
            <a:ahLst/>
            <a:cxnLst>
              <a:cxn ang="0">
                <a:pos x="T0" y="T1"/>
              </a:cxn>
              <a:cxn ang="0">
                <a:pos x="T2" y="T3"/>
              </a:cxn>
              <a:cxn ang="0">
                <a:pos x="T4" y="T5"/>
              </a:cxn>
              <a:cxn ang="0">
                <a:pos x="T6" y="T7"/>
              </a:cxn>
              <a:cxn ang="0">
                <a:pos x="T8" y="T9"/>
              </a:cxn>
              <a:cxn ang="0">
                <a:pos x="T10" y="T11"/>
              </a:cxn>
            </a:cxnLst>
            <a:rect l="0" t="0" r="r" b="b"/>
            <a:pathLst>
              <a:path w="626" h="300">
                <a:moveTo>
                  <a:pt x="530" y="0"/>
                </a:moveTo>
                <a:lnTo>
                  <a:pt x="97" y="0"/>
                </a:lnTo>
                <a:cubicBezTo>
                  <a:pt x="54" y="0"/>
                  <a:pt x="17" y="30"/>
                  <a:pt x="0" y="73"/>
                </a:cubicBezTo>
                <a:lnTo>
                  <a:pt x="313" y="300"/>
                </a:lnTo>
                <a:lnTo>
                  <a:pt x="626" y="73"/>
                </a:lnTo>
                <a:cubicBezTo>
                  <a:pt x="609" y="30"/>
                  <a:pt x="572" y="0"/>
                  <a:pt x="530" y="0"/>
                </a:cubicBezTo>
                <a:close/>
              </a:path>
            </a:pathLst>
          </a:custGeom>
          <a:solidFill>
            <a:srgbClr val="0067B4"/>
          </a:solidFill>
          <a:ln>
            <a:noFill/>
          </a:ln>
        </p:spPr>
        <p:txBody>
          <a:bodyPr vert="horz" wrap="square" lIns="68571" tIns="34285" rIns="68571" bIns="34285" numCol="1" anchor="t" anchorCtr="0" compatLnSpc="1"/>
          <a:lstStyle/>
          <a:p>
            <a:endParaRPr lang="zh-CN" altLang="en-US"/>
          </a:p>
        </p:txBody>
      </p:sp>
      <p:sp>
        <p:nvSpPr>
          <p:cNvPr id="50" name="Freeform 34"/>
          <p:cNvSpPr/>
          <p:nvPr/>
        </p:nvSpPr>
        <p:spPr bwMode="auto">
          <a:xfrm>
            <a:off x="2308353" y="4282655"/>
            <a:ext cx="526117" cy="360164"/>
          </a:xfrm>
          <a:custGeom>
            <a:avLst/>
            <a:gdLst>
              <a:gd name="T0" fmla="*/ 322 w 644"/>
              <a:gd name="T1" fmla="*/ 230 h 440"/>
              <a:gd name="T2" fmla="*/ 311 w 644"/>
              <a:gd name="T3" fmla="*/ 226 h 440"/>
              <a:gd name="T4" fmla="*/ 0 w 644"/>
              <a:gd name="T5" fmla="*/ 0 h 440"/>
              <a:gd name="T6" fmla="*/ 0 w 644"/>
              <a:gd name="T7" fmla="*/ 317 h 440"/>
              <a:gd name="T8" fmla="*/ 106 w 644"/>
              <a:gd name="T9" fmla="*/ 440 h 440"/>
              <a:gd name="T10" fmla="*/ 539 w 644"/>
              <a:gd name="T11" fmla="*/ 440 h 440"/>
              <a:gd name="T12" fmla="*/ 644 w 644"/>
              <a:gd name="T13" fmla="*/ 317 h 440"/>
              <a:gd name="T14" fmla="*/ 644 w 644"/>
              <a:gd name="T15" fmla="*/ 0 h 440"/>
              <a:gd name="T16" fmla="*/ 333 w 644"/>
              <a:gd name="T17" fmla="*/ 226 h 440"/>
              <a:gd name="T18" fmla="*/ 322 w 644"/>
              <a:gd name="T19" fmla="*/ 23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440">
                <a:moveTo>
                  <a:pt x="322" y="230"/>
                </a:moveTo>
                <a:cubicBezTo>
                  <a:pt x="318" y="230"/>
                  <a:pt x="315" y="229"/>
                  <a:pt x="311" y="226"/>
                </a:cubicBezTo>
                <a:lnTo>
                  <a:pt x="0" y="0"/>
                </a:lnTo>
                <a:lnTo>
                  <a:pt x="0" y="317"/>
                </a:lnTo>
                <a:cubicBezTo>
                  <a:pt x="0" y="385"/>
                  <a:pt x="47" y="440"/>
                  <a:pt x="106" y="440"/>
                </a:cubicBezTo>
                <a:lnTo>
                  <a:pt x="539" y="440"/>
                </a:lnTo>
                <a:cubicBezTo>
                  <a:pt x="597" y="440"/>
                  <a:pt x="644" y="385"/>
                  <a:pt x="644" y="317"/>
                </a:cubicBezTo>
                <a:lnTo>
                  <a:pt x="644" y="0"/>
                </a:lnTo>
                <a:lnTo>
                  <a:pt x="333" y="226"/>
                </a:lnTo>
                <a:cubicBezTo>
                  <a:pt x="330" y="229"/>
                  <a:pt x="326" y="230"/>
                  <a:pt x="322" y="230"/>
                </a:cubicBezTo>
                <a:close/>
              </a:path>
            </a:pathLst>
          </a:custGeom>
          <a:solidFill>
            <a:srgbClr val="0067B4"/>
          </a:solidFill>
          <a:ln>
            <a:noFill/>
          </a:ln>
        </p:spPr>
        <p:txBody>
          <a:bodyPr vert="horz" wrap="square" lIns="68571" tIns="34285" rIns="68571" bIns="34285" numCol="1" anchor="t" anchorCtr="0" compatLnSpc="1"/>
          <a:lstStyle/>
          <a:p>
            <a:endParaRPr lang="zh-CN" altLang="en-US"/>
          </a:p>
        </p:txBody>
      </p:sp>
      <p:sp>
        <p:nvSpPr>
          <p:cNvPr id="51" name="Freeform 35"/>
          <p:cNvSpPr>
            <a:spLocks noEditPoints="1"/>
          </p:cNvSpPr>
          <p:nvPr/>
        </p:nvSpPr>
        <p:spPr bwMode="auto">
          <a:xfrm>
            <a:off x="4400942" y="4150067"/>
            <a:ext cx="397554" cy="488795"/>
          </a:xfrm>
          <a:custGeom>
            <a:avLst/>
            <a:gdLst>
              <a:gd name="T0" fmla="*/ 0 w 486"/>
              <a:gd name="T1" fmla="*/ 262 h 598"/>
              <a:gd name="T2" fmla="*/ 0 w 486"/>
              <a:gd name="T3" fmla="*/ 500 h 598"/>
              <a:gd name="T4" fmla="*/ 98 w 486"/>
              <a:gd name="T5" fmla="*/ 598 h 598"/>
              <a:gd name="T6" fmla="*/ 388 w 486"/>
              <a:gd name="T7" fmla="*/ 598 h 598"/>
              <a:gd name="T8" fmla="*/ 486 w 486"/>
              <a:gd name="T9" fmla="*/ 500 h 598"/>
              <a:gd name="T10" fmla="*/ 486 w 486"/>
              <a:gd name="T11" fmla="*/ 262 h 598"/>
              <a:gd name="T12" fmla="*/ 445 w 486"/>
              <a:gd name="T13" fmla="*/ 262 h 598"/>
              <a:gd name="T14" fmla="*/ 445 w 486"/>
              <a:gd name="T15" fmla="*/ 199 h 598"/>
              <a:gd name="T16" fmla="*/ 246 w 486"/>
              <a:gd name="T17" fmla="*/ 0 h 598"/>
              <a:gd name="T18" fmla="*/ 48 w 486"/>
              <a:gd name="T19" fmla="*/ 199 h 598"/>
              <a:gd name="T20" fmla="*/ 48 w 486"/>
              <a:gd name="T21" fmla="*/ 262 h 598"/>
              <a:gd name="T22" fmla="*/ 0 w 486"/>
              <a:gd name="T23" fmla="*/ 262 h 598"/>
              <a:gd name="T24" fmla="*/ 370 w 486"/>
              <a:gd name="T25" fmla="*/ 262 h 598"/>
              <a:gd name="T26" fmla="*/ 122 w 486"/>
              <a:gd name="T27" fmla="*/ 262 h 598"/>
              <a:gd name="T28" fmla="*/ 123 w 486"/>
              <a:gd name="T29" fmla="*/ 199 h 598"/>
              <a:gd name="T30" fmla="*/ 246 w 486"/>
              <a:gd name="T31" fmla="*/ 75 h 598"/>
              <a:gd name="T32" fmla="*/ 370 w 486"/>
              <a:gd name="T33" fmla="*/ 199 h 598"/>
              <a:gd name="T34" fmla="*/ 370 w 486"/>
              <a:gd name="T35" fmla="*/ 262 h 598"/>
              <a:gd name="T36" fmla="*/ 276 w 486"/>
              <a:gd name="T37" fmla="*/ 438 h 598"/>
              <a:gd name="T38" fmla="*/ 276 w 486"/>
              <a:gd name="T39" fmla="*/ 438 h 598"/>
              <a:gd name="T40" fmla="*/ 276 w 486"/>
              <a:gd name="T41" fmla="*/ 491 h 598"/>
              <a:gd name="T42" fmla="*/ 243 w 486"/>
              <a:gd name="T43" fmla="*/ 523 h 598"/>
              <a:gd name="T44" fmla="*/ 210 w 486"/>
              <a:gd name="T45" fmla="*/ 491 h 598"/>
              <a:gd name="T46" fmla="*/ 210 w 486"/>
              <a:gd name="T47" fmla="*/ 438 h 598"/>
              <a:gd name="T48" fmla="*/ 187 w 486"/>
              <a:gd name="T49" fmla="*/ 392 h 598"/>
              <a:gd name="T50" fmla="*/ 243 w 486"/>
              <a:gd name="T51" fmla="*/ 336 h 598"/>
              <a:gd name="T52" fmla="*/ 299 w 486"/>
              <a:gd name="T53" fmla="*/ 392 h 598"/>
              <a:gd name="T54" fmla="*/ 276 w 486"/>
              <a:gd name="T55" fmla="*/ 43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6" h="598">
                <a:moveTo>
                  <a:pt x="0" y="262"/>
                </a:moveTo>
                <a:lnTo>
                  <a:pt x="0" y="500"/>
                </a:lnTo>
                <a:cubicBezTo>
                  <a:pt x="0" y="554"/>
                  <a:pt x="44" y="598"/>
                  <a:pt x="98" y="598"/>
                </a:cubicBezTo>
                <a:lnTo>
                  <a:pt x="388" y="598"/>
                </a:lnTo>
                <a:cubicBezTo>
                  <a:pt x="442" y="598"/>
                  <a:pt x="486" y="554"/>
                  <a:pt x="486" y="500"/>
                </a:cubicBezTo>
                <a:lnTo>
                  <a:pt x="486" y="262"/>
                </a:lnTo>
                <a:lnTo>
                  <a:pt x="445" y="262"/>
                </a:lnTo>
                <a:lnTo>
                  <a:pt x="445" y="199"/>
                </a:lnTo>
                <a:cubicBezTo>
                  <a:pt x="445" y="89"/>
                  <a:pt x="356" y="0"/>
                  <a:pt x="246" y="0"/>
                </a:cubicBezTo>
                <a:cubicBezTo>
                  <a:pt x="137" y="0"/>
                  <a:pt x="48" y="89"/>
                  <a:pt x="48" y="199"/>
                </a:cubicBezTo>
                <a:lnTo>
                  <a:pt x="48" y="262"/>
                </a:lnTo>
                <a:lnTo>
                  <a:pt x="0" y="262"/>
                </a:lnTo>
                <a:close/>
                <a:moveTo>
                  <a:pt x="370" y="262"/>
                </a:moveTo>
                <a:lnTo>
                  <a:pt x="122" y="262"/>
                </a:lnTo>
                <a:lnTo>
                  <a:pt x="123" y="199"/>
                </a:lnTo>
                <a:cubicBezTo>
                  <a:pt x="123" y="131"/>
                  <a:pt x="178" y="75"/>
                  <a:pt x="246" y="75"/>
                </a:cubicBezTo>
                <a:cubicBezTo>
                  <a:pt x="315" y="75"/>
                  <a:pt x="370" y="131"/>
                  <a:pt x="370" y="199"/>
                </a:cubicBezTo>
                <a:lnTo>
                  <a:pt x="370" y="262"/>
                </a:lnTo>
                <a:close/>
                <a:moveTo>
                  <a:pt x="276" y="438"/>
                </a:moveTo>
                <a:lnTo>
                  <a:pt x="276" y="438"/>
                </a:lnTo>
                <a:lnTo>
                  <a:pt x="276" y="491"/>
                </a:lnTo>
                <a:cubicBezTo>
                  <a:pt x="276" y="509"/>
                  <a:pt x="261" y="523"/>
                  <a:pt x="243" y="523"/>
                </a:cubicBezTo>
                <a:cubicBezTo>
                  <a:pt x="225" y="523"/>
                  <a:pt x="210" y="509"/>
                  <a:pt x="210" y="491"/>
                </a:cubicBezTo>
                <a:lnTo>
                  <a:pt x="210" y="438"/>
                </a:lnTo>
                <a:cubicBezTo>
                  <a:pt x="196" y="428"/>
                  <a:pt x="187" y="411"/>
                  <a:pt x="187" y="392"/>
                </a:cubicBezTo>
                <a:cubicBezTo>
                  <a:pt x="187" y="362"/>
                  <a:pt x="212" y="336"/>
                  <a:pt x="243" y="336"/>
                </a:cubicBezTo>
                <a:cubicBezTo>
                  <a:pt x="274" y="336"/>
                  <a:pt x="299" y="362"/>
                  <a:pt x="299" y="392"/>
                </a:cubicBezTo>
                <a:cubicBezTo>
                  <a:pt x="299" y="411"/>
                  <a:pt x="290" y="428"/>
                  <a:pt x="276" y="438"/>
                </a:cubicBezTo>
                <a:close/>
              </a:path>
            </a:pathLst>
          </a:custGeom>
          <a:solidFill>
            <a:srgbClr val="0067B4"/>
          </a:solidFill>
          <a:ln>
            <a:noFill/>
          </a:ln>
        </p:spPr>
        <p:txBody>
          <a:bodyPr vert="horz" wrap="square" lIns="68571" tIns="34285" rIns="68571" bIns="34285" numCol="1" anchor="t" anchorCtr="0" compatLnSpc="1"/>
          <a:lstStyle/>
          <a:p>
            <a:endParaRPr lang="zh-CN" altLang="en-US"/>
          </a:p>
        </p:txBody>
      </p:sp>
      <p:sp>
        <p:nvSpPr>
          <p:cNvPr id="52" name="Freeform 36"/>
          <p:cNvSpPr>
            <a:spLocks noEditPoints="1"/>
          </p:cNvSpPr>
          <p:nvPr/>
        </p:nvSpPr>
        <p:spPr bwMode="auto">
          <a:xfrm>
            <a:off x="1203012" y="1030703"/>
            <a:ext cx="656657" cy="554099"/>
          </a:xfrm>
          <a:custGeom>
            <a:avLst/>
            <a:gdLst>
              <a:gd name="T0" fmla="*/ 563 w 803"/>
              <a:gd name="T1" fmla="*/ 421 h 678"/>
              <a:gd name="T2" fmla="*/ 445 w 803"/>
              <a:gd name="T3" fmla="*/ 421 h 678"/>
              <a:gd name="T4" fmla="*/ 445 w 803"/>
              <a:gd name="T5" fmla="*/ 540 h 678"/>
              <a:gd name="T6" fmla="*/ 358 w 803"/>
              <a:gd name="T7" fmla="*/ 540 h 678"/>
              <a:gd name="T8" fmla="*/ 358 w 803"/>
              <a:gd name="T9" fmla="*/ 421 h 678"/>
              <a:gd name="T10" fmla="*/ 240 w 803"/>
              <a:gd name="T11" fmla="*/ 421 h 678"/>
              <a:gd name="T12" fmla="*/ 240 w 803"/>
              <a:gd name="T13" fmla="*/ 334 h 678"/>
              <a:gd name="T14" fmla="*/ 358 w 803"/>
              <a:gd name="T15" fmla="*/ 334 h 678"/>
              <a:gd name="T16" fmla="*/ 358 w 803"/>
              <a:gd name="T17" fmla="*/ 215 h 678"/>
              <a:gd name="T18" fmla="*/ 445 w 803"/>
              <a:gd name="T19" fmla="*/ 215 h 678"/>
              <a:gd name="T20" fmla="*/ 445 w 803"/>
              <a:gd name="T21" fmla="*/ 334 h 678"/>
              <a:gd name="T22" fmla="*/ 563 w 803"/>
              <a:gd name="T23" fmla="*/ 334 h 678"/>
              <a:gd name="T24" fmla="*/ 563 w 803"/>
              <a:gd name="T25" fmla="*/ 421 h 678"/>
              <a:gd name="T26" fmla="*/ 737 w 803"/>
              <a:gd name="T27" fmla="*/ 218 h 678"/>
              <a:gd name="T28" fmla="*/ 401 w 803"/>
              <a:gd name="T29" fmla="*/ 161 h 678"/>
              <a:gd name="T30" fmla="*/ 66 w 803"/>
              <a:gd name="T31" fmla="*/ 218 h 678"/>
              <a:gd name="T32" fmla="*/ 402 w 803"/>
              <a:gd name="T33" fmla="*/ 678 h 678"/>
              <a:gd name="T34" fmla="*/ 737 w 803"/>
              <a:gd name="T35" fmla="*/ 2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3" h="678">
                <a:moveTo>
                  <a:pt x="563" y="421"/>
                </a:moveTo>
                <a:lnTo>
                  <a:pt x="445" y="421"/>
                </a:lnTo>
                <a:lnTo>
                  <a:pt x="445" y="540"/>
                </a:lnTo>
                <a:lnTo>
                  <a:pt x="358" y="540"/>
                </a:lnTo>
                <a:lnTo>
                  <a:pt x="358" y="421"/>
                </a:lnTo>
                <a:lnTo>
                  <a:pt x="240" y="421"/>
                </a:lnTo>
                <a:lnTo>
                  <a:pt x="240" y="334"/>
                </a:lnTo>
                <a:lnTo>
                  <a:pt x="358" y="334"/>
                </a:lnTo>
                <a:lnTo>
                  <a:pt x="358" y="215"/>
                </a:lnTo>
                <a:lnTo>
                  <a:pt x="445" y="215"/>
                </a:lnTo>
                <a:lnTo>
                  <a:pt x="445" y="334"/>
                </a:lnTo>
                <a:lnTo>
                  <a:pt x="563" y="334"/>
                </a:lnTo>
                <a:lnTo>
                  <a:pt x="563" y="421"/>
                </a:lnTo>
                <a:close/>
                <a:moveTo>
                  <a:pt x="737" y="218"/>
                </a:moveTo>
                <a:cubicBezTo>
                  <a:pt x="680" y="0"/>
                  <a:pt x="440" y="138"/>
                  <a:pt x="401" y="161"/>
                </a:cubicBezTo>
                <a:cubicBezTo>
                  <a:pt x="360" y="136"/>
                  <a:pt x="123" y="1"/>
                  <a:pt x="66" y="218"/>
                </a:cubicBezTo>
                <a:cubicBezTo>
                  <a:pt x="0" y="469"/>
                  <a:pt x="400" y="676"/>
                  <a:pt x="402" y="678"/>
                </a:cubicBezTo>
                <a:cubicBezTo>
                  <a:pt x="402" y="678"/>
                  <a:pt x="803" y="466"/>
                  <a:pt x="737" y="218"/>
                </a:cubicBezTo>
                <a:close/>
              </a:path>
            </a:pathLst>
          </a:custGeom>
          <a:solidFill>
            <a:srgbClr val="00B0F0"/>
          </a:solidFill>
          <a:ln>
            <a:noFill/>
          </a:ln>
        </p:spPr>
        <p:txBody>
          <a:bodyPr vert="horz" wrap="square" lIns="68571" tIns="34285" rIns="68571" bIns="34285" numCol="1" anchor="t" anchorCtr="0" compatLnSpc="1"/>
          <a:lstStyle/>
          <a:p>
            <a:endParaRPr lang="zh-CN" altLang="en-US"/>
          </a:p>
        </p:txBody>
      </p:sp>
      <p:sp>
        <p:nvSpPr>
          <p:cNvPr id="53" name="Freeform 37"/>
          <p:cNvSpPr>
            <a:spLocks noEditPoints="1"/>
          </p:cNvSpPr>
          <p:nvPr/>
        </p:nvSpPr>
        <p:spPr bwMode="auto">
          <a:xfrm>
            <a:off x="4367317" y="2563008"/>
            <a:ext cx="462825" cy="502647"/>
          </a:xfrm>
          <a:custGeom>
            <a:avLst/>
            <a:gdLst>
              <a:gd name="T0" fmla="*/ 38 w 566"/>
              <a:gd name="T1" fmla="*/ 38 h 613"/>
              <a:gd name="T2" fmla="*/ 151 w 566"/>
              <a:gd name="T3" fmla="*/ 37 h 613"/>
              <a:gd name="T4" fmla="*/ 271 w 566"/>
              <a:gd name="T5" fmla="*/ 5 h 613"/>
              <a:gd name="T6" fmla="*/ 283 w 566"/>
              <a:gd name="T7" fmla="*/ 0 h 613"/>
              <a:gd name="T8" fmla="*/ 294 w 566"/>
              <a:gd name="T9" fmla="*/ 5 h 613"/>
              <a:gd name="T10" fmla="*/ 415 w 566"/>
              <a:gd name="T11" fmla="*/ 37 h 613"/>
              <a:gd name="T12" fmla="*/ 528 w 566"/>
              <a:gd name="T13" fmla="*/ 38 h 613"/>
              <a:gd name="T14" fmla="*/ 566 w 566"/>
              <a:gd name="T15" fmla="*/ 33 h 613"/>
              <a:gd name="T16" fmla="*/ 566 w 566"/>
              <a:gd name="T17" fmla="*/ 77 h 613"/>
              <a:gd name="T18" fmla="*/ 486 w 566"/>
              <a:gd name="T19" fmla="*/ 464 h 613"/>
              <a:gd name="T20" fmla="*/ 291 w 566"/>
              <a:gd name="T21" fmla="*/ 611 h 613"/>
              <a:gd name="T22" fmla="*/ 283 w 566"/>
              <a:gd name="T23" fmla="*/ 613 h 613"/>
              <a:gd name="T24" fmla="*/ 275 w 566"/>
              <a:gd name="T25" fmla="*/ 611 h 613"/>
              <a:gd name="T26" fmla="*/ 80 w 566"/>
              <a:gd name="T27" fmla="*/ 464 h 613"/>
              <a:gd name="T28" fmla="*/ 0 w 566"/>
              <a:gd name="T29" fmla="*/ 77 h 613"/>
              <a:gd name="T30" fmla="*/ 0 w 566"/>
              <a:gd name="T31" fmla="*/ 33 h 613"/>
              <a:gd name="T32" fmla="*/ 38 w 566"/>
              <a:gd name="T33" fmla="*/ 38 h 613"/>
              <a:gd name="T34" fmla="*/ 283 w 566"/>
              <a:gd name="T35" fmla="*/ 312 h 613"/>
              <a:gd name="T36" fmla="*/ 283 w 566"/>
              <a:gd name="T37" fmla="*/ 312 h 613"/>
              <a:gd name="T38" fmla="*/ 472 w 566"/>
              <a:gd name="T39" fmla="*/ 312 h 613"/>
              <a:gd name="T40" fmla="*/ 496 w 566"/>
              <a:gd name="T41" fmla="*/ 117 h 613"/>
              <a:gd name="T42" fmla="*/ 407 w 566"/>
              <a:gd name="T43" fmla="*/ 113 h 613"/>
              <a:gd name="T44" fmla="*/ 283 w 566"/>
              <a:gd name="T45" fmla="*/ 81 h 613"/>
              <a:gd name="T46" fmla="*/ 283 w 566"/>
              <a:gd name="T47" fmla="*/ 312 h 613"/>
              <a:gd name="T48" fmla="*/ 283 w 566"/>
              <a:gd name="T49" fmla="*/ 535 h 613"/>
              <a:gd name="T50" fmla="*/ 283 w 566"/>
              <a:gd name="T51" fmla="*/ 535 h 613"/>
              <a:gd name="T52" fmla="*/ 283 w 566"/>
              <a:gd name="T53" fmla="*/ 312 h 613"/>
              <a:gd name="T54" fmla="*/ 94 w 566"/>
              <a:gd name="T55" fmla="*/ 312 h 613"/>
              <a:gd name="T56" fmla="*/ 137 w 566"/>
              <a:gd name="T57" fmla="*/ 423 h 613"/>
              <a:gd name="T58" fmla="*/ 283 w 566"/>
              <a:gd name="T59" fmla="*/ 535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6" h="613">
                <a:moveTo>
                  <a:pt x="38" y="38"/>
                </a:moveTo>
                <a:cubicBezTo>
                  <a:pt x="74" y="43"/>
                  <a:pt x="112" y="42"/>
                  <a:pt x="151" y="37"/>
                </a:cubicBezTo>
                <a:cubicBezTo>
                  <a:pt x="190" y="32"/>
                  <a:pt x="230" y="21"/>
                  <a:pt x="271" y="5"/>
                </a:cubicBezTo>
                <a:lnTo>
                  <a:pt x="283" y="0"/>
                </a:lnTo>
                <a:lnTo>
                  <a:pt x="294" y="5"/>
                </a:lnTo>
                <a:cubicBezTo>
                  <a:pt x="336" y="21"/>
                  <a:pt x="376" y="32"/>
                  <a:pt x="415" y="37"/>
                </a:cubicBezTo>
                <a:cubicBezTo>
                  <a:pt x="454" y="42"/>
                  <a:pt x="491" y="43"/>
                  <a:pt x="528" y="38"/>
                </a:cubicBezTo>
                <a:lnTo>
                  <a:pt x="566" y="33"/>
                </a:lnTo>
                <a:lnTo>
                  <a:pt x="566" y="77"/>
                </a:lnTo>
                <a:cubicBezTo>
                  <a:pt x="564" y="260"/>
                  <a:pt x="534" y="382"/>
                  <a:pt x="486" y="464"/>
                </a:cubicBezTo>
                <a:cubicBezTo>
                  <a:pt x="436" y="550"/>
                  <a:pt x="368" y="591"/>
                  <a:pt x="291" y="611"/>
                </a:cubicBezTo>
                <a:lnTo>
                  <a:pt x="283" y="613"/>
                </a:lnTo>
                <a:lnTo>
                  <a:pt x="275" y="611"/>
                </a:lnTo>
                <a:cubicBezTo>
                  <a:pt x="198" y="591"/>
                  <a:pt x="130" y="550"/>
                  <a:pt x="80" y="464"/>
                </a:cubicBezTo>
                <a:cubicBezTo>
                  <a:pt x="32" y="382"/>
                  <a:pt x="2" y="260"/>
                  <a:pt x="0" y="77"/>
                </a:cubicBezTo>
                <a:lnTo>
                  <a:pt x="0" y="33"/>
                </a:lnTo>
                <a:lnTo>
                  <a:pt x="38" y="38"/>
                </a:lnTo>
                <a:close/>
                <a:moveTo>
                  <a:pt x="283" y="312"/>
                </a:moveTo>
                <a:lnTo>
                  <a:pt x="283" y="312"/>
                </a:lnTo>
                <a:lnTo>
                  <a:pt x="472" y="312"/>
                </a:lnTo>
                <a:cubicBezTo>
                  <a:pt x="485" y="259"/>
                  <a:pt x="493" y="195"/>
                  <a:pt x="496" y="117"/>
                </a:cubicBezTo>
                <a:cubicBezTo>
                  <a:pt x="467" y="119"/>
                  <a:pt x="437" y="117"/>
                  <a:pt x="407" y="113"/>
                </a:cubicBezTo>
                <a:cubicBezTo>
                  <a:pt x="367" y="108"/>
                  <a:pt x="325" y="97"/>
                  <a:pt x="283" y="81"/>
                </a:cubicBezTo>
                <a:lnTo>
                  <a:pt x="283" y="312"/>
                </a:lnTo>
                <a:close/>
                <a:moveTo>
                  <a:pt x="283" y="535"/>
                </a:moveTo>
                <a:lnTo>
                  <a:pt x="283" y="535"/>
                </a:lnTo>
                <a:lnTo>
                  <a:pt x="283" y="312"/>
                </a:lnTo>
                <a:lnTo>
                  <a:pt x="94" y="312"/>
                </a:lnTo>
                <a:cubicBezTo>
                  <a:pt x="105" y="357"/>
                  <a:pt x="120" y="393"/>
                  <a:pt x="137" y="423"/>
                </a:cubicBezTo>
                <a:cubicBezTo>
                  <a:pt x="174" y="486"/>
                  <a:pt x="225" y="518"/>
                  <a:pt x="283" y="535"/>
                </a:cubicBezTo>
                <a:close/>
              </a:path>
            </a:pathLst>
          </a:custGeom>
          <a:solidFill>
            <a:srgbClr val="0282D0"/>
          </a:solidFill>
          <a:ln>
            <a:noFill/>
          </a:ln>
        </p:spPr>
        <p:txBody>
          <a:bodyPr vert="horz" wrap="square" lIns="68571" tIns="34285" rIns="68571" bIns="34285" numCol="1" anchor="t" anchorCtr="0" compatLnSpc="1"/>
          <a:lstStyle/>
          <a:p>
            <a:endParaRPr lang="zh-CN" altLang="en-US"/>
          </a:p>
        </p:txBody>
      </p:sp>
      <p:sp>
        <p:nvSpPr>
          <p:cNvPr id="54" name="Freeform 38"/>
          <p:cNvSpPr>
            <a:spLocks noEditPoints="1"/>
          </p:cNvSpPr>
          <p:nvPr/>
        </p:nvSpPr>
        <p:spPr bwMode="auto">
          <a:xfrm>
            <a:off x="2369668" y="2545198"/>
            <a:ext cx="401509" cy="516499"/>
          </a:xfrm>
          <a:custGeom>
            <a:avLst/>
            <a:gdLst>
              <a:gd name="T0" fmla="*/ 2 w 491"/>
              <a:gd name="T1" fmla="*/ 492 h 631"/>
              <a:gd name="T2" fmla="*/ 121 w 491"/>
              <a:gd name="T3" fmla="*/ 631 h 631"/>
              <a:gd name="T4" fmla="*/ 122 w 491"/>
              <a:gd name="T5" fmla="*/ 631 h 631"/>
              <a:gd name="T6" fmla="*/ 131 w 491"/>
              <a:gd name="T7" fmla="*/ 631 h 631"/>
              <a:gd name="T8" fmla="*/ 244 w 491"/>
              <a:gd name="T9" fmla="*/ 595 h 631"/>
              <a:gd name="T10" fmla="*/ 247 w 491"/>
              <a:gd name="T11" fmla="*/ 556 h 631"/>
              <a:gd name="T12" fmla="*/ 184 w 491"/>
              <a:gd name="T13" fmla="*/ 498 h 631"/>
              <a:gd name="T14" fmla="*/ 202 w 491"/>
              <a:gd name="T15" fmla="*/ 457 h 631"/>
              <a:gd name="T16" fmla="*/ 162 w 491"/>
              <a:gd name="T17" fmla="*/ 401 h 631"/>
              <a:gd name="T18" fmla="*/ 170 w 491"/>
              <a:gd name="T19" fmla="*/ 372 h 631"/>
              <a:gd name="T20" fmla="*/ 213 w 491"/>
              <a:gd name="T21" fmla="*/ 344 h 631"/>
              <a:gd name="T22" fmla="*/ 198 w 491"/>
              <a:gd name="T23" fmla="*/ 305 h 631"/>
              <a:gd name="T24" fmla="*/ 256 w 491"/>
              <a:gd name="T25" fmla="*/ 246 h 631"/>
              <a:gd name="T26" fmla="*/ 307 w 491"/>
              <a:gd name="T27" fmla="*/ 83 h 631"/>
              <a:gd name="T28" fmla="*/ 2 w 491"/>
              <a:gd name="T29" fmla="*/ 273 h 631"/>
              <a:gd name="T30" fmla="*/ 2 w 491"/>
              <a:gd name="T31" fmla="*/ 492 h 631"/>
              <a:gd name="T32" fmla="*/ 221 w 491"/>
              <a:gd name="T33" fmla="*/ 305 h 631"/>
              <a:gd name="T34" fmla="*/ 256 w 491"/>
              <a:gd name="T35" fmla="*/ 340 h 631"/>
              <a:gd name="T36" fmla="*/ 436 w 491"/>
              <a:gd name="T37" fmla="*/ 340 h 631"/>
              <a:gd name="T38" fmla="*/ 436 w 491"/>
              <a:gd name="T39" fmla="*/ 270 h 631"/>
              <a:gd name="T40" fmla="*/ 265 w 491"/>
              <a:gd name="T41" fmla="*/ 270 h 631"/>
              <a:gd name="T42" fmla="*/ 349 w 491"/>
              <a:gd name="T43" fmla="*/ 366 h 631"/>
              <a:gd name="T44" fmla="*/ 192 w 491"/>
              <a:gd name="T45" fmla="*/ 382 h 631"/>
              <a:gd name="T46" fmla="*/ 221 w 491"/>
              <a:gd name="T47" fmla="*/ 436 h 631"/>
              <a:gd name="T48" fmla="*/ 349 w 491"/>
              <a:gd name="T49" fmla="*/ 436 h 631"/>
              <a:gd name="T50" fmla="*/ 491 w 491"/>
              <a:gd name="T51" fmla="*/ 401 h 631"/>
              <a:gd name="T52" fmla="*/ 349 w 491"/>
              <a:gd name="T53" fmla="*/ 366 h 631"/>
              <a:gd name="T54" fmla="*/ 484 w 491"/>
              <a:gd name="T55" fmla="*/ 498 h 631"/>
              <a:gd name="T56" fmla="*/ 349 w 491"/>
              <a:gd name="T57" fmla="*/ 463 h 631"/>
              <a:gd name="T58" fmla="*/ 256 w 491"/>
              <a:gd name="T59" fmla="*/ 463 h 631"/>
              <a:gd name="T60" fmla="*/ 208 w 491"/>
              <a:gd name="T61" fmla="*/ 492 h 631"/>
              <a:gd name="T62" fmla="*/ 243 w 491"/>
              <a:gd name="T63" fmla="*/ 533 h 631"/>
              <a:gd name="T64" fmla="*/ 315 w 491"/>
              <a:gd name="T65" fmla="*/ 533 h 631"/>
              <a:gd name="T66" fmla="*/ 303 w 491"/>
              <a:gd name="T67" fmla="*/ 630 h 631"/>
              <a:gd name="T68" fmla="*/ 409 w 491"/>
              <a:gd name="T69" fmla="*/ 630 h 631"/>
              <a:gd name="T70" fmla="*/ 409 w 491"/>
              <a:gd name="T71" fmla="*/ 560 h 631"/>
              <a:gd name="T72" fmla="*/ 303 w 491"/>
              <a:gd name="T73" fmla="*/ 560 h 631"/>
              <a:gd name="T74" fmla="*/ 303 w 491"/>
              <a:gd name="T75" fmla="*/ 630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631">
                <a:moveTo>
                  <a:pt x="2" y="492"/>
                </a:moveTo>
                <a:lnTo>
                  <a:pt x="2" y="492"/>
                </a:lnTo>
                <a:cubicBezTo>
                  <a:pt x="2" y="494"/>
                  <a:pt x="2" y="496"/>
                  <a:pt x="2" y="498"/>
                </a:cubicBezTo>
                <a:cubicBezTo>
                  <a:pt x="2" y="570"/>
                  <a:pt x="51" y="628"/>
                  <a:pt x="121" y="631"/>
                </a:cubicBezTo>
                <a:lnTo>
                  <a:pt x="121" y="631"/>
                </a:lnTo>
                <a:lnTo>
                  <a:pt x="122" y="631"/>
                </a:lnTo>
                <a:cubicBezTo>
                  <a:pt x="124" y="631"/>
                  <a:pt x="125" y="631"/>
                  <a:pt x="127" y="631"/>
                </a:cubicBezTo>
                <a:cubicBezTo>
                  <a:pt x="128" y="631"/>
                  <a:pt x="130" y="631"/>
                  <a:pt x="131" y="631"/>
                </a:cubicBezTo>
                <a:lnTo>
                  <a:pt x="257" y="631"/>
                </a:lnTo>
                <a:cubicBezTo>
                  <a:pt x="249" y="621"/>
                  <a:pt x="244" y="609"/>
                  <a:pt x="244" y="595"/>
                </a:cubicBezTo>
                <a:cubicBezTo>
                  <a:pt x="244" y="580"/>
                  <a:pt x="250" y="567"/>
                  <a:pt x="259" y="556"/>
                </a:cubicBezTo>
                <a:lnTo>
                  <a:pt x="247" y="556"/>
                </a:lnTo>
                <a:lnTo>
                  <a:pt x="243" y="556"/>
                </a:lnTo>
                <a:cubicBezTo>
                  <a:pt x="211" y="556"/>
                  <a:pt x="184" y="530"/>
                  <a:pt x="184" y="498"/>
                </a:cubicBezTo>
                <a:cubicBezTo>
                  <a:pt x="184" y="496"/>
                  <a:pt x="184" y="494"/>
                  <a:pt x="185" y="492"/>
                </a:cubicBezTo>
                <a:cubicBezTo>
                  <a:pt x="186" y="478"/>
                  <a:pt x="192" y="466"/>
                  <a:pt x="202" y="457"/>
                </a:cubicBezTo>
                <a:cubicBezTo>
                  <a:pt x="197" y="455"/>
                  <a:pt x="192" y="453"/>
                  <a:pt x="188" y="450"/>
                </a:cubicBezTo>
                <a:cubicBezTo>
                  <a:pt x="172" y="439"/>
                  <a:pt x="162" y="421"/>
                  <a:pt x="162" y="401"/>
                </a:cubicBezTo>
                <a:cubicBezTo>
                  <a:pt x="162" y="391"/>
                  <a:pt x="165" y="381"/>
                  <a:pt x="170" y="373"/>
                </a:cubicBezTo>
                <a:cubicBezTo>
                  <a:pt x="170" y="372"/>
                  <a:pt x="170" y="372"/>
                  <a:pt x="170" y="372"/>
                </a:cubicBezTo>
                <a:cubicBezTo>
                  <a:pt x="178" y="358"/>
                  <a:pt x="192" y="348"/>
                  <a:pt x="207" y="345"/>
                </a:cubicBezTo>
                <a:cubicBezTo>
                  <a:pt x="209" y="344"/>
                  <a:pt x="211" y="344"/>
                  <a:pt x="213" y="344"/>
                </a:cubicBezTo>
                <a:cubicBezTo>
                  <a:pt x="212" y="343"/>
                  <a:pt x="211" y="342"/>
                  <a:pt x="211" y="342"/>
                </a:cubicBezTo>
                <a:cubicBezTo>
                  <a:pt x="203" y="332"/>
                  <a:pt x="198" y="319"/>
                  <a:pt x="198" y="305"/>
                </a:cubicBezTo>
                <a:cubicBezTo>
                  <a:pt x="198" y="288"/>
                  <a:pt x="205" y="272"/>
                  <a:pt x="217" y="262"/>
                </a:cubicBezTo>
                <a:cubicBezTo>
                  <a:pt x="227" y="252"/>
                  <a:pt x="241" y="246"/>
                  <a:pt x="256" y="246"/>
                </a:cubicBezTo>
                <a:lnTo>
                  <a:pt x="278" y="246"/>
                </a:lnTo>
                <a:cubicBezTo>
                  <a:pt x="306" y="185"/>
                  <a:pt x="316" y="120"/>
                  <a:pt x="307" y="83"/>
                </a:cubicBezTo>
                <a:cubicBezTo>
                  <a:pt x="286" y="0"/>
                  <a:pt x="217" y="20"/>
                  <a:pt x="212" y="67"/>
                </a:cubicBezTo>
                <a:cubicBezTo>
                  <a:pt x="195" y="209"/>
                  <a:pt x="7" y="231"/>
                  <a:pt x="2" y="273"/>
                </a:cubicBezTo>
                <a:cubicBezTo>
                  <a:pt x="2" y="273"/>
                  <a:pt x="0" y="289"/>
                  <a:pt x="2" y="309"/>
                </a:cubicBezTo>
                <a:lnTo>
                  <a:pt x="2" y="492"/>
                </a:lnTo>
                <a:close/>
                <a:moveTo>
                  <a:pt x="256" y="270"/>
                </a:moveTo>
                <a:cubicBezTo>
                  <a:pt x="237" y="270"/>
                  <a:pt x="221" y="286"/>
                  <a:pt x="221" y="305"/>
                </a:cubicBezTo>
                <a:cubicBezTo>
                  <a:pt x="221" y="312"/>
                  <a:pt x="223" y="319"/>
                  <a:pt x="227" y="324"/>
                </a:cubicBezTo>
                <a:cubicBezTo>
                  <a:pt x="233" y="334"/>
                  <a:pt x="244" y="340"/>
                  <a:pt x="256" y="340"/>
                </a:cubicBezTo>
                <a:lnTo>
                  <a:pt x="349" y="340"/>
                </a:lnTo>
                <a:lnTo>
                  <a:pt x="436" y="340"/>
                </a:lnTo>
                <a:cubicBezTo>
                  <a:pt x="455" y="340"/>
                  <a:pt x="471" y="324"/>
                  <a:pt x="471" y="305"/>
                </a:cubicBezTo>
                <a:cubicBezTo>
                  <a:pt x="471" y="286"/>
                  <a:pt x="455" y="270"/>
                  <a:pt x="436" y="270"/>
                </a:cubicBezTo>
                <a:lnTo>
                  <a:pt x="349" y="270"/>
                </a:lnTo>
                <a:lnTo>
                  <a:pt x="265" y="270"/>
                </a:lnTo>
                <a:lnTo>
                  <a:pt x="256" y="270"/>
                </a:lnTo>
                <a:close/>
                <a:moveTo>
                  <a:pt x="349" y="366"/>
                </a:moveTo>
                <a:lnTo>
                  <a:pt x="221" y="366"/>
                </a:lnTo>
                <a:cubicBezTo>
                  <a:pt x="209" y="366"/>
                  <a:pt x="198" y="372"/>
                  <a:pt x="192" y="382"/>
                </a:cubicBezTo>
                <a:cubicBezTo>
                  <a:pt x="188" y="387"/>
                  <a:pt x="186" y="394"/>
                  <a:pt x="186" y="401"/>
                </a:cubicBezTo>
                <a:cubicBezTo>
                  <a:pt x="186" y="421"/>
                  <a:pt x="201" y="436"/>
                  <a:pt x="221" y="436"/>
                </a:cubicBezTo>
                <a:lnTo>
                  <a:pt x="245" y="436"/>
                </a:lnTo>
                <a:lnTo>
                  <a:pt x="349" y="436"/>
                </a:lnTo>
                <a:lnTo>
                  <a:pt x="456" y="436"/>
                </a:lnTo>
                <a:cubicBezTo>
                  <a:pt x="475" y="436"/>
                  <a:pt x="491" y="421"/>
                  <a:pt x="491" y="401"/>
                </a:cubicBezTo>
                <a:cubicBezTo>
                  <a:pt x="491" y="382"/>
                  <a:pt x="475" y="366"/>
                  <a:pt x="456" y="366"/>
                </a:cubicBezTo>
                <a:lnTo>
                  <a:pt x="349" y="366"/>
                </a:lnTo>
                <a:close/>
                <a:moveTo>
                  <a:pt x="449" y="533"/>
                </a:moveTo>
                <a:cubicBezTo>
                  <a:pt x="469" y="533"/>
                  <a:pt x="484" y="517"/>
                  <a:pt x="484" y="498"/>
                </a:cubicBezTo>
                <a:cubicBezTo>
                  <a:pt x="484" y="479"/>
                  <a:pt x="469" y="463"/>
                  <a:pt x="449" y="463"/>
                </a:cubicBezTo>
                <a:lnTo>
                  <a:pt x="349" y="463"/>
                </a:lnTo>
                <a:lnTo>
                  <a:pt x="315" y="463"/>
                </a:lnTo>
                <a:lnTo>
                  <a:pt x="256" y="463"/>
                </a:lnTo>
                <a:lnTo>
                  <a:pt x="243" y="463"/>
                </a:lnTo>
                <a:cubicBezTo>
                  <a:pt x="225" y="463"/>
                  <a:pt x="211" y="476"/>
                  <a:pt x="208" y="492"/>
                </a:cubicBezTo>
                <a:cubicBezTo>
                  <a:pt x="208" y="494"/>
                  <a:pt x="208" y="496"/>
                  <a:pt x="208" y="498"/>
                </a:cubicBezTo>
                <a:cubicBezTo>
                  <a:pt x="208" y="517"/>
                  <a:pt x="223" y="533"/>
                  <a:pt x="243" y="533"/>
                </a:cubicBezTo>
                <a:lnTo>
                  <a:pt x="256" y="533"/>
                </a:lnTo>
                <a:lnTo>
                  <a:pt x="315" y="533"/>
                </a:lnTo>
                <a:lnTo>
                  <a:pt x="449" y="533"/>
                </a:lnTo>
                <a:close/>
                <a:moveTo>
                  <a:pt x="303" y="630"/>
                </a:moveTo>
                <a:lnTo>
                  <a:pt x="315" y="630"/>
                </a:lnTo>
                <a:lnTo>
                  <a:pt x="409" y="630"/>
                </a:lnTo>
                <a:cubicBezTo>
                  <a:pt x="429" y="630"/>
                  <a:pt x="444" y="614"/>
                  <a:pt x="444" y="595"/>
                </a:cubicBezTo>
                <a:cubicBezTo>
                  <a:pt x="444" y="575"/>
                  <a:pt x="429" y="560"/>
                  <a:pt x="409" y="560"/>
                </a:cubicBezTo>
                <a:lnTo>
                  <a:pt x="315" y="560"/>
                </a:lnTo>
                <a:lnTo>
                  <a:pt x="303" y="560"/>
                </a:lnTo>
                <a:cubicBezTo>
                  <a:pt x="283" y="560"/>
                  <a:pt x="268" y="575"/>
                  <a:pt x="268" y="595"/>
                </a:cubicBezTo>
                <a:cubicBezTo>
                  <a:pt x="268" y="614"/>
                  <a:pt x="283" y="630"/>
                  <a:pt x="303" y="630"/>
                </a:cubicBezTo>
                <a:close/>
              </a:path>
            </a:pathLst>
          </a:custGeom>
          <a:solidFill>
            <a:srgbClr val="0282D0"/>
          </a:solidFill>
          <a:ln>
            <a:noFill/>
          </a:ln>
        </p:spPr>
        <p:txBody>
          <a:bodyPr vert="horz" wrap="square" lIns="68571" tIns="34285" rIns="68571" bIns="34285" numCol="1" anchor="t" anchorCtr="0" compatLnSpc="1"/>
          <a:lstStyle/>
          <a:p>
            <a:endParaRPr lang="zh-CN" altLang="en-US"/>
          </a:p>
        </p:txBody>
      </p:sp>
      <p:sp>
        <p:nvSpPr>
          <p:cNvPr id="55" name="Freeform 39"/>
          <p:cNvSpPr>
            <a:spLocks noEditPoints="1"/>
          </p:cNvSpPr>
          <p:nvPr/>
        </p:nvSpPr>
        <p:spPr bwMode="auto">
          <a:xfrm>
            <a:off x="2343954" y="3352483"/>
            <a:ext cx="454913" cy="504626"/>
          </a:xfrm>
          <a:custGeom>
            <a:avLst/>
            <a:gdLst>
              <a:gd name="T0" fmla="*/ 78 w 556"/>
              <a:gd name="T1" fmla="*/ 286 h 614"/>
              <a:gd name="T2" fmla="*/ 94 w 556"/>
              <a:gd name="T3" fmla="*/ 292 h 614"/>
              <a:gd name="T4" fmla="*/ 113 w 556"/>
              <a:gd name="T5" fmla="*/ 299 h 614"/>
              <a:gd name="T6" fmla="*/ 132 w 556"/>
              <a:gd name="T7" fmla="*/ 303 h 614"/>
              <a:gd name="T8" fmla="*/ 158 w 556"/>
              <a:gd name="T9" fmla="*/ 308 h 614"/>
              <a:gd name="T10" fmla="*/ 182 w 556"/>
              <a:gd name="T11" fmla="*/ 311 h 614"/>
              <a:gd name="T12" fmla="*/ 215 w 556"/>
              <a:gd name="T13" fmla="*/ 312 h 614"/>
              <a:gd name="T14" fmla="*/ 248 w 556"/>
              <a:gd name="T15" fmla="*/ 311 h 614"/>
              <a:gd name="T16" fmla="*/ 272 w 556"/>
              <a:gd name="T17" fmla="*/ 308 h 614"/>
              <a:gd name="T18" fmla="*/ 298 w 556"/>
              <a:gd name="T19" fmla="*/ 303 h 614"/>
              <a:gd name="T20" fmla="*/ 317 w 556"/>
              <a:gd name="T21" fmla="*/ 299 h 614"/>
              <a:gd name="T22" fmla="*/ 336 w 556"/>
              <a:gd name="T23" fmla="*/ 292 h 614"/>
              <a:gd name="T24" fmla="*/ 352 w 556"/>
              <a:gd name="T25" fmla="*/ 286 h 614"/>
              <a:gd name="T26" fmla="*/ 389 w 556"/>
              <a:gd name="T27" fmla="*/ 253 h 614"/>
              <a:gd name="T28" fmla="*/ 41 w 556"/>
              <a:gd name="T29" fmla="*/ 253 h 614"/>
              <a:gd name="T30" fmla="*/ 462 w 556"/>
              <a:gd name="T31" fmla="*/ 302 h 614"/>
              <a:gd name="T32" fmla="*/ 430 w 556"/>
              <a:gd name="T33" fmla="*/ 307 h 614"/>
              <a:gd name="T34" fmla="*/ 426 w 556"/>
              <a:gd name="T35" fmla="*/ 272 h 614"/>
              <a:gd name="T36" fmla="*/ 4 w 556"/>
              <a:gd name="T37" fmla="*/ 272 h 614"/>
              <a:gd name="T38" fmla="*/ 0 w 556"/>
              <a:gd name="T39" fmla="*/ 526 h 614"/>
              <a:gd name="T40" fmla="*/ 342 w 556"/>
              <a:gd name="T41" fmla="*/ 614 h 614"/>
              <a:gd name="T42" fmla="*/ 430 w 556"/>
              <a:gd name="T43" fmla="*/ 485 h 614"/>
              <a:gd name="T44" fmla="*/ 556 w 556"/>
              <a:gd name="T45" fmla="*/ 396 h 614"/>
              <a:gd name="T46" fmla="*/ 462 w 556"/>
              <a:gd name="T47" fmla="*/ 448 h 614"/>
              <a:gd name="T48" fmla="*/ 430 w 556"/>
              <a:gd name="T49" fmla="*/ 437 h 614"/>
              <a:gd name="T50" fmla="*/ 462 w 556"/>
              <a:gd name="T51" fmla="*/ 345 h 614"/>
              <a:gd name="T52" fmla="*/ 462 w 556"/>
              <a:gd name="T53" fmla="*/ 448 h 614"/>
              <a:gd name="T54" fmla="*/ 139 w 556"/>
              <a:gd name="T55" fmla="*/ 143 h 614"/>
              <a:gd name="T56" fmla="*/ 162 w 556"/>
              <a:gd name="T57" fmla="*/ 53 h 614"/>
              <a:gd name="T58" fmla="*/ 116 w 556"/>
              <a:gd name="T59" fmla="*/ 53 h 614"/>
              <a:gd name="T60" fmla="*/ 139 w 556"/>
              <a:gd name="T61" fmla="*/ 143 h 614"/>
              <a:gd name="T62" fmla="*/ 211 w 556"/>
              <a:gd name="T63" fmla="*/ 114 h 614"/>
              <a:gd name="T64" fmla="*/ 234 w 556"/>
              <a:gd name="T65" fmla="*/ 23 h 614"/>
              <a:gd name="T66" fmla="*/ 188 w 556"/>
              <a:gd name="T67" fmla="*/ 23 h 614"/>
              <a:gd name="T68" fmla="*/ 211 w 556"/>
              <a:gd name="T69" fmla="*/ 114 h 614"/>
              <a:gd name="T70" fmla="*/ 283 w 556"/>
              <a:gd name="T71" fmla="*/ 172 h 614"/>
              <a:gd name="T72" fmla="*/ 305 w 556"/>
              <a:gd name="T73" fmla="*/ 82 h 614"/>
              <a:gd name="T74" fmla="*/ 260 w 556"/>
              <a:gd name="T75" fmla="*/ 82 h 614"/>
              <a:gd name="T76" fmla="*/ 283 w 556"/>
              <a:gd name="T77" fmla="*/ 172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6" h="614">
                <a:moveTo>
                  <a:pt x="55" y="272"/>
                </a:moveTo>
                <a:cubicBezTo>
                  <a:pt x="61" y="276"/>
                  <a:pt x="69" y="281"/>
                  <a:pt x="78" y="286"/>
                </a:cubicBezTo>
                <a:cubicBezTo>
                  <a:pt x="79" y="286"/>
                  <a:pt x="79" y="286"/>
                  <a:pt x="80" y="286"/>
                </a:cubicBezTo>
                <a:cubicBezTo>
                  <a:pt x="84" y="288"/>
                  <a:pt x="89" y="290"/>
                  <a:pt x="94" y="292"/>
                </a:cubicBezTo>
                <a:cubicBezTo>
                  <a:pt x="94" y="292"/>
                  <a:pt x="95" y="293"/>
                  <a:pt x="95" y="293"/>
                </a:cubicBezTo>
                <a:cubicBezTo>
                  <a:pt x="101" y="295"/>
                  <a:pt x="107" y="297"/>
                  <a:pt x="113" y="299"/>
                </a:cubicBezTo>
                <a:cubicBezTo>
                  <a:pt x="114" y="299"/>
                  <a:pt x="115" y="299"/>
                  <a:pt x="116" y="299"/>
                </a:cubicBezTo>
                <a:cubicBezTo>
                  <a:pt x="121" y="301"/>
                  <a:pt x="126" y="302"/>
                  <a:pt x="132" y="303"/>
                </a:cubicBezTo>
                <a:cubicBezTo>
                  <a:pt x="134" y="304"/>
                  <a:pt x="135" y="304"/>
                  <a:pt x="137" y="304"/>
                </a:cubicBezTo>
                <a:cubicBezTo>
                  <a:pt x="144" y="306"/>
                  <a:pt x="151" y="307"/>
                  <a:pt x="158" y="308"/>
                </a:cubicBezTo>
                <a:cubicBezTo>
                  <a:pt x="159" y="308"/>
                  <a:pt x="161" y="309"/>
                  <a:pt x="162" y="309"/>
                </a:cubicBezTo>
                <a:cubicBezTo>
                  <a:pt x="168" y="310"/>
                  <a:pt x="175" y="310"/>
                  <a:pt x="182" y="311"/>
                </a:cubicBezTo>
                <a:cubicBezTo>
                  <a:pt x="184" y="311"/>
                  <a:pt x="187" y="311"/>
                  <a:pt x="189" y="311"/>
                </a:cubicBezTo>
                <a:cubicBezTo>
                  <a:pt x="197" y="312"/>
                  <a:pt x="206" y="312"/>
                  <a:pt x="215" y="312"/>
                </a:cubicBezTo>
                <a:cubicBezTo>
                  <a:pt x="224" y="312"/>
                  <a:pt x="233" y="312"/>
                  <a:pt x="241" y="311"/>
                </a:cubicBezTo>
                <a:cubicBezTo>
                  <a:pt x="243" y="311"/>
                  <a:pt x="246" y="311"/>
                  <a:pt x="248" y="311"/>
                </a:cubicBezTo>
                <a:cubicBezTo>
                  <a:pt x="255" y="310"/>
                  <a:pt x="262" y="310"/>
                  <a:pt x="268" y="309"/>
                </a:cubicBezTo>
                <a:cubicBezTo>
                  <a:pt x="269" y="309"/>
                  <a:pt x="271" y="308"/>
                  <a:pt x="272" y="308"/>
                </a:cubicBezTo>
                <a:cubicBezTo>
                  <a:pt x="279" y="307"/>
                  <a:pt x="286" y="306"/>
                  <a:pt x="293" y="304"/>
                </a:cubicBezTo>
                <a:cubicBezTo>
                  <a:pt x="295" y="304"/>
                  <a:pt x="296" y="304"/>
                  <a:pt x="298" y="303"/>
                </a:cubicBezTo>
                <a:cubicBezTo>
                  <a:pt x="304" y="302"/>
                  <a:pt x="309" y="301"/>
                  <a:pt x="314" y="299"/>
                </a:cubicBezTo>
                <a:cubicBezTo>
                  <a:pt x="315" y="299"/>
                  <a:pt x="316" y="299"/>
                  <a:pt x="317" y="299"/>
                </a:cubicBezTo>
                <a:cubicBezTo>
                  <a:pt x="323" y="297"/>
                  <a:pt x="329" y="295"/>
                  <a:pt x="335" y="293"/>
                </a:cubicBezTo>
                <a:cubicBezTo>
                  <a:pt x="335" y="293"/>
                  <a:pt x="336" y="292"/>
                  <a:pt x="336" y="292"/>
                </a:cubicBezTo>
                <a:cubicBezTo>
                  <a:pt x="341" y="290"/>
                  <a:pt x="346" y="288"/>
                  <a:pt x="350" y="286"/>
                </a:cubicBezTo>
                <a:cubicBezTo>
                  <a:pt x="351" y="286"/>
                  <a:pt x="351" y="286"/>
                  <a:pt x="352" y="286"/>
                </a:cubicBezTo>
                <a:cubicBezTo>
                  <a:pt x="361" y="281"/>
                  <a:pt x="369" y="276"/>
                  <a:pt x="375" y="272"/>
                </a:cubicBezTo>
                <a:cubicBezTo>
                  <a:pt x="384" y="264"/>
                  <a:pt x="389" y="258"/>
                  <a:pt x="389" y="253"/>
                </a:cubicBezTo>
                <a:cubicBezTo>
                  <a:pt x="389" y="236"/>
                  <a:pt x="328" y="194"/>
                  <a:pt x="215" y="194"/>
                </a:cubicBezTo>
                <a:cubicBezTo>
                  <a:pt x="102" y="194"/>
                  <a:pt x="41" y="236"/>
                  <a:pt x="41" y="253"/>
                </a:cubicBezTo>
                <a:cubicBezTo>
                  <a:pt x="41" y="258"/>
                  <a:pt x="46" y="264"/>
                  <a:pt x="55" y="272"/>
                </a:cubicBezTo>
                <a:close/>
                <a:moveTo>
                  <a:pt x="462" y="302"/>
                </a:moveTo>
                <a:lnTo>
                  <a:pt x="462" y="302"/>
                </a:lnTo>
                <a:cubicBezTo>
                  <a:pt x="451" y="302"/>
                  <a:pt x="440" y="304"/>
                  <a:pt x="430" y="307"/>
                </a:cubicBezTo>
                <a:lnTo>
                  <a:pt x="430" y="272"/>
                </a:lnTo>
                <a:lnTo>
                  <a:pt x="426" y="272"/>
                </a:lnTo>
                <a:cubicBezTo>
                  <a:pt x="407" y="318"/>
                  <a:pt x="320" y="353"/>
                  <a:pt x="215" y="353"/>
                </a:cubicBezTo>
                <a:cubicBezTo>
                  <a:pt x="110" y="353"/>
                  <a:pt x="23" y="318"/>
                  <a:pt x="4" y="272"/>
                </a:cubicBezTo>
                <a:lnTo>
                  <a:pt x="0" y="272"/>
                </a:lnTo>
                <a:lnTo>
                  <a:pt x="0" y="526"/>
                </a:lnTo>
                <a:cubicBezTo>
                  <a:pt x="0" y="575"/>
                  <a:pt x="39" y="614"/>
                  <a:pt x="88" y="614"/>
                </a:cubicBezTo>
                <a:lnTo>
                  <a:pt x="342" y="614"/>
                </a:lnTo>
                <a:cubicBezTo>
                  <a:pt x="391" y="614"/>
                  <a:pt x="430" y="575"/>
                  <a:pt x="430" y="526"/>
                </a:cubicBezTo>
                <a:lnTo>
                  <a:pt x="430" y="485"/>
                </a:lnTo>
                <a:cubicBezTo>
                  <a:pt x="440" y="489"/>
                  <a:pt x="451" y="491"/>
                  <a:pt x="462" y="491"/>
                </a:cubicBezTo>
                <a:cubicBezTo>
                  <a:pt x="514" y="491"/>
                  <a:pt x="556" y="449"/>
                  <a:pt x="556" y="396"/>
                </a:cubicBezTo>
                <a:cubicBezTo>
                  <a:pt x="556" y="344"/>
                  <a:pt x="514" y="302"/>
                  <a:pt x="462" y="302"/>
                </a:cubicBezTo>
                <a:close/>
                <a:moveTo>
                  <a:pt x="462" y="448"/>
                </a:moveTo>
                <a:lnTo>
                  <a:pt x="462" y="448"/>
                </a:lnTo>
                <a:cubicBezTo>
                  <a:pt x="450" y="448"/>
                  <a:pt x="439" y="444"/>
                  <a:pt x="430" y="437"/>
                </a:cubicBezTo>
                <a:lnTo>
                  <a:pt x="430" y="356"/>
                </a:lnTo>
                <a:cubicBezTo>
                  <a:pt x="439" y="349"/>
                  <a:pt x="450" y="345"/>
                  <a:pt x="462" y="345"/>
                </a:cubicBezTo>
                <a:cubicBezTo>
                  <a:pt x="490" y="345"/>
                  <a:pt x="513" y="368"/>
                  <a:pt x="513" y="396"/>
                </a:cubicBezTo>
                <a:cubicBezTo>
                  <a:pt x="513" y="425"/>
                  <a:pt x="490" y="448"/>
                  <a:pt x="462" y="448"/>
                </a:cubicBezTo>
                <a:close/>
                <a:moveTo>
                  <a:pt x="139" y="143"/>
                </a:moveTo>
                <a:lnTo>
                  <a:pt x="139" y="143"/>
                </a:lnTo>
                <a:cubicBezTo>
                  <a:pt x="152" y="143"/>
                  <a:pt x="162" y="133"/>
                  <a:pt x="162" y="120"/>
                </a:cubicBezTo>
                <a:lnTo>
                  <a:pt x="162" y="53"/>
                </a:lnTo>
                <a:cubicBezTo>
                  <a:pt x="162" y="40"/>
                  <a:pt x="152" y="30"/>
                  <a:pt x="139" y="30"/>
                </a:cubicBezTo>
                <a:cubicBezTo>
                  <a:pt x="126" y="30"/>
                  <a:pt x="116" y="40"/>
                  <a:pt x="116" y="53"/>
                </a:cubicBezTo>
                <a:lnTo>
                  <a:pt x="116" y="120"/>
                </a:lnTo>
                <a:cubicBezTo>
                  <a:pt x="116" y="133"/>
                  <a:pt x="126" y="143"/>
                  <a:pt x="139" y="143"/>
                </a:cubicBezTo>
                <a:close/>
                <a:moveTo>
                  <a:pt x="211" y="114"/>
                </a:moveTo>
                <a:lnTo>
                  <a:pt x="211" y="114"/>
                </a:lnTo>
                <a:cubicBezTo>
                  <a:pt x="223" y="114"/>
                  <a:pt x="234" y="104"/>
                  <a:pt x="234" y="91"/>
                </a:cubicBezTo>
                <a:lnTo>
                  <a:pt x="234" y="23"/>
                </a:lnTo>
                <a:cubicBezTo>
                  <a:pt x="234" y="11"/>
                  <a:pt x="223" y="0"/>
                  <a:pt x="211" y="0"/>
                </a:cubicBezTo>
                <a:cubicBezTo>
                  <a:pt x="198" y="0"/>
                  <a:pt x="188" y="11"/>
                  <a:pt x="188" y="23"/>
                </a:cubicBezTo>
                <a:lnTo>
                  <a:pt x="188" y="91"/>
                </a:lnTo>
                <a:cubicBezTo>
                  <a:pt x="188" y="104"/>
                  <a:pt x="198" y="114"/>
                  <a:pt x="211" y="114"/>
                </a:cubicBezTo>
                <a:close/>
                <a:moveTo>
                  <a:pt x="283" y="172"/>
                </a:moveTo>
                <a:lnTo>
                  <a:pt x="283" y="172"/>
                </a:lnTo>
                <a:cubicBezTo>
                  <a:pt x="295" y="172"/>
                  <a:pt x="305" y="162"/>
                  <a:pt x="305" y="150"/>
                </a:cubicBezTo>
                <a:lnTo>
                  <a:pt x="305" y="82"/>
                </a:lnTo>
                <a:cubicBezTo>
                  <a:pt x="305" y="69"/>
                  <a:pt x="295" y="59"/>
                  <a:pt x="283" y="59"/>
                </a:cubicBezTo>
                <a:cubicBezTo>
                  <a:pt x="270" y="59"/>
                  <a:pt x="260" y="69"/>
                  <a:pt x="260" y="82"/>
                </a:cubicBezTo>
                <a:lnTo>
                  <a:pt x="260" y="150"/>
                </a:lnTo>
                <a:cubicBezTo>
                  <a:pt x="260" y="162"/>
                  <a:pt x="270" y="172"/>
                  <a:pt x="283" y="172"/>
                </a:cubicBezTo>
                <a:close/>
              </a:path>
            </a:pathLst>
          </a:custGeom>
          <a:solidFill>
            <a:srgbClr val="0067B4"/>
          </a:solidFill>
          <a:ln>
            <a:noFill/>
          </a:ln>
        </p:spPr>
        <p:txBody>
          <a:bodyPr vert="horz" wrap="square" lIns="68571" tIns="34285" rIns="68571" bIns="34285" numCol="1" anchor="t" anchorCtr="0" compatLnSpc="1"/>
          <a:lstStyle/>
          <a:p>
            <a:endParaRPr lang="zh-CN" altLang="en-US"/>
          </a:p>
        </p:txBody>
      </p:sp>
      <p:sp>
        <p:nvSpPr>
          <p:cNvPr id="56" name="Freeform 40"/>
          <p:cNvSpPr/>
          <p:nvPr/>
        </p:nvSpPr>
        <p:spPr bwMode="auto">
          <a:xfrm>
            <a:off x="4335671" y="1829964"/>
            <a:ext cx="528095" cy="486816"/>
          </a:xfrm>
          <a:custGeom>
            <a:avLst/>
            <a:gdLst>
              <a:gd name="T0" fmla="*/ 646 w 646"/>
              <a:gd name="T1" fmla="*/ 149 h 595"/>
              <a:gd name="T2" fmla="*/ 601 w 646"/>
              <a:gd name="T3" fmla="*/ 98 h 595"/>
              <a:gd name="T4" fmla="*/ 282 w 646"/>
              <a:gd name="T5" fmla="*/ 54 h 595"/>
              <a:gd name="T6" fmla="*/ 282 w 646"/>
              <a:gd name="T7" fmla="*/ 42 h 595"/>
              <a:gd name="T8" fmla="*/ 259 w 646"/>
              <a:gd name="T9" fmla="*/ 11 h 595"/>
              <a:gd name="T10" fmla="*/ 173 w 646"/>
              <a:gd name="T11" fmla="*/ 0 h 595"/>
              <a:gd name="T12" fmla="*/ 150 w 646"/>
              <a:gd name="T13" fmla="*/ 12 h 595"/>
              <a:gd name="T14" fmla="*/ 204 w 646"/>
              <a:gd name="T15" fmla="*/ 18 h 595"/>
              <a:gd name="T16" fmla="*/ 240 w 646"/>
              <a:gd name="T17" fmla="*/ 47 h 595"/>
              <a:gd name="T18" fmla="*/ 248 w 646"/>
              <a:gd name="T19" fmla="*/ 74 h 595"/>
              <a:gd name="T20" fmla="*/ 569 w 646"/>
              <a:gd name="T21" fmla="*/ 115 h 595"/>
              <a:gd name="T22" fmla="*/ 617 w 646"/>
              <a:gd name="T23" fmla="*/ 164 h 595"/>
              <a:gd name="T24" fmla="*/ 609 w 646"/>
              <a:gd name="T25" fmla="*/ 530 h 595"/>
              <a:gd name="T26" fmla="*/ 575 w 646"/>
              <a:gd name="T27" fmla="*/ 206 h 595"/>
              <a:gd name="T28" fmla="*/ 534 w 646"/>
              <a:gd name="T29" fmla="*/ 159 h 595"/>
              <a:gd name="T30" fmla="*/ 226 w 646"/>
              <a:gd name="T31" fmla="*/ 118 h 595"/>
              <a:gd name="T32" fmla="*/ 184 w 646"/>
              <a:gd name="T33" fmla="*/ 59 h 595"/>
              <a:gd name="T34" fmla="*/ 76 w 646"/>
              <a:gd name="T35" fmla="*/ 45 h 595"/>
              <a:gd name="T36" fmla="*/ 68 w 646"/>
              <a:gd name="T37" fmla="*/ 105 h 595"/>
              <a:gd name="T38" fmla="*/ 0 w 646"/>
              <a:gd name="T39" fmla="*/ 99 h 595"/>
              <a:gd name="T40" fmla="*/ 60 w 646"/>
              <a:gd name="T41" fmla="*/ 508 h 595"/>
              <a:gd name="T42" fmla="*/ 622 w 646"/>
              <a:gd name="T43" fmla="*/ 595 h 595"/>
              <a:gd name="T44" fmla="*/ 646 w 646"/>
              <a:gd name="T45" fmla="*/ 149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6" h="595">
                <a:moveTo>
                  <a:pt x="646" y="149"/>
                </a:moveTo>
                <a:cubicBezTo>
                  <a:pt x="646" y="149"/>
                  <a:pt x="643" y="106"/>
                  <a:pt x="601" y="98"/>
                </a:cubicBezTo>
                <a:cubicBezTo>
                  <a:pt x="571" y="92"/>
                  <a:pt x="282" y="54"/>
                  <a:pt x="282" y="54"/>
                </a:cubicBezTo>
                <a:lnTo>
                  <a:pt x="282" y="42"/>
                </a:lnTo>
                <a:cubicBezTo>
                  <a:pt x="282" y="42"/>
                  <a:pt x="283" y="17"/>
                  <a:pt x="259" y="11"/>
                </a:cubicBezTo>
                <a:cubicBezTo>
                  <a:pt x="234" y="6"/>
                  <a:pt x="173" y="0"/>
                  <a:pt x="173" y="0"/>
                </a:cubicBezTo>
                <a:lnTo>
                  <a:pt x="150" y="12"/>
                </a:lnTo>
                <a:lnTo>
                  <a:pt x="204" y="18"/>
                </a:lnTo>
                <a:cubicBezTo>
                  <a:pt x="204" y="18"/>
                  <a:pt x="232" y="20"/>
                  <a:pt x="240" y="47"/>
                </a:cubicBezTo>
                <a:cubicBezTo>
                  <a:pt x="248" y="74"/>
                  <a:pt x="248" y="74"/>
                  <a:pt x="248" y="74"/>
                </a:cubicBezTo>
                <a:lnTo>
                  <a:pt x="569" y="115"/>
                </a:lnTo>
                <a:cubicBezTo>
                  <a:pt x="569" y="115"/>
                  <a:pt x="608" y="115"/>
                  <a:pt x="617" y="164"/>
                </a:cubicBezTo>
                <a:cubicBezTo>
                  <a:pt x="621" y="189"/>
                  <a:pt x="605" y="432"/>
                  <a:pt x="609" y="530"/>
                </a:cubicBezTo>
                <a:lnTo>
                  <a:pt x="575" y="206"/>
                </a:lnTo>
                <a:cubicBezTo>
                  <a:pt x="575" y="206"/>
                  <a:pt x="574" y="164"/>
                  <a:pt x="534" y="159"/>
                </a:cubicBezTo>
                <a:cubicBezTo>
                  <a:pt x="493" y="154"/>
                  <a:pt x="226" y="118"/>
                  <a:pt x="226" y="118"/>
                </a:cubicBezTo>
                <a:cubicBezTo>
                  <a:pt x="226" y="118"/>
                  <a:pt x="217" y="62"/>
                  <a:pt x="184" y="59"/>
                </a:cubicBezTo>
                <a:cubicBezTo>
                  <a:pt x="151" y="56"/>
                  <a:pt x="76" y="45"/>
                  <a:pt x="76" y="45"/>
                </a:cubicBezTo>
                <a:cubicBezTo>
                  <a:pt x="76" y="45"/>
                  <a:pt x="49" y="42"/>
                  <a:pt x="68" y="105"/>
                </a:cubicBezTo>
                <a:lnTo>
                  <a:pt x="0" y="99"/>
                </a:lnTo>
                <a:lnTo>
                  <a:pt x="60" y="508"/>
                </a:lnTo>
                <a:lnTo>
                  <a:pt x="622" y="595"/>
                </a:lnTo>
                <a:lnTo>
                  <a:pt x="646" y="149"/>
                </a:lnTo>
                <a:close/>
              </a:path>
            </a:pathLst>
          </a:custGeom>
          <a:solidFill>
            <a:srgbClr val="00B0F0"/>
          </a:solidFill>
          <a:ln>
            <a:noFill/>
          </a:ln>
        </p:spPr>
        <p:txBody>
          <a:bodyPr vert="horz" wrap="square" lIns="68571" tIns="34285" rIns="68571" bIns="34285" numCol="1" anchor="t" anchorCtr="0" compatLnSpc="1"/>
          <a:lstStyle/>
          <a:p>
            <a:endParaRPr lang="zh-CN" altLang="en-US"/>
          </a:p>
        </p:txBody>
      </p:sp>
      <p:sp>
        <p:nvSpPr>
          <p:cNvPr id="57" name="Freeform 41"/>
          <p:cNvSpPr>
            <a:spLocks noEditPoints="1"/>
          </p:cNvSpPr>
          <p:nvPr/>
        </p:nvSpPr>
        <p:spPr bwMode="auto">
          <a:xfrm>
            <a:off x="5397238" y="4148088"/>
            <a:ext cx="512272" cy="492752"/>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5 h 600"/>
              <a:gd name="T10" fmla="*/ 424 w 628"/>
              <a:gd name="T11" fmla="*/ 315 h 600"/>
              <a:gd name="T12" fmla="*/ 441 w 628"/>
              <a:gd name="T13" fmla="*/ 330 h 600"/>
              <a:gd name="T14" fmla="*/ 453 w 628"/>
              <a:gd name="T15" fmla="*/ 335 h 600"/>
              <a:gd name="T16" fmla="*/ 478 w 628"/>
              <a:gd name="T17" fmla="*/ 200 h 600"/>
              <a:gd name="T18" fmla="*/ 449 w 628"/>
              <a:gd name="T19" fmla="*/ 207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49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0 w 628"/>
              <a:gd name="T75" fmla="*/ 340 h 600"/>
              <a:gd name="T76" fmla="*/ 186 w 628"/>
              <a:gd name="T77" fmla="*/ 330 h 600"/>
              <a:gd name="T78" fmla="*/ 196 w 628"/>
              <a:gd name="T79" fmla="*/ 323 h 600"/>
              <a:gd name="T80" fmla="*/ 216 w 628"/>
              <a:gd name="T81" fmla="*/ 295 h 600"/>
              <a:gd name="T82" fmla="*/ 219 w 628"/>
              <a:gd name="T83" fmla="*/ 282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0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7"/>
                  <a:pt x="421" y="229"/>
                  <a:pt x="419" y="231"/>
                </a:cubicBezTo>
                <a:cubicBezTo>
                  <a:pt x="419" y="231"/>
                  <a:pt x="419" y="232"/>
                  <a:pt x="419" y="232"/>
                </a:cubicBezTo>
                <a:cubicBezTo>
                  <a:pt x="418" y="234"/>
                  <a:pt x="416" y="237"/>
                  <a:pt x="415" y="239"/>
                </a:cubicBezTo>
                <a:cubicBezTo>
                  <a:pt x="415" y="240"/>
                  <a:pt x="414" y="240"/>
                  <a:pt x="414" y="241"/>
                </a:cubicBezTo>
                <a:cubicBezTo>
                  <a:pt x="413" y="244"/>
                  <a:pt x="412" y="247"/>
                  <a:pt x="411" y="249"/>
                </a:cubicBezTo>
                <a:cubicBezTo>
                  <a:pt x="411" y="250"/>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5"/>
                  <a:pt x="412" y="295"/>
                </a:cubicBezTo>
                <a:cubicBezTo>
                  <a:pt x="414" y="298"/>
                  <a:pt x="415" y="301"/>
                  <a:pt x="417" y="305"/>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2"/>
                  <a:pt x="516" y="200"/>
                  <a:pt x="478" y="200"/>
                </a:cubicBezTo>
                <a:cubicBezTo>
                  <a:pt x="468" y="200"/>
                  <a:pt x="458" y="202"/>
                  <a:pt x="450" y="206"/>
                </a:cubicBezTo>
                <a:cubicBezTo>
                  <a:pt x="450" y="206"/>
                  <a:pt x="450" y="206"/>
                  <a:pt x="450" y="206"/>
                </a:cubicBezTo>
                <a:cubicBezTo>
                  <a:pt x="449" y="206"/>
                  <a:pt x="449" y="206"/>
                  <a:pt x="449" y="207"/>
                </a:cubicBezTo>
                <a:cubicBezTo>
                  <a:pt x="446" y="208"/>
                  <a:pt x="444" y="209"/>
                  <a:pt x="442" y="210"/>
                </a:cubicBezTo>
                <a:cubicBezTo>
                  <a:pt x="441" y="211"/>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49" y="232"/>
                  <a:pt x="249" y="270"/>
                </a:cubicBezTo>
                <a:cubicBezTo>
                  <a:pt x="249" y="278"/>
                  <a:pt x="249" y="286"/>
                  <a:pt x="247" y="293"/>
                </a:cubicBezTo>
                <a:lnTo>
                  <a:pt x="247" y="335"/>
                </a:lnTo>
                <a:cubicBezTo>
                  <a:pt x="276" y="347"/>
                  <a:pt x="299" y="369"/>
                  <a:pt x="314" y="396"/>
                </a:cubicBezTo>
                <a:cubicBezTo>
                  <a:pt x="328" y="369"/>
                  <a:pt x="351"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8"/>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3"/>
                  <a:pt x="361" y="383"/>
                </a:cubicBezTo>
                <a:cubicBezTo>
                  <a:pt x="358" y="385"/>
                  <a:pt x="356" y="388"/>
                  <a:pt x="353" y="390"/>
                </a:cubicBezTo>
                <a:cubicBezTo>
                  <a:pt x="353" y="391"/>
                  <a:pt x="353" y="391"/>
                  <a:pt x="353" y="391"/>
                </a:cubicBezTo>
                <a:cubicBezTo>
                  <a:pt x="337" y="410"/>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0" y="340"/>
                </a:moveTo>
                <a:lnTo>
                  <a:pt x="150"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5"/>
                </a:cubicBezTo>
                <a:cubicBezTo>
                  <a:pt x="213" y="302"/>
                  <a:pt x="214" y="298"/>
                  <a:pt x="216" y="295"/>
                </a:cubicBezTo>
                <a:cubicBezTo>
                  <a:pt x="216" y="295"/>
                  <a:pt x="216" y="294"/>
                  <a:pt x="216" y="293"/>
                </a:cubicBezTo>
                <a:cubicBezTo>
                  <a:pt x="217" y="290"/>
                  <a:pt x="218" y="287"/>
                  <a:pt x="219" y="283"/>
                </a:cubicBezTo>
                <a:cubicBezTo>
                  <a:pt x="219" y="283"/>
                  <a:pt x="219" y="282"/>
                  <a:pt x="219" y="282"/>
                </a:cubicBezTo>
                <a:cubicBezTo>
                  <a:pt x="220" y="278"/>
                  <a:pt x="220" y="274"/>
                  <a:pt x="220" y="270"/>
                </a:cubicBezTo>
                <a:cubicBezTo>
                  <a:pt x="220" y="267"/>
                  <a:pt x="220" y="264"/>
                  <a:pt x="220" y="261"/>
                </a:cubicBezTo>
                <a:cubicBezTo>
                  <a:pt x="219" y="260"/>
                  <a:pt x="219" y="259"/>
                  <a:pt x="219" y="258"/>
                </a:cubicBezTo>
                <a:cubicBezTo>
                  <a:pt x="219" y="255"/>
                  <a:pt x="218" y="253"/>
                  <a:pt x="217" y="250"/>
                </a:cubicBezTo>
                <a:cubicBezTo>
                  <a:pt x="217" y="250"/>
                  <a:pt x="217" y="250"/>
                  <a:pt x="217" y="249"/>
                </a:cubicBezTo>
                <a:cubicBezTo>
                  <a:pt x="216" y="247"/>
                  <a:pt x="215" y="244"/>
                  <a:pt x="214" y="241"/>
                </a:cubicBezTo>
                <a:cubicBezTo>
                  <a:pt x="214" y="240"/>
                  <a:pt x="213" y="240"/>
                  <a:pt x="213" y="239"/>
                </a:cubicBezTo>
                <a:cubicBezTo>
                  <a:pt x="212" y="237"/>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7"/>
                </a:cubicBezTo>
                <a:cubicBezTo>
                  <a:pt x="193" y="215"/>
                  <a:pt x="190" y="213"/>
                  <a:pt x="188" y="211"/>
                </a:cubicBezTo>
                <a:cubicBezTo>
                  <a:pt x="187" y="211"/>
                  <a:pt x="187" y="211"/>
                  <a:pt x="186" y="210"/>
                </a:cubicBezTo>
                <a:cubicBezTo>
                  <a:pt x="184" y="209"/>
                  <a:pt x="181" y="208"/>
                  <a:pt x="179" y="206"/>
                </a:cubicBezTo>
                <a:cubicBezTo>
                  <a:pt x="179" y="206"/>
                  <a:pt x="178" y="206"/>
                  <a:pt x="178" y="206"/>
                </a:cubicBezTo>
                <a:cubicBezTo>
                  <a:pt x="170" y="202"/>
                  <a:pt x="160" y="200"/>
                  <a:pt x="150" y="200"/>
                </a:cubicBezTo>
                <a:cubicBezTo>
                  <a:pt x="112" y="200"/>
                  <a:pt x="81" y="232"/>
                  <a:pt x="81" y="270"/>
                </a:cubicBezTo>
                <a:cubicBezTo>
                  <a:pt x="81" y="309"/>
                  <a:pt x="112" y="340"/>
                  <a:pt x="150" y="340"/>
                </a:cubicBezTo>
                <a:close/>
              </a:path>
            </a:pathLst>
          </a:custGeom>
          <a:solidFill>
            <a:srgbClr val="0067B4"/>
          </a:solidFill>
          <a:ln>
            <a:noFill/>
          </a:ln>
        </p:spPr>
        <p:txBody>
          <a:bodyPr vert="horz" wrap="square" lIns="68571" tIns="34285" rIns="68571" bIns="34285" numCol="1" anchor="t" anchorCtr="0" compatLnSpc="1"/>
          <a:lstStyle/>
          <a:p>
            <a:endParaRPr lang="zh-CN" altLang="en-US"/>
          </a:p>
        </p:txBody>
      </p:sp>
      <p:sp>
        <p:nvSpPr>
          <p:cNvPr id="58" name="Freeform 42"/>
          <p:cNvSpPr>
            <a:spLocks noEditPoints="1"/>
          </p:cNvSpPr>
          <p:nvPr/>
        </p:nvSpPr>
        <p:spPr bwMode="auto">
          <a:xfrm>
            <a:off x="6588268" y="3409873"/>
            <a:ext cx="486560" cy="476921"/>
          </a:xfrm>
          <a:custGeom>
            <a:avLst/>
            <a:gdLst>
              <a:gd name="T0" fmla="*/ 25 w 596"/>
              <a:gd name="T1" fmla="*/ 345 h 583"/>
              <a:gd name="T2" fmla="*/ 25 w 596"/>
              <a:gd name="T3" fmla="*/ 62 h 583"/>
              <a:gd name="T4" fmla="*/ 61 w 596"/>
              <a:gd name="T5" fmla="*/ 26 h 583"/>
              <a:gd name="T6" fmla="*/ 534 w 596"/>
              <a:gd name="T7" fmla="*/ 26 h 583"/>
              <a:gd name="T8" fmla="*/ 570 w 596"/>
              <a:gd name="T9" fmla="*/ 62 h 583"/>
              <a:gd name="T10" fmla="*/ 570 w 596"/>
              <a:gd name="T11" fmla="*/ 345 h 583"/>
              <a:gd name="T12" fmla="*/ 534 w 596"/>
              <a:gd name="T13" fmla="*/ 381 h 583"/>
              <a:gd name="T14" fmla="*/ 61 w 596"/>
              <a:gd name="T15" fmla="*/ 381 h 583"/>
              <a:gd name="T16" fmla="*/ 25 w 596"/>
              <a:gd name="T17" fmla="*/ 345 h 583"/>
              <a:gd name="T18" fmla="*/ 534 w 596"/>
              <a:gd name="T19" fmla="*/ 406 h 583"/>
              <a:gd name="T20" fmla="*/ 596 w 596"/>
              <a:gd name="T21" fmla="*/ 345 h 583"/>
              <a:gd name="T22" fmla="*/ 596 w 596"/>
              <a:gd name="T23" fmla="*/ 62 h 583"/>
              <a:gd name="T24" fmla="*/ 534 w 596"/>
              <a:gd name="T25" fmla="*/ 0 h 583"/>
              <a:gd name="T26" fmla="*/ 61 w 596"/>
              <a:gd name="T27" fmla="*/ 0 h 583"/>
              <a:gd name="T28" fmla="*/ 0 w 596"/>
              <a:gd name="T29" fmla="*/ 62 h 583"/>
              <a:gd name="T30" fmla="*/ 0 w 596"/>
              <a:gd name="T31" fmla="*/ 345 h 583"/>
              <a:gd name="T32" fmla="*/ 61 w 596"/>
              <a:gd name="T33" fmla="*/ 406 h 583"/>
              <a:gd name="T34" fmla="*/ 245 w 596"/>
              <a:gd name="T35" fmla="*/ 406 h 583"/>
              <a:gd name="T36" fmla="*/ 245 w 596"/>
              <a:gd name="T37" fmla="*/ 462 h 583"/>
              <a:gd name="T38" fmla="*/ 61 w 596"/>
              <a:gd name="T39" fmla="*/ 462 h 583"/>
              <a:gd name="T40" fmla="*/ 0 w 596"/>
              <a:gd name="T41" fmla="*/ 524 h 583"/>
              <a:gd name="T42" fmla="*/ 0 w 596"/>
              <a:gd name="T43" fmla="*/ 570 h 583"/>
              <a:gd name="T44" fmla="*/ 12 w 596"/>
              <a:gd name="T45" fmla="*/ 583 h 583"/>
              <a:gd name="T46" fmla="*/ 583 w 596"/>
              <a:gd name="T47" fmla="*/ 583 h 583"/>
              <a:gd name="T48" fmla="*/ 596 w 596"/>
              <a:gd name="T49" fmla="*/ 570 h 583"/>
              <a:gd name="T50" fmla="*/ 596 w 596"/>
              <a:gd name="T51" fmla="*/ 524 h 583"/>
              <a:gd name="T52" fmla="*/ 534 w 596"/>
              <a:gd name="T53" fmla="*/ 462 h 583"/>
              <a:gd name="T54" fmla="*/ 351 w 596"/>
              <a:gd name="T55" fmla="*/ 462 h 583"/>
              <a:gd name="T56" fmla="*/ 351 w 596"/>
              <a:gd name="T57" fmla="*/ 406 h 583"/>
              <a:gd name="T58" fmla="*/ 534 w 596"/>
              <a:gd name="T59" fmla="*/ 406 h 583"/>
              <a:gd name="T60" fmla="*/ 544 w 596"/>
              <a:gd name="T61" fmla="*/ 345 h 583"/>
              <a:gd name="T62" fmla="*/ 544 w 596"/>
              <a:gd name="T63" fmla="*/ 62 h 583"/>
              <a:gd name="T64" fmla="*/ 534 w 596"/>
              <a:gd name="T65" fmla="*/ 52 h 583"/>
              <a:gd name="T66" fmla="*/ 61 w 596"/>
              <a:gd name="T67" fmla="*/ 52 h 583"/>
              <a:gd name="T68" fmla="*/ 51 w 596"/>
              <a:gd name="T69" fmla="*/ 62 h 583"/>
              <a:gd name="T70" fmla="*/ 51 w 596"/>
              <a:gd name="T71" fmla="*/ 345 h 583"/>
              <a:gd name="T72" fmla="*/ 61 w 596"/>
              <a:gd name="T73" fmla="*/ 355 h 583"/>
              <a:gd name="T74" fmla="*/ 534 w 596"/>
              <a:gd name="T75" fmla="*/ 355 h 583"/>
              <a:gd name="T76" fmla="*/ 544 w 596"/>
              <a:gd name="T77" fmla="*/ 34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6" h="583">
                <a:moveTo>
                  <a:pt x="25" y="345"/>
                </a:moveTo>
                <a:lnTo>
                  <a:pt x="25" y="62"/>
                </a:lnTo>
                <a:cubicBezTo>
                  <a:pt x="25" y="42"/>
                  <a:pt x="41" y="26"/>
                  <a:pt x="61" y="26"/>
                </a:cubicBezTo>
                <a:lnTo>
                  <a:pt x="534" y="26"/>
                </a:lnTo>
                <a:cubicBezTo>
                  <a:pt x="554" y="26"/>
                  <a:pt x="570" y="42"/>
                  <a:pt x="570" y="62"/>
                </a:cubicBezTo>
                <a:lnTo>
                  <a:pt x="570" y="345"/>
                </a:lnTo>
                <a:cubicBezTo>
                  <a:pt x="570" y="365"/>
                  <a:pt x="554" y="381"/>
                  <a:pt x="534" y="381"/>
                </a:cubicBezTo>
                <a:lnTo>
                  <a:pt x="61" y="381"/>
                </a:lnTo>
                <a:cubicBezTo>
                  <a:pt x="41" y="381"/>
                  <a:pt x="25" y="365"/>
                  <a:pt x="25" y="345"/>
                </a:cubicBezTo>
                <a:close/>
                <a:moveTo>
                  <a:pt x="534" y="406"/>
                </a:moveTo>
                <a:cubicBezTo>
                  <a:pt x="568" y="406"/>
                  <a:pt x="596" y="379"/>
                  <a:pt x="596" y="345"/>
                </a:cubicBezTo>
                <a:lnTo>
                  <a:pt x="596" y="62"/>
                </a:lnTo>
                <a:cubicBezTo>
                  <a:pt x="596" y="28"/>
                  <a:pt x="568" y="0"/>
                  <a:pt x="534" y="0"/>
                </a:cubicBezTo>
                <a:lnTo>
                  <a:pt x="61" y="0"/>
                </a:lnTo>
                <a:cubicBezTo>
                  <a:pt x="27" y="0"/>
                  <a:pt x="0" y="28"/>
                  <a:pt x="0" y="62"/>
                </a:cubicBezTo>
                <a:lnTo>
                  <a:pt x="0" y="345"/>
                </a:lnTo>
                <a:cubicBezTo>
                  <a:pt x="0" y="379"/>
                  <a:pt x="27" y="406"/>
                  <a:pt x="61" y="406"/>
                </a:cubicBezTo>
                <a:lnTo>
                  <a:pt x="245" y="406"/>
                </a:lnTo>
                <a:lnTo>
                  <a:pt x="245" y="462"/>
                </a:lnTo>
                <a:lnTo>
                  <a:pt x="61" y="462"/>
                </a:lnTo>
                <a:cubicBezTo>
                  <a:pt x="27" y="462"/>
                  <a:pt x="0" y="490"/>
                  <a:pt x="0" y="524"/>
                </a:cubicBezTo>
                <a:lnTo>
                  <a:pt x="0" y="570"/>
                </a:lnTo>
                <a:cubicBezTo>
                  <a:pt x="0" y="577"/>
                  <a:pt x="5" y="583"/>
                  <a:pt x="12" y="583"/>
                </a:cubicBezTo>
                <a:lnTo>
                  <a:pt x="583" y="583"/>
                </a:lnTo>
                <a:cubicBezTo>
                  <a:pt x="590" y="583"/>
                  <a:pt x="596" y="577"/>
                  <a:pt x="596" y="570"/>
                </a:cubicBezTo>
                <a:lnTo>
                  <a:pt x="596" y="524"/>
                </a:lnTo>
                <a:cubicBezTo>
                  <a:pt x="596" y="490"/>
                  <a:pt x="568" y="462"/>
                  <a:pt x="534" y="462"/>
                </a:cubicBezTo>
                <a:lnTo>
                  <a:pt x="351" y="462"/>
                </a:lnTo>
                <a:lnTo>
                  <a:pt x="351" y="406"/>
                </a:lnTo>
                <a:lnTo>
                  <a:pt x="534" y="406"/>
                </a:lnTo>
                <a:close/>
                <a:moveTo>
                  <a:pt x="544" y="345"/>
                </a:moveTo>
                <a:lnTo>
                  <a:pt x="544" y="62"/>
                </a:lnTo>
                <a:cubicBezTo>
                  <a:pt x="544" y="56"/>
                  <a:pt x="540" y="52"/>
                  <a:pt x="534" y="52"/>
                </a:cubicBezTo>
                <a:lnTo>
                  <a:pt x="61" y="52"/>
                </a:lnTo>
                <a:cubicBezTo>
                  <a:pt x="56" y="52"/>
                  <a:pt x="51" y="56"/>
                  <a:pt x="51" y="62"/>
                </a:cubicBezTo>
                <a:lnTo>
                  <a:pt x="51" y="345"/>
                </a:lnTo>
                <a:cubicBezTo>
                  <a:pt x="51" y="350"/>
                  <a:pt x="56" y="355"/>
                  <a:pt x="61" y="355"/>
                </a:cubicBezTo>
                <a:lnTo>
                  <a:pt x="534" y="355"/>
                </a:lnTo>
                <a:cubicBezTo>
                  <a:pt x="540" y="355"/>
                  <a:pt x="544" y="350"/>
                  <a:pt x="544" y="345"/>
                </a:cubicBezTo>
                <a:close/>
              </a:path>
            </a:pathLst>
          </a:custGeom>
          <a:solidFill>
            <a:srgbClr val="0067B4"/>
          </a:solidFill>
          <a:ln>
            <a:noFill/>
          </a:ln>
        </p:spPr>
        <p:txBody>
          <a:bodyPr vert="horz" wrap="square" lIns="68571" tIns="34285" rIns="68571" bIns="34285" numCol="1" anchor="t" anchorCtr="0" compatLnSpc="1"/>
          <a:lstStyle/>
          <a:p>
            <a:endParaRPr lang="zh-CN" altLang="en-US"/>
          </a:p>
        </p:txBody>
      </p:sp>
      <p:grpSp>
        <p:nvGrpSpPr>
          <p:cNvPr id="59" name="组合 58"/>
          <p:cNvGrpSpPr/>
          <p:nvPr/>
        </p:nvGrpSpPr>
        <p:grpSpPr>
          <a:xfrm>
            <a:off x="7574675" y="3380188"/>
            <a:ext cx="579519" cy="536289"/>
            <a:chOff x="2438399" y="4906963"/>
            <a:chExt cx="465137" cy="430213"/>
          </a:xfrm>
          <a:solidFill>
            <a:srgbClr val="0067B4"/>
          </a:solidFill>
        </p:grpSpPr>
        <p:sp>
          <p:nvSpPr>
            <p:cNvPr id="60" name="Freeform 43"/>
            <p:cNvSpPr>
              <a:spLocks noEditPoints="1"/>
            </p:cNvSpPr>
            <p:nvPr/>
          </p:nvSpPr>
          <p:spPr bwMode="auto">
            <a:xfrm>
              <a:off x="2438399" y="5080001"/>
              <a:ext cx="230187" cy="231775"/>
            </a:xfrm>
            <a:custGeom>
              <a:avLst/>
              <a:gdLst>
                <a:gd name="T0" fmla="*/ 101 w 351"/>
                <a:gd name="T1" fmla="*/ 239 h 353"/>
                <a:gd name="T2" fmla="*/ 172 w 351"/>
                <a:gd name="T3" fmla="*/ 119 h 353"/>
                <a:gd name="T4" fmla="*/ 234 w 351"/>
                <a:gd name="T5" fmla="*/ 151 h 353"/>
                <a:gd name="T6" fmla="*/ 188 w 351"/>
                <a:gd name="T7" fmla="*/ 0 h 353"/>
                <a:gd name="T8" fmla="*/ 1 w 351"/>
                <a:gd name="T9" fmla="*/ 31 h 353"/>
                <a:gd name="T10" fmla="*/ 56 w 351"/>
                <a:gd name="T11" fmla="*/ 60 h 353"/>
                <a:gd name="T12" fmla="*/ 14 w 351"/>
                <a:gd name="T13" fmla="*/ 123 h 353"/>
                <a:gd name="T14" fmla="*/ 29 w 351"/>
                <a:gd name="T15" fmla="*/ 201 h 353"/>
                <a:gd name="T16" fmla="*/ 120 w 351"/>
                <a:gd name="T17" fmla="*/ 332 h 353"/>
                <a:gd name="T18" fmla="*/ 101 w 351"/>
                <a:gd name="T19" fmla="*/ 239 h 353"/>
                <a:gd name="T20" fmla="*/ 334 w 351"/>
                <a:gd name="T21" fmla="*/ 214 h 353"/>
                <a:gd name="T22" fmla="*/ 334 w 351"/>
                <a:gd name="T23" fmla="*/ 214 h 353"/>
                <a:gd name="T24" fmla="*/ 132 w 351"/>
                <a:gd name="T25" fmla="*/ 221 h 353"/>
                <a:gd name="T26" fmla="*/ 125 w 351"/>
                <a:gd name="T27" fmla="*/ 282 h 353"/>
                <a:gd name="T28" fmla="*/ 144 w 351"/>
                <a:gd name="T29" fmla="*/ 340 h 353"/>
                <a:gd name="T30" fmla="*/ 185 w 351"/>
                <a:gd name="T31" fmla="*/ 353 h 353"/>
                <a:gd name="T32" fmla="*/ 351 w 351"/>
                <a:gd name="T33" fmla="*/ 345 h 353"/>
                <a:gd name="T34" fmla="*/ 334 w 351"/>
                <a:gd name="T35" fmla="*/ 21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353">
                  <a:moveTo>
                    <a:pt x="101" y="239"/>
                  </a:moveTo>
                  <a:cubicBezTo>
                    <a:pt x="102" y="212"/>
                    <a:pt x="149" y="149"/>
                    <a:pt x="172" y="119"/>
                  </a:cubicBezTo>
                  <a:lnTo>
                    <a:pt x="234" y="151"/>
                  </a:lnTo>
                  <a:lnTo>
                    <a:pt x="188" y="0"/>
                  </a:lnTo>
                  <a:lnTo>
                    <a:pt x="1" y="31"/>
                  </a:lnTo>
                  <a:lnTo>
                    <a:pt x="56" y="60"/>
                  </a:lnTo>
                  <a:cubicBezTo>
                    <a:pt x="43" y="77"/>
                    <a:pt x="24" y="104"/>
                    <a:pt x="14" y="123"/>
                  </a:cubicBezTo>
                  <a:cubicBezTo>
                    <a:pt x="0" y="154"/>
                    <a:pt x="14" y="172"/>
                    <a:pt x="29" y="201"/>
                  </a:cubicBezTo>
                  <a:cubicBezTo>
                    <a:pt x="44" y="230"/>
                    <a:pt x="120" y="332"/>
                    <a:pt x="120" y="332"/>
                  </a:cubicBezTo>
                  <a:cubicBezTo>
                    <a:pt x="120" y="332"/>
                    <a:pt x="100" y="276"/>
                    <a:pt x="101" y="239"/>
                  </a:cubicBezTo>
                  <a:close/>
                  <a:moveTo>
                    <a:pt x="334" y="214"/>
                  </a:moveTo>
                  <a:lnTo>
                    <a:pt x="334" y="214"/>
                  </a:lnTo>
                  <a:lnTo>
                    <a:pt x="132" y="221"/>
                  </a:lnTo>
                  <a:cubicBezTo>
                    <a:pt x="132" y="221"/>
                    <a:pt x="115" y="229"/>
                    <a:pt x="125" y="282"/>
                  </a:cubicBezTo>
                  <a:cubicBezTo>
                    <a:pt x="133" y="322"/>
                    <a:pt x="144" y="340"/>
                    <a:pt x="144" y="340"/>
                  </a:cubicBezTo>
                  <a:cubicBezTo>
                    <a:pt x="144" y="340"/>
                    <a:pt x="151" y="352"/>
                    <a:pt x="185" y="353"/>
                  </a:cubicBezTo>
                  <a:cubicBezTo>
                    <a:pt x="214" y="353"/>
                    <a:pt x="351" y="345"/>
                    <a:pt x="351" y="345"/>
                  </a:cubicBezTo>
                  <a:lnTo>
                    <a:pt x="334"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44"/>
            <p:cNvSpPr>
              <a:spLocks noEditPoints="1"/>
            </p:cNvSpPr>
            <p:nvPr/>
          </p:nvSpPr>
          <p:spPr bwMode="auto">
            <a:xfrm>
              <a:off x="2522537" y="4906963"/>
              <a:ext cx="295275" cy="161925"/>
            </a:xfrm>
            <a:custGeom>
              <a:avLst/>
              <a:gdLst>
                <a:gd name="T0" fmla="*/ 222 w 450"/>
                <a:gd name="T1" fmla="*/ 42 h 247"/>
                <a:gd name="T2" fmla="*/ 285 w 450"/>
                <a:gd name="T3" fmla="*/ 170 h 247"/>
                <a:gd name="T4" fmla="*/ 226 w 450"/>
                <a:gd name="T5" fmla="*/ 202 h 247"/>
                <a:gd name="T6" fmla="*/ 401 w 450"/>
                <a:gd name="T7" fmla="*/ 226 h 247"/>
                <a:gd name="T8" fmla="*/ 450 w 450"/>
                <a:gd name="T9" fmla="*/ 81 h 247"/>
                <a:gd name="T10" fmla="*/ 397 w 450"/>
                <a:gd name="T11" fmla="*/ 110 h 247"/>
                <a:gd name="T12" fmla="*/ 366 w 450"/>
                <a:gd name="T13" fmla="*/ 38 h 247"/>
                <a:gd name="T14" fmla="*/ 293 w 450"/>
                <a:gd name="T15" fmla="*/ 5 h 247"/>
                <a:gd name="T16" fmla="*/ 134 w 450"/>
                <a:gd name="T17" fmla="*/ 3 h 247"/>
                <a:gd name="T18" fmla="*/ 222 w 450"/>
                <a:gd name="T19" fmla="*/ 42 h 247"/>
                <a:gd name="T20" fmla="*/ 119 w 450"/>
                <a:gd name="T21" fmla="*/ 247 h 247"/>
                <a:gd name="T22" fmla="*/ 119 w 450"/>
                <a:gd name="T23" fmla="*/ 247 h 247"/>
                <a:gd name="T24" fmla="*/ 221 w 450"/>
                <a:gd name="T25" fmla="*/ 78 h 247"/>
                <a:gd name="T26" fmla="*/ 173 w 450"/>
                <a:gd name="T27" fmla="*/ 37 h 247"/>
                <a:gd name="T28" fmla="*/ 115 w 450"/>
                <a:gd name="T29" fmla="*/ 18 h 247"/>
                <a:gd name="T30" fmla="*/ 82 w 450"/>
                <a:gd name="T31" fmla="*/ 44 h 247"/>
                <a:gd name="T32" fmla="*/ 0 w 450"/>
                <a:gd name="T33" fmla="*/ 185 h 247"/>
                <a:gd name="T34" fmla="*/ 119 w 450"/>
                <a:gd name="T3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47">
                  <a:moveTo>
                    <a:pt x="222" y="42"/>
                  </a:moveTo>
                  <a:cubicBezTo>
                    <a:pt x="245" y="58"/>
                    <a:pt x="273" y="134"/>
                    <a:pt x="285" y="170"/>
                  </a:cubicBezTo>
                  <a:lnTo>
                    <a:pt x="226" y="202"/>
                  </a:lnTo>
                  <a:lnTo>
                    <a:pt x="401" y="226"/>
                  </a:lnTo>
                  <a:lnTo>
                    <a:pt x="450" y="81"/>
                  </a:lnTo>
                  <a:lnTo>
                    <a:pt x="397" y="110"/>
                  </a:lnTo>
                  <a:cubicBezTo>
                    <a:pt x="389" y="89"/>
                    <a:pt x="377" y="57"/>
                    <a:pt x="366" y="38"/>
                  </a:cubicBezTo>
                  <a:cubicBezTo>
                    <a:pt x="347" y="8"/>
                    <a:pt x="325" y="10"/>
                    <a:pt x="293" y="5"/>
                  </a:cubicBezTo>
                  <a:cubicBezTo>
                    <a:pt x="260" y="0"/>
                    <a:pt x="134" y="3"/>
                    <a:pt x="134" y="3"/>
                  </a:cubicBezTo>
                  <a:cubicBezTo>
                    <a:pt x="134" y="3"/>
                    <a:pt x="192" y="19"/>
                    <a:pt x="222" y="42"/>
                  </a:cubicBezTo>
                  <a:close/>
                  <a:moveTo>
                    <a:pt x="119" y="247"/>
                  </a:moveTo>
                  <a:lnTo>
                    <a:pt x="119" y="247"/>
                  </a:lnTo>
                  <a:lnTo>
                    <a:pt x="221" y="78"/>
                  </a:lnTo>
                  <a:cubicBezTo>
                    <a:pt x="221" y="78"/>
                    <a:pt x="223" y="60"/>
                    <a:pt x="173" y="37"/>
                  </a:cubicBezTo>
                  <a:cubicBezTo>
                    <a:pt x="136" y="19"/>
                    <a:pt x="115" y="18"/>
                    <a:pt x="115" y="18"/>
                  </a:cubicBezTo>
                  <a:cubicBezTo>
                    <a:pt x="115" y="18"/>
                    <a:pt x="100" y="17"/>
                    <a:pt x="82" y="44"/>
                  </a:cubicBezTo>
                  <a:cubicBezTo>
                    <a:pt x="66" y="68"/>
                    <a:pt x="0" y="185"/>
                    <a:pt x="0" y="185"/>
                  </a:cubicBezTo>
                  <a:lnTo>
                    <a:pt x="119" y="2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45"/>
            <p:cNvSpPr>
              <a:spLocks noEditPoints="1"/>
            </p:cNvSpPr>
            <p:nvPr/>
          </p:nvSpPr>
          <p:spPr bwMode="auto">
            <a:xfrm>
              <a:off x="2692399" y="5038726"/>
              <a:ext cx="211137" cy="298450"/>
            </a:xfrm>
            <a:custGeom>
              <a:avLst/>
              <a:gdLst>
                <a:gd name="T0" fmla="*/ 256 w 324"/>
                <a:gd name="T1" fmla="*/ 262 h 453"/>
                <a:gd name="T2" fmla="*/ 114 w 324"/>
                <a:gd name="T3" fmla="*/ 265 h 453"/>
                <a:gd name="T4" fmla="*/ 105 w 324"/>
                <a:gd name="T5" fmla="*/ 198 h 453"/>
                <a:gd name="T6" fmla="*/ 0 w 324"/>
                <a:gd name="T7" fmla="*/ 331 h 453"/>
                <a:gd name="T8" fmla="*/ 137 w 324"/>
                <a:gd name="T9" fmla="*/ 453 h 453"/>
                <a:gd name="T10" fmla="*/ 130 w 324"/>
                <a:gd name="T11" fmla="*/ 392 h 453"/>
                <a:gd name="T12" fmla="*/ 207 w 324"/>
                <a:gd name="T13" fmla="*/ 394 h 453"/>
                <a:gd name="T14" fmla="*/ 265 w 324"/>
                <a:gd name="T15" fmla="*/ 341 h 453"/>
                <a:gd name="T16" fmla="*/ 324 w 324"/>
                <a:gd name="T17" fmla="*/ 198 h 453"/>
                <a:gd name="T18" fmla="*/ 256 w 324"/>
                <a:gd name="T19" fmla="*/ 262 h 453"/>
                <a:gd name="T20" fmla="*/ 102 w 324"/>
                <a:gd name="T21" fmla="*/ 82 h 453"/>
                <a:gd name="T22" fmla="*/ 102 w 324"/>
                <a:gd name="T23" fmla="*/ 82 h 453"/>
                <a:gd name="T24" fmla="*/ 223 w 324"/>
                <a:gd name="T25" fmla="*/ 246 h 453"/>
                <a:gd name="T26" fmla="*/ 279 w 324"/>
                <a:gd name="T27" fmla="*/ 219 h 453"/>
                <a:gd name="T28" fmla="*/ 317 w 324"/>
                <a:gd name="T29" fmla="*/ 174 h 453"/>
                <a:gd name="T30" fmla="*/ 305 w 324"/>
                <a:gd name="T31" fmla="*/ 134 h 453"/>
                <a:gd name="T32" fmla="*/ 203 w 324"/>
                <a:gd name="T33" fmla="*/ 0 h 453"/>
                <a:gd name="T34" fmla="*/ 102 w 324"/>
                <a:gd name="T35" fmla="*/ 8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4" h="453">
                  <a:moveTo>
                    <a:pt x="256" y="262"/>
                  </a:moveTo>
                  <a:cubicBezTo>
                    <a:pt x="232" y="276"/>
                    <a:pt x="152" y="269"/>
                    <a:pt x="114" y="265"/>
                  </a:cubicBezTo>
                  <a:lnTo>
                    <a:pt x="105" y="198"/>
                  </a:lnTo>
                  <a:lnTo>
                    <a:pt x="0" y="331"/>
                  </a:lnTo>
                  <a:lnTo>
                    <a:pt x="137" y="453"/>
                  </a:lnTo>
                  <a:lnTo>
                    <a:pt x="130" y="392"/>
                  </a:lnTo>
                  <a:cubicBezTo>
                    <a:pt x="152" y="394"/>
                    <a:pt x="186" y="396"/>
                    <a:pt x="207" y="394"/>
                  </a:cubicBezTo>
                  <a:cubicBezTo>
                    <a:pt x="242" y="390"/>
                    <a:pt x="249" y="369"/>
                    <a:pt x="265" y="341"/>
                  </a:cubicBezTo>
                  <a:cubicBezTo>
                    <a:pt x="281" y="314"/>
                    <a:pt x="324" y="198"/>
                    <a:pt x="324" y="198"/>
                  </a:cubicBezTo>
                  <a:cubicBezTo>
                    <a:pt x="324" y="198"/>
                    <a:pt x="288" y="243"/>
                    <a:pt x="256" y="262"/>
                  </a:cubicBezTo>
                  <a:close/>
                  <a:moveTo>
                    <a:pt x="102" y="82"/>
                  </a:moveTo>
                  <a:lnTo>
                    <a:pt x="102" y="82"/>
                  </a:lnTo>
                  <a:lnTo>
                    <a:pt x="223" y="246"/>
                  </a:lnTo>
                  <a:cubicBezTo>
                    <a:pt x="223" y="246"/>
                    <a:pt x="239" y="255"/>
                    <a:pt x="279" y="219"/>
                  </a:cubicBezTo>
                  <a:cubicBezTo>
                    <a:pt x="308" y="192"/>
                    <a:pt x="317" y="174"/>
                    <a:pt x="317" y="174"/>
                  </a:cubicBezTo>
                  <a:cubicBezTo>
                    <a:pt x="317" y="174"/>
                    <a:pt x="323" y="161"/>
                    <a:pt x="305" y="134"/>
                  </a:cubicBezTo>
                  <a:cubicBezTo>
                    <a:pt x="288" y="108"/>
                    <a:pt x="203" y="0"/>
                    <a:pt x="203" y="0"/>
                  </a:cubicBezTo>
                  <a:lnTo>
                    <a:pt x="102"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3" name="Freeform 46"/>
          <p:cNvSpPr>
            <a:spLocks noEditPoints="1"/>
          </p:cNvSpPr>
          <p:nvPr/>
        </p:nvSpPr>
        <p:spPr bwMode="auto">
          <a:xfrm>
            <a:off x="7679503" y="4150066"/>
            <a:ext cx="431179" cy="556078"/>
          </a:xfrm>
          <a:custGeom>
            <a:avLst/>
            <a:gdLst>
              <a:gd name="T0" fmla="*/ 394 w 527"/>
              <a:gd name="T1" fmla="*/ 362 h 679"/>
              <a:gd name="T2" fmla="*/ 340 w 527"/>
              <a:gd name="T3" fmla="*/ 239 h 679"/>
              <a:gd name="T4" fmla="*/ 276 w 527"/>
              <a:gd name="T5" fmla="*/ 270 h 679"/>
              <a:gd name="T6" fmla="*/ 257 w 527"/>
              <a:gd name="T7" fmla="*/ 247 h 679"/>
              <a:gd name="T8" fmla="*/ 256 w 527"/>
              <a:gd name="T9" fmla="*/ 242 h 679"/>
              <a:gd name="T10" fmla="*/ 255 w 527"/>
              <a:gd name="T11" fmla="*/ 237 h 679"/>
              <a:gd name="T12" fmla="*/ 255 w 527"/>
              <a:gd name="T13" fmla="*/ 231 h 679"/>
              <a:gd name="T14" fmla="*/ 255 w 527"/>
              <a:gd name="T15" fmla="*/ 227 h 679"/>
              <a:gd name="T16" fmla="*/ 256 w 527"/>
              <a:gd name="T17" fmla="*/ 222 h 679"/>
              <a:gd name="T18" fmla="*/ 258 w 527"/>
              <a:gd name="T19" fmla="*/ 217 h 679"/>
              <a:gd name="T20" fmla="*/ 261 w 527"/>
              <a:gd name="T21" fmla="*/ 211 h 679"/>
              <a:gd name="T22" fmla="*/ 275 w 527"/>
              <a:gd name="T23" fmla="*/ 196 h 679"/>
              <a:gd name="T24" fmla="*/ 437 w 527"/>
              <a:gd name="T25" fmla="*/ 174 h 679"/>
              <a:gd name="T26" fmla="*/ 349 w 527"/>
              <a:gd name="T27" fmla="*/ 69 h 679"/>
              <a:gd name="T28" fmla="*/ 274 w 527"/>
              <a:gd name="T29" fmla="*/ 138 h 679"/>
              <a:gd name="T30" fmla="*/ 254 w 527"/>
              <a:gd name="T31" fmla="*/ 138 h 679"/>
              <a:gd name="T32" fmla="*/ 225 w 527"/>
              <a:gd name="T33" fmla="*/ 144 h 679"/>
              <a:gd name="T34" fmla="*/ 207 w 527"/>
              <a:gd name="T35" fmla="*/ 150 h 679"/>
              <a:gd name="T36" fmla="*/ 198 w 527"/>
              <a:gd name="T37" fmla="*/ 155 h 679"/>
              <a:gd name="T38" fmla="*/ 189 w 527"/>
              <a:gd name="T39" fmla="*/ 159 h 679"/>
              <a:gd name="T40" fmla="*/ 181 w 527"/>
              <a:gd name="T41" fmla="*/ 165 h 679"/>
              <a:gd name="T42" fmla="*/ 165 w 527"/>
              <a:gd name="T43" fmla="*/ 177 h 679"/>
              <a:gd name="T44" fmla="*/ 158 w 527"/>
              <a:gd name="T45" fmla="*/ 184 h 679"/>
              <a:gd name="T46" fmla="*/ 151 w 527"/>
              <a:gd name="T47" fmla="*/ 193 h 679"/>
              <a:gd name="T48" fmla="*/ 145 w 527"/>
              <a:gd name="T49" fmla="*/ 200 h 679"/>
              <a:gd name="T50" fmla="*/ 138 w 527"/>
              <a:gd name="T51" fmla="*/ 211 h 679"/>
              <a:gd name="T52" fmla="*/ 181 w 527"/>
              <a:gd name="T53" fmla="*/ 430 h 679"/>
              <a:gd name="T54" fmla="*/ 17 w 527"/>
              <a:gd name="T55" fmla="*/ 580 h 679"/>
              <a:gd name="T56" fmla="*/ 44 w 527"/>
              <a:gd name="T57" fmla="*/ 667 h 679"/>
              <a:gd name="T58" fmla="*/ 91 w 527"/>
              <a:gd name="T59" fmla="*/ 614 h 679"/>
              <a:gd name="T60" fmla="*/ 140 w 527"/>
              <a:gd name="T61" fmla="*/ 532 h 679"/>
              <a:gd name="T62" fmla="*/ 253 w 527"/>
              <a:gd name="T63" fmla="*/ 434 h 679"/>
              <a:gd name="T64" fmla="*/ 256 w 527"/>
              <a:gd name="T65" fmla="*/ 434 h 679"/>
              <a:gd name="T66" fmla="*/ 264 w 527"/>
              <a:gd name="T67" fmla="*/ 435 h 679"/>
              <a:gd name="T68" fmla="*/ 272 w 527"/>
              <a:gd name="T69" fmla="*/ 435 h 679"/>
              <a:gd name="T70" fmla="*/ 280 w 527"/>
              <a:gd name="T71" fmla="*/ 434 h 679"/>
              <a:gd name="T72" fmla="*/ 301 w 527"/>
              <a:gd name="T73" fmla="*/ 198 h 679"/>
              <a:gd name="T74" fmla="*/ 298 w 527"/>
              <a:gd name="T75" fmla="*/ 190 h 679"/>
              <a:gd name="T76" fmla="*/ 329 w 527"/>
              <a:gd name="T77" fmla="*/ 203 h 679"/>
              <a:gd name="T78" fmla="*/ 364 w 527"/>
              <a:gd name="T79" fmla="*/ 87 h 679"/>
              <a:gd name="T80" fmla="*/ 485 w 527"/>
              <a:gd name="T81" fmla="*/ 44 h 679"/>
              <a:gd name="T82" fmla="*/ 376 w 527"/>
              <a:gd name="T83" fmla="*/ 187 h 679"/>
              <a:gd name="T84" fmla="*/ 366 w 527"/>
              <a:gd name="T85" fmla="*/ 176 h 679"/>
              <a:gd name="T86" fmla="*/ 364 w 527"/>
              <a:gd name="T87" fmla="*/ 175 h 679"/>
              <a:gd name="T88" fmla="*/ 358 w 527"/>
              <a:gd name="T89" fmla="*/ 170 h 679"/>
              <a:gd name="T90" fmla="*/ 351 w 527"/>
              <a:gd name="T91" fmla="*/ 165 h 679"/>
              <a:gd name="T92" fmla="*/ 342 w 527"/>
              <a:gd name="T93" fmla="*/ 159 h 679"/>
              <a:gd name="T94" fmla="*/ 333 w 527"/>
              <a:gd name="T95" fmla="*/ 154 h 679"/>
              <a:gd name="T96" fmla="*/ 313 w 527"/>
              <a:gd name="T97" fmla="*/ 145 h 679"/>
              <a:gd name="T98" fmla="*/ 37 w 527"/>
              <a:gd name="T99" fmla="*/ 592 h 679"/>
              <a:gd name="T100" fmla="*/ 125 w 527"/>
              <a:gd name="T101" fmla="*/ 444 h 679"/>
              <a:gd name="T102" fmla="*/ 41 w 527"/>
              <a:gd name="T103" fmla="*/ 613 h 679"/>
              <a:gd name="T104" fmla="*/ 37 w 527"/>
              <a:gd name="T105" fmla="*/ 592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7" h="679">
                <a:moveTo>
                  <a:pt x="320" y="425"/>
                </a:moveTo>
                <a:cubicBezTo>
                  <a:pt x="350" y="413"/>
                  <a:pt x="376" y="392"/>
                  <a:pt x="394" y="362"/>
                </a:cubicBezTo>
                <a:cubicBezTo>
                  <a:pt x="421" y="316"/>
                  <a:pt x="421" y="262"/>
                  <a:pt x="398" y="217"/>
                </a:cubicBezTo>
                <a:cubicBezTo>
                  <a:pt x="378" y="228"/>
                  <a:pt x="358" y="236"/>
                  <a:pt x="340" y="239"/>
                </a:cubicBezTo>
                <a:cubicBezTo>
                  <a:pt x="339" y="245"/>
                  <a:pt x="338" y="250"/>
                  <a:pt x="335" y="255"/>
                </a:cubicBezTo>
                <a:cubicBezTo>
                  <a:pt x="322" y="275"/>
                  <a:pt x="296" y="282"/>
                  <a:pt x="276" y="270"/>
                </a:cubicBezTo>
                <a:cubicBezTo>
                  <a:pt x="268" y="265"/>
                  <a:pt x="262" y="259"/>
                  <a:pt x="259" y="251"/>
                </a:cubicBezTo>
                <a:cubicBezTo>
                  <a:pt x="258" y="250"/>
                  <a:pt x="257" y="248"/>
                  <a:pt x="257" y="247"/>
                </a:cubicBezTo>
                <a:cubicBezTo>
                  <a:pt x="257" y="246"/>
                  <a:pt x="257" y="246"/>
                  <a:pt x="257" y="246"/>
                </a:cubicBezTo>
                <a:cubicBezTo>
                  <a:pt x="256" y="245"/>
                  <a:pt x="256" y="243"/>
                  <a:pt x="256" y="242"/>
                </a:cubicBezTo>
                <a:cubicBezTo>
                  <a:pt x="256" y="242"/>
                  <a:pt x="256" y="241"/>
                  <a:pt x="255" y="241"/>
                </a:cubicBezTo>
                <a:cubicBezTo>
                  <a:pt x="255" y="240"/>
                  <a:pt x="255" y="238"/>
                  <a:pt x="255" y="237"/>
                </a:cubicBezTo>
                <a:cubicBezTo>
                  <a:pt x="255" y="237"/>
                  <a:pt x="255" y="236"/>
                  <a:pt x="255" y="236"/>
                </a:cubicBezTo>
                <a:cubicBezTo>
                  <a:pt x="255" y="235"/>
                  <a:pt x="255" y="233"/>
                  <a:pt x="255" y="231"/>
                </a:cubicBezTo>
                <a:cubicBezTo>
                  <a:pt x="255" y="231"/>
                  <a:pt x="255" y="231"/>
                  <a:pt x="255" y="231"/>
                </a:cubicBezTo>
                <a:cubicBezTo>
                  <a:pt x="255" y="230"/>
                  <a:pt x="255" y="228"/>
                  <a:pt x="255" y="227"/>
                </a:cubicBezTo>
                <a:cubicBezTo>
                  <a:pt x="255" y="226"/>
                  <a:pt x="255" y="226"/>
                  <a:pt x="255" y="225"/>
                </a:cubicBezTo>
                <a:cubicBezTo>
                  <a:pt x="256" y="224"/>
                  <a:pt x="256" y="223"/>
                  <a:pt x="256" y="222"/>
                </a:cubicBezTo>
                <a:cubicBezTo>
                  <a:pt x="256" y="221"/>
                  <a:pt x="257" y="221"/>
                  <a:pt x="257" y="220"/>
                </a:cubicBezTo>
                <a:cubicBezTo>
                  <a:pt x="257" y="219"/>
                  <a:pt x="257" y="218"/>
                  <a:pt x="258" y="217"/>
                </a:cubicBezTo>
                <a:cubicBezTo>
                  <a:pt x="258" y="217"/>
                  <a:pt x="258" y="216"/>
                  <a:pt x="258" y="216"/>
                </a:cubicBezTo>
                <a:cubicBezTo>
                  <a:pt x="259" y="214"/>
                  <a:pt x="260" y="213"/>
                  <a:pt x="261" y="211"/>
                </a:cubicBezTo>
                <a:cubicBezTo>
                  <a:pt x="262" y="210"/>
                  <a:pt x="263" y="208"/>
                  <a:pt x="264" y="207"/>
                </a:cubicBezTo>
                <a:cubicBezTo>
                  <a:pt x="267" y="203"/>
                  <a:pt x="271" y="199"/>
                  <a:pt x="275" y="196"/>
                </a:cubicBezTo>
                <a:cubicBezTo>
                  <a:pt x="277" y="203"/>
                  <a:pt x="279" y="209"/>
                  <a:pt x="283" y="213"/>
                </a:cubicBezTo>
                <a:cubicBezTo>
                  <a:pt x="307" y="242"/>
                  <a:pt x="376" y="225"/>
                  <a:pt x="437" y="174"/>
                </a:cubicBezTo>
                <a:cubicBezTo>
                  <a:pt x="498" y="123"/>
                  <a:pt x="527" y="58"/>
                  <a:pt x="503" y="29"/>
                </a:cubicBezTo>
                <a:cubicBezTo>
                  <a:pt x="479" y="0"/>
                  <a:pt x="410" y="18"/>
                  <a:pt x="349" y="69"/>
                </a:cubicBezTo>
                <a:cubicBezTo>
                  <a:pt x="322" y="91"/>
                  <a:pt x="302" y="116"/>
                  <a:pt x="289" y="140"/>
                </a:cubicBezTo>
                <a:cubicBezTo>
                  <a:pt x="284" y="139"/>
                  <a:pt x="279" y="138"/>
                  <a:pt x="274" y="138"/>
                </a:cubicBezTo>
                <a:lnTo>
                  <a:pt x="274" y="138"/>
                </a:lnTo>
                <a:cubicBezTo>
                  <a:pt x="268" y="138"/>
                  <a:pt x="261" y="138"/>
                  <a:pt x="254" y="138"/>
                </a:cubicBezTo>
                <a:cubicBezTo>
                  <a:pt x="254" y="138"/>
                  <a:pt x="254" y="138"/>
                  <a:pt x="254" y="138"/>
                </a:cubicBezTo>
                <a:cubicBezTo>
                  <a:pt x="244" y="139"/>
                  <a:pt x="235" y="141"/>
                  <a:pt x="225" y="144"/>
                </a:cubicBezTo>
                <a:cubicBezTo>
                  <a:pt x="225" y="144"/>
                  <a:pt x="225" y="144"/>
                  <a:pt x="225" y="144"/>
                </a:cubicBezTo>
                <a:cubicBezTo>
                  <a:pt x="219" y="145"/>
                  <a:pt x="213" y="148"/>
                  <a:pt x="207" y="150"/>
                </a:cubicBezTo>
                <a:cubicBezTo>
                  <a:pt x="206" y="150"/>
                  <a:pt x="206" y="151"/>
                  <a:pt x="206" y="151"/>
                </a:cubicBezTo>
                <a:cubicBezTo>
                  <a:pt x="203" y="152"/>
                  <a:pt x="200" y="153"/>
                  <a:pt x="198" y="155"/>
                </a:cubicBezTo>
                <a:cubicBezTo>
                  <a:pt x="197" y="155"/>
                  <a:pt x="197" y="155"/>
                  <a:pt x="197" y="155"/>
                </a:cubicBezTo>
                <a:cubicBezTo>
                  <a:pt x="194" y="156"/>
                  <a:pt x="191" y="158"/>
                  <a:pt x="189" y="159"/>
                </a:cubicBezTo>
                <a:cubicBezTo>
                  <a:pt x="188" y="160"/>
                  <a:pt x="188" y="160"/>
                  <a:pt x="188" y="160"/>
                </a:cubicBezTo>
                <a:cubicBezTo>
                  <a:pt x="185" y="162"/>
                  <a:pt x="183" y="163"/>
                  <a:pt x="181" y="165"/>
                </a:cubicBezTo>
                <a:cubicBezTo>
                  <a:pt x="180" y="165"/>
                  <a:pt x="180" y="165"/>
                  <a:pt x="179" y="166"/>
                </a:cubicBezTo>
                <a:cubicBezTo>
                  <a:pt x="174" y="169"/>
                  <a:pt x="170" y="173"/>
                  <a:pt x="165" y="177"/>
                </a:cubicBezTo>
                <a:cubicBezTo>
                  <a:pt x="165" y="178"/>
                  <a:pt x="164" y="178"/>
                  <a:pt x="163" y="179"/>
                </a:cubicBezTo>
                <a:cubicBezTo>
                  <a:pt x="162" y="181"/>
                  <a:pt x="160" y="183"/>
                  <a:pt x="158" y="184"/>
                </a:cubicBezTo>
                <a:cubicBezTo>
                  <a:pt x="158" y="185"/>
                  <a:pt x="157" y="185"/>
                  <a:pt x="157" y="186"/>
                </a:cubicBezTo>
                <a:cubicBezTo>
                  <a:pt x="155" y="188"/>
                  <a:pt x="153" y="190"/>
                  <a:pt x="151" y="193"/>
                </a:cubicBezTo>
                <a:cubicBezTo>
                  <a:pt x="150" y="193"/>
                  <a:pt x="150" y="194"/>
                  <a:pt x="149" y="194"/>
                </a:cubicBezTo>
                <a:cubicBezTo>
                  <a:pt x="148" y="196"/>
                  <a:pt x="146" y="198"/>
                  <a:pt x="145" y="200"/>
                </a:cubicBezTo>
                <a:cubicBezTo>
                  <a:pt x="144" y="201"/>
                  <a:pt x="144" y="202"/>
                  <a:pt x="143" y="203"/>
                </a:cubicBezTo>
                <a:cubicBezTo>
                  <a:pt x="142" y="205"/>
                  <a:pt x="140" y="208"/>
                  <a:pt x="138" y="211"/>
                </a:cubicBezTo>
                <a:cubicBezTo>
                  <a:pt x="96" y="281"/>
                  <a:pt x="120" y="372"/>
                  <a:pt x="190" y="414"/>
                </a:cubicBezTo>
                <a:lnTo>
                  <a:pt x="181" y="430"/>
                </a:lnTo>
                <a:cubicBezTo>
                  <a:pt x="161" y="418"/>
                  <a:pt x="145" y="403"/>
                  <a:pt x="132" y="386"/>
                </a:cubicBezTo>
                <a:lnTo>
                  <a:pt x="17" y="580"/>
                </a:lnTo>
                <a:cubicBezTo>
                  <a:pt x="0" y="609"/>
                  <a:pt x="9" y="647"/>
                  <a:pt x="39" y="664"/>
                </a:cubicBezTo>
                <a:lnTo>
                  <a:pt x="44" y="667"/>
                </a:lnTo>
                <a:cubicBezTo>
                  <a:pt x="64" y="679"/>
                  <a:pt x="88" y="678"/>
                  <a:pt x="106" y="667"/>
                </a:cubicBezTo>
                <a:lnTo>
                  <a:pt x="91" y="614"/>
                </a:lnTo>
                <a:lnTo>
                  <a:pt x="158" y="595"/>
                </a:lnTo>
                <a:lnTo>
                  <a:pt x="140" y="532"/>
                </a:lnTo>
                <a:lnTo>
                  <a:pt x="204" y="519"/>
                </a:lnTo>
                <a:lnTo>
                  <a:pt x="253" y="434"/>
                </a:lnTo>
                <a:cubicBezTo>
                  <a:pt x="254" y="434"/>
                  <a:pt x="254" y="434"/>
                  <a:pt x="255" y="434"/>
                </a:cubicBezTo>
                <a:cubicBezTo>
                  <a:pt x="255" y="434"/>
                  <a:pt x="256" y="434"/>
                  <a:pt x="256" y="434"/>
                </a:cubicBezTo>
                <a:cubicBezTo>
                  <a:pt x="258" y="435"/>
                  <a:pt x="260" y="435"/>
                  <a:pt x="263" y="435"/>
                </a:cubicBezTo>
                <a:cubicBezTo>
                  <a:pt x="263" y="435"/>
                  <a:pt x="264" y="435"/>
                  <a:pt x="264" y="435"/>
                </a:cubicBezTo>
                <a:cubicBezTo>
                  <a:pt x="266" y="435"/>
                  <a:pt x="269" y="435"/>
                  <a:pt x="271" y="435"/>
                </a:cubicBezTo>
                <a:cubicBezTo>
                  <a:pt x="271" y="435"/>
                  <a:pt x="272" y="435"/>
                  <a:pt x="272" y="435"/>
                </a:cubicBezTo>
                <a:cubicBezTo>
                  <a:pt x="275" y="435"/>
                  <a:pt x="277" y="434"/>
                  <a:pt x="280" y="434"/>
                </a:cubicBezTo>
                <a:cubicBezTo>
                  <a:pt x="280" y="434"/>
                  <a:pt x="280" y="434"/>
                  <a:pt x="280" y="434"/>
                </a:cubicBezTo>
                <a:cubicBezTo>
                  <a:pt x="294" y="433"/>
                  <a:pt x="307" y="430"/>
                  <a:pt x="320" y="425"/>
                </a:cubicBezTo>
                <a:close/>
                <a:moveTo>
                  <a:pt x="301" y="198"/>
                </a:moveTo>
                <a:lnTo>
                  <a:pt x="301" y="198"/>
                </a:lnTo>
                <a:cubicBezTo>
                  <a:pt x="299" y="196"/>
                  <a:pt x="298" y="194"/>
                  <a:pt x="298" y="190"/>
                </a:cubicBezTo>
                <a:cubicBezTo>
                  <a:pt x="305" y="190"/>
                  <a:pt x="313" y="192"/>
                  <a:pt x="320" y="196"/>
                </a:cubicBezTo>
                <a:cubicBezTo>
                  <a:pt x="323" y="198"/>
                  <a:pt x="326" y="201"/>
                  <a:pt x="329" y="203"/>
                </a:cubicBezTo>
                <a:cubicBezTo>
                  <a:pt x="315" y="205"/>
                  <a:pt x="305" y="203"/>
                  <a:pt x="301" y="198"/>
                </a:cubicBezTo>
                <a:close/>
                <a:moveTo>
                  <a:pt x="364" y="87"/>
                </a:moveTo>
                <a:lnTo>
                  <a:pt x="364" y="87"/>
                </a:lnTo>
                <a:cubicBezTo>
                  <a:pt x="419" y="40"/>
                  <a:pt x="474" y="30"/>
                  <a:pt x="485" y="44"/>
                </a:cubicBezTo>
                <a:cubicBezTo>
                  <a:pt x="497" y="58"/>
                  <a:pt x="477" y="110"/>
                  <a:pt x="422" y="156"/>
                </a:cubicBezTo>
                <a:cubicBezTo>
                  <a:pt x="406" y="169"/>
                  <a:pt x="391" y="179"/>
                  <a:pt x="376" y="187"/>
                </a:cubicBezTo>
                <a:cubicBezTo>
                  <a:pt x="373" y="183"/>
                  <a:pt x="370" y="180"/>
                  <a:pt x="366" y="176"/>
                </a:cubicBezTo>
                <a:cubicBezTo>
                  <a:pt x="366" y="176"/>
                  <a:pt x="366" y="176"/>
                  <a:pt x="366" y="176"/>
                </a:cubicBezTo>
                <a:cubicBezTo>
                  <a:pt x="366" y="176"/>
                  <a:pt x="366" y="176"/>
                  <a:pt x="366" y="176"/>
                </a:cubicBezTo>
                <a:cubicBezTo>
                  <a:pt x="365" y="176"/>
                  <a:pt x="365" y="175"/>
                  <a:pt x="364" y="175"/>
                </a:cubicBezTo>
                <a:cubicBezTo>
                  <a:pt x="363" y="174"/>
                  <a:pt x="362" y="173"/>
                  <a:pt x="360" y="171"/>
                </a:cubicBezTo>
                <a:cubicBezTo>
                  <a:pt x="360" y="171"/>
                  <a:pt x="359" y="170"/>
                  <a:pt x="358" y="170"/>
                </a:cubicBezTo>
                <a:cubicBezTo>
                  <a:pt x="357" y="169"/>
                  <a:pt x="356" y="168"/>
                  <a:pt x="354" y="167"/>
                </a:cubicBezTo>
                <a:cubicBezTo>
                  <a:pt x="353" y="166"/>
                  <a:pt x="352" y="165"/>
                  <a:pt x="351" y="165"/>
                </a:cubicBezTo>
                <a:cubicBezTo>
                  <a:pt x="350" y="164"/>
                  <a:pt x="349" y="163"/>
                  <a:pt x="348" y="163"/>
                </a:cubicBezTo>
                <a:cubicBezTo>
                  <a:pt x="346" y="161"/>
                  <a:pt x="344" y="160"/>
                  <a:pt x="342" y="159"/>
                </a:cubicBezTo>
                <a:cubicBezTo>
                  <a:pt x="339" y="157"/>
                  <a:pt x="337" y="156"/>
                  <a:pt x="334" y="154"/>
                </a:cubicBezTo>
                <a:cubicBezTo>
                  <a:pt x="334" y="154"/>
                  <a:pt x="334" y="154"/>
                  <a:pt x="333" y="154"/>
                </a:cubicBezTo>
                <a:cubicBezTo>
                  <a:pt x="331" y="153"/>
                  <a:pt x="328" y="151"/>
                  <a:pt x="326" y="150"/>
                </a:cubicBezTo>
                <a:cubicBezTo>
                  <a:pt x="321" y="148"/>
                  <a:pt x="317" y="147"/>
                  <a:pt x="313" y="145"/>
                </a:cubicBezTo>
                <a:cubicBezTo>
                  <a:pt x="323" y="127"/>
                  <a:pt x="340" y="106"/>
                  <a:pt x="364" y="87"/>
                </a:cubicBezTo>
                <a:close/>
                <a:moveTo>
                  <a:pt x="37" y="592"/>
                </a:moveTo>
                <a:lnTo>
                  <a:pt x="37" y="592"/>
                </a:lnTo>
                <a:lnTo>
                  <a:pt x="125" y="444"/>
                </a:lnTo>
                <a:lnTo>
                  <a:pt x="136" y="451"/>
                </a:lnTo>
                <a:lnTo>
                  <a:pt x="41" y="613"/>
                </a:lnTo>
                <a:cubicBezTo>
                  <a:pt x="38" y="618"/>
                  <a:pt x="36" y="623"/>
                  <a:pt x="36" y="628"/>
                </a:cubicBezTo>
                <a:cubicBezTo>
                  <a:pt x="30" y="617"/>
                  <a:pt x="30" y="603"/>
                  <a:pt x="37" y="592"/>
                </a:cubicBezTo>
                <a:close/>
              </a:path>
            </a:pathLst>
          </a:custGeom>
          <a:solidFill>
            <a:srgbClr val="0067B4"/>
          </a:solidFill>
          <a:ln>
            <a:noFill/>
          </a:ln>
        </p:spPr>
        <p:txBody>
          <a:bodyPr vert="horz" wrap="square" lIns="68571" tIns="34285" rIns="68571" bIns="34285" numCol="1" anchor="t" anchorCtr="0" compatLnSpc="1"/>
          <a:lstStyle/>
          <a:p>
            <a:endParaRPr lang="zh-CN" altLang="en-US"/>
          </a:p>
        </p:txBody>
      </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anim calcmode="lin" valueType="num">
                                      <p:cBhvr>
                                        <p:cTn id="26" dur="1000" fill="hold"/>
                                        <p:tgtEl>
                                          <p:spTgt spid="21"/>
                                        </p:tgtEl>
                                        <p:attrNameLst>
                                          <p:attrName>ppt_x</p:attrName>
                                        </p:attrNameLst>
                                      </p:cBhvr>
                                      <p:tavLst>
                                        <p:tav tm="0">
                                          <p:val>
                                            <p:strVal val="#ppt_x"/>
                                          </p:val>
                                        </p:tav>
                                        <p:tav tm="100000">
                                          <p:val>
                                            <p:strVal val="#ppt_x"/>
                                          </p:val>
                                        </p:tav>
                                      </p:tavLst>
                                    </p:anim>
                                    <p:anim calcmode="lin" valueType="num">
                                      <p:cBhvr>
                                        <p:cTn id="27" dur="1000" fill="hold"/>
                                        <p:tgtEl>
                                          <p:spTgt spid="21"/>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1000"/>
                                        <p:tgtEl>
                                          <p:spTgt spid="22"/>
                                        </p:tgtEl>
                                      </p:cBhvr>
                                    </p:animEffect>
                                    <p:anim calcmode="lin" valueType="num">
                                      <p:cBhvr>
                                        <p:cTn id="31" dur="1000" fill="hold"/>
                                        <p:tgtEl>
                                          <p:spTgt spid="22"/>
                                        </p:tgtEl>
                                        <p:attrNameLst>
                                          <p:attrName>ppt_x</p:attrName>
                                        </p:attrNameLst>
                                      </p:cBhvr>
                                      <p:tavLst>
                                        <p:tav tm="0">
                                          <p:val>
                                            <p:strVal val="#ppt_x"/>
                                          </p:val>
                                        </p:tav>
                                        <p:tav tm="100000">
                                          <p:val>
                                            <p:strVal val="#ppt_x"/>
                                          </p:val>
                                        </p:tav>
                                      </p:tavLst>
                                    </p:anim>
                                    <p:anim calcmode="lin" valueType="num">
                                      <p:cBhvr>
                                        <p:cTn id="32" dur="1000" fill="hold"/>
                                        <p:tgtEl>
                                          <p:spTgt spid="22"/>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1000"/>
                                        <p:tgtEl>
                                          <p:spTgt spid="23"/>
                                        </p:tgtEl>
                                      </p:cBhvr>
                                    </p:animEffect>
                                    <p:anim calcmode="lin" valueType="num">
                                      <p:cBhvr>
                                        <p:cTn id="36" dur="1000" fill="hold"/>
                                        <p:tgtEl>
                                          <p:spTgt spid="23"/>
                                        </p:tgtEl>
                                        <p:attrNameLst>
                                          <p:attrName>ppt_x</p:attrName>
                                        </p:attrNameLst>
                                      </p:cBhvr>
                                      <p:tavLst>
                                        <p:tav tm="0">
                                          <p:val>
                                            <p:strVal val="#ppt_x"/>
                                          </p:val>
                                        </p:tav>
                                        <p:tav tm="100000">
                                          <p:val>
                                            <p:strVal val="#ppt_x"/>
                                          </p:val>
                                        </p:tav>
                                      </p:tavLst>
                                    </p:anim>
                                    <p:anim calcmode="lin" valueType="num">
                                      <p:cBhvr>
                                        <p:cTn id="37" dur="1000" fill="hold"/>
                                        <p:tgtEl>
                                          <p:spTgt spid="23"/>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1000"/>
                                        <p:tgtEl>
                                          <p:spTgt spid="24"/>
                                        </p:tgtEl>
                                      </p:cBhvr>
                                    </p:animEffect>
                                    <p:anim calcmode="lin" valueType="num">
                                      <p:cBhvr>
                                        <p:cTn id="41" dur="1000" fill="hold"/>
                                        <p:tgtEl>
                                          <p:spTgt spid="24"/>
                                        </p:tgtEl>
                                        <p:attrNameLst>
                                          <p:attrName>ppt_x</p:attrName>
                                        </p:attrNameLst>
                                      </p:cBhvr>
                                      <p:tavLst>
                                        <p:tav tm="0">
                                          <p:val>
                                            <p:strVal val="#ppt_x"/>
                                          </p:val>
                                        </p:tav>
                                        <p:tav tm="100000">
                                          <p:val>
                                            <p:strVal val="#ppt_x"/>
                                          </p:val>
                                        </p:tav>
                                      </p:tavLst>
                                    </p:anim>
                                    <p:anim calcmode="lin" valueType="num">
                                      <p:cBhvr>
                                        <p:cTn id="42" dur="1000" fill="hold"/>
                                        <p:tgtEl>
                                          <p:spTgt spid="2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1000"/>
                                        <p:tgtEl>
                                          <p:spTgt spid="25"/>
                                        </p:tgtEl>
                                      </p:cBhvr>
                                    </p:animEffect>
                                    <p:anim calcmode="lin" valueType="num">
                                      <p:cBhvr>
                                        <p:cTn id="46" dur="1000" fill="hold"/>
                                        <p:tgtEl>
                                          <p:spTgt spid="25"/>
                                        </p:tgtEl>
                                        <p:attrNameLst>
                                          <p:attrName>ppt_x</p:attrName>
                                        </p:attrNameLst>
                                      </p:cBhvr>
                                      <p:tavLst>
                                        <p:tav tm="0">
                                          <p:val>
                                            <p:strVal val="#ppt_x"/>
                                          </p:val>
                                        </p:tav>
                                        <p:tav tm="100000">
                                          <p:val>
                                            <p:strVal val="#ppt_x"/>
                                          </p:val>
                                        </p:tav>
                                      </p:tavLst>
                                    </p:anim>
                                    <p:anim calcmode="lin" valueType="num">
                                      <p:cBhvr>
                                        <p:cTn id="47" dur="1000" fill="hold"/>
                                        <p:tgtEl>
                                          <p:spTgt spid="25"/>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1000"/>
                                        <p:tgtEl>
                                          <p:spTgt spid="26"/>
                                        </p:tgtEl>
                                      </p:cBhvr>
                                    </p:animEffect>
                                    <p:anim calcmode="lin" valueType="num">
                                      <p:cBhvr>
                                        <p:cTn id="51" dur="1000" fill="hold"/>
                                        <p:tgtEl>
                                          <p:spTgt spid="26"/>
                                        </p:tgtEl>
                                        <p:attrNameLst>
                                          <p:attrName>ppt_x</p:attrName>
                                        </p:attrNameLst>
                                      </p:cBhvr>
                                      <p:tavLst>
                                        <p:tav tm="0">
                                          <p:val>
                                            <p:strVal val="#ppt_x"/>
                                          </p:val>
                                        </p:tav>
                                        <p:tav tm="100000">
                                          <p:val>
                                            <p:strVal val="#ppt_x"/>
                                          </p:val>
                                        </p:tav>
                                      </p:tavLst>
                                    </p:anim>
                                    <p:anim calcmode="lin" valueType="num">
                                      <p:cBhvr>
                                        <p:cTn id="52" dur="1000" fill="hold"/>
                                        <p:tgtEl>
                                          <p:spTgt spid="26"/>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1000"/>
                                        <p:tgtEl>
                                          <p:spTgt spid="27"/>
                                        </p:tgtEl>
                                      </p:cBhvr>
                                    </p:animEffect>
                                    <p:anim calcmode="lin" valueType="num">
                                      <p:cBhvr>
                                        <p:cTn id="56" dur="1000" fill="hold"/>
                                        <p:tgtEl>
                                          <p:spTgt spid="27"/>
                                        </p:tgtEl>
                                        <p:attrNameLst>
                                          <p:attrName>ppt_x</p:attrName>
                                        </p:attrNameLst>
                                      </p:cBhvr>
                                      <p:tavLst>
                                        <p:tav tm="0">
                                          <p:val>
                                            <p:strVal val="#ppt_x"/>
                                          </p:val>
                                        </p:tav>
                                        <p:tav tm="100000">
                                          <p:val>
                                            <p:strVal val="#ppt_x"/>
                                          </p:val>
                                        </p:tav>
                                      </p:tavLst>
                                    </p:anim>
                                    <p:anim calcmode="lin" valueType="num">
                                      <p:cBhvr>
                                        <p:cTn id="57" dur="1000" fill="hold"/>
                                        <p:tgtEl>
                                          <p:spTgt spid="2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1000"/>
                                        <p:tgtEl>
                                          <p:spTgt spid="28"/>
                                        </p:tgtEl>
                                      </p:cBhvr>
                                    </p:animEffect>
                                    <p:anim calcmode="lin" valueType="num">
                                      <p:cBhvr>
                                        <p:cTn id="61" dur="1000" fill="hold"/>
                                        <p:tgtEl>
                                          <p:spTgt spid="28"/>
                                        </p:tgtEl>
                                        <p:attrNameLst>
                                          <p:attrName>ppt_x</p:attrName>
                                        </p:attrNameLst>
                                      </p:cBhvr>
                                      <p:tavLst>
                                        <p:tav tm="0">
                                          <p:val>
                                            <p:strVal val="#ppt_x"/>
                                          </p:val>
                                        </p:tav>
                                        <p:tav tm="100000">
                                          <p:val>
                                            <p:strVal val="#ppt_x"/>
                                          </p:val>
                                        </p:tav>
                                      </p:tavLst>
                                    </p:anim>
                                    <p:anim calcmode="lin" valueType="num">
                                      <p:cBhvr>
                                        <p:cTn id="62" dur="1000" fill="hold"/>
                                        <p:tgtEl>
                                          <p:spTgt spid="28"/>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1000"/>
                                        <p:tgtEl>
                                          <p:spTgt spid="29"/>
                                        </p:tgtEl>
                                      </p:cBhvr>
                                    </p:animEffect>
                                    <p:anim calcmode="lin" valueType="num">
                                      <p:cBhvr>
                                        <p:cTn id="66" dur="1000" fill="hold"/>
                                        <p:tgtEl>
                                          <p:spTgt spid="29"/>
                                        </p:tgtEl>
                                        <p:attrNameLst>
                                          <p:attrName>ppt_x</p:attrName>
                                        </p:attrNameLst>
                                      </p:cBhvr>
                                      <p:tavLst>
                                        <p:tav tm="0">
                                          <p:val>
                                            <p:strVal val="#ppt_x"/>
                                          </p:val>
                                        </p:tav>
                                        <p:tav tm="100000">
                                          <p:val>
                                            <p:strVal val="#ppt_x"/>
                                          </p:val>
                                        </p:tav>
                                      </p:tavLst>
                                    </p:anim>
                                    <p:anim calcmode="lin" valueType="num">
                                      <p:cBhvr>
                                        <p:cTn id="67" dur="1000" fill="hold"/>
                                        <p:tgtEl>
                                          <p:spTgt spid="29"/>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1000"/>
                                        <p:tgtEl>
                                          <p:spTgt spid="30"/>
                                        </p:tgtEl>
                                      </p:cBhvr>
                                    </p:animEffect>
                                    <p:anim calcmode="lin" valueType="num">
                                      <p:cBhvr>
                                        <p:cTn id="71" dur="1000" fill="hold"/>
                                        <p:tgtEl>
                                          <p:spTgt spid="30"/>
                                        </p:tgtEl>
                                        <p:attrNameLst>
                                          <p:attrName>ppt_x</p:attrName>
                                        </p:attrNameLst>
                                      </p:cBhvr>
                                      <p:tavLst>
                                        <p:tav tm="0">
                                          <p:val>
                                            <p:strVal val="#ppt_x"/>
                                          </p:val>
                                        </p:tav>
                                        <p:tav tm="100000">
                                          <p:val>
                                            <p:strVal val="#ppt_x"/>
                                          </p:val>
                                        </p:tav>
                                      </p:tavLst>
                                    </p:anim>
                                    <p:anim calcmode="lin" valueType="num">
                                      <p:cBhvr>
                                        <p:cTn id="72" dur="1000" fill="hold"/>
                                        <p:tgtEl>
                                          <p:spTgt spid="30"/>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1000"/>
                                        <p:tgtEl>
                                          <p:spTgt spid="31"/>
                                        </p:tgtEl>
                                      </p:cBhvr>
                                    </p:animEffect>
                                    <p:anim calcmode="lin" valueType="num">
                                      <p:cBhvr>
                                        <p:cTn id="76" dur="1000" fill="hold"/>
                                        <p:tgtEl>
                                          <p:spTgt spid="31"/>
                                        </p:tgtEl>
                                        <p:attrNameLst>
                                          <p:attrName>ppt_x</p:attrName>
                                        </p:attrNameLst>
                                      </p:cBhvr>
                                      <p:tavLst>
                                        <p:tav tm="0">
                                          <p:val>
                                            <p:strVal val="#ppt_x"/>
                                          </p:val>
                                        </p:tav>
                                        <p:tav tm="100000">
                                          <p:val>
                                            <p:strVal val="#ppt_x"/>
                                          </p:val>
                                        </p:tav>
                                      </p:tavLst>
                                    </p:anim>
                                    <p:anim calcmode="lin" valueType="num">
                                      <p:cBhvr>
                                        <p:cTn id="77" dur="1000" fill="hold"/>
                                        <p:tgtEl>
                                          <p:spTgt spid="31"/>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1000"/>
                                        <p:tgtEl>
                                          <p:spTgt spid="32"/>
                                        </p:tgtEl>
                                      </p:cBhvr>
                                    </p:animEffect>
                                    <p:anim calcmode="lin" valueType="num">
                                      <p:cBhvr>
                                        <p:cTn id="81" dur="1000" fill="hold"/>
                                        <p:tgtEl>
                                          <p:spTgt spid="32"/>
                                        </p:tgtEl>
                                        <p:attrNameLst>
                                          <p:attrName>ppt_x</p:attrName>
                                        </p:attrNameLst>
                                      </p:cBhvr>
                                      <p:tavLst>
                                        <p:tav tm="0">
                                          <p:val>
                                            <p:strVal val="#ppt_x"/>
                                          </p:val>
                                        </p:tav>
                                        <p:tav tm="100000">
                                          <p:val>
                                            <p:strVal val="#ppt_x"/>
                                          </p:val>
                                        </p:tav>
                                      </p:tavLst>
                                    </p:anim>
                                    <p:anim calcmode="lin" valueType="num">
                                      <p:cBhvr>
                                        <p:cTn id="82" dur="1000" fill="hold"/>
                                        <p:tgtEl>
                                          <p:spTgt spid="32"/>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1000"/>
                                        <p:tgtEl>
                                          <p:spTgt spid="33"/>
                                        </p:tgtEl>
                                      </p:cBhvr>
                                    </p:animEffect>
                                    <p:anim calcmode="lin" valueType="num">
                                      <p:cBhvr>
                                        <p:cTn id="86" dur="1000" fill="hold"/>
                                        <p:tgtEl>
                                          <p:spTgt spid="33"/>
                                        </p:tgtEl>
                                        <p:attrNameLst>
                                          <p:attrName>ppt_x</p:attrName>
                                        </p:attrNameLst>
                                      </p:cBhvr>
                                      <p:tavLst>
                                        <p:tav tm="0">
                                          <p:val>
                                            <p:strVal val="#ppt_x"/>
                                          </p:val>
                                        </p:tav>
                                        <p:tav tm="100000">
                                          <p:val>
                                            <p:strVal val="#ppt_x"/>
                                          </p:val>
                                        </p:tav>
                                      </p:tavLst>
                                    </p:anim>
                                    <p:anim calcmode="lin" valueType="num">
                                      <p:cBhvr>
                                        <p:cTn id="87" dur="1000" fill="hold"/>
                                        <p:tgtEl>
                                          <p:spTgt spid="33"/>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1000"/>
                                        <p:tgtEl>
                                          <p:spTgt spid="34"/>
                                        </p:tgtEl>
                                      </p:cBhvr>
                                    </p:animEffect>
                                    <p:anim calcmode="lin" valueType="num">
                                      <p:cBhvr>
                                        <p:cTn id="91" dur="1000" fill="hold"/>
                                        <p:tgtEl>
                                          <p:spTgt spid="34"/>
                                        </p:tgtEl>
                                        <p:attrNameLst>
                                          <p:attrName>ppt_x</p:attrName>
                                        </p:attrNameLst>
                                      </p:cBhvr>
                                      <p:tavLst>
                                        <p:tav tm="0">
                                          <p:val>
                                            <p:strVal val="#ppt_x"/>
                                          </p:val>
                                        </p:tav>
                                        <p:tav tm="100000">
                                          <p:val>
                                            <p:strVal val="#ppt_x"/>
                                          </p:val>
                                        </p:tav>
                                      </p:tavLst>
                                    </p:anim>
                                    <p:anim calcmode="lin" valueType="num">
                                      <p:cBhvr>
                                        <p:cTn id="92" dur="1000" fill="hold"/>
                                        <p:tgtEl>
                                          <p:spTgt spid="34"/>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1000"/>
                                        <p:tgtEl>
                                          <p:spTgt spid="35"/>
                                        </p:tgtEl>
                                      </p:cBhvr>
                                    </p:animEffect>
                                    <p:anim calcmode="lin" valueType="num">
                                      <p:cBhvr>
                                        <p:cTn id="96" dur="1000" fill="hold"/>
                                        <p:tgtEl>
                                          <p:spTgt spid="35"/>
                                        </p:tgtEl>
                                        <p:attrNameLst>
                                          <p:attrName>ppt_x</p:attrName>
                                        </p:attrNameLst>
                                      </p:cBhvr>
                                      <p:tavLst>
                                        <p:tav tm="0">
                                          <p:val>
                                            <p:strVal val="#ppt_x"/>
                                          </p:val>
                                        </p:tav>
                                        <p:tav tm="100000">
                                          <p:val>
                                            <p:strVal val="#ppt_x"/>
                                          </p:val>
                                        </p:tav>
                                      </p:tavLst>
                                    </p:anim>
                                    <p:anim calcmode="lin" valueType="num">
                                      <p:cBhvr>
                                        <p:cTn id="97" dur="1000" fill="hold"/>
                                        <p:tgtEl>
                                          <p:spTgt spid="35"/>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fade">
                                      <p:cBhvr>
                                        <p:cTn id="100" dur="1000"/>
                                        <p:tgtEl>
                                          <p:spTgt spid="36"/>
                                        </p:tgtEl>
                                      </p:cBhvr>
                                    </p:animEffect>
                                    <p:anim calcmode="lin" valueType="num">
                                      <p:cBhvr>
                                        <p:cTn id="101" dur="1000" fill="hold"/>
                                        <p:tgtEl>
                                          <p:spTgt spid="36"/>
                                        </p:tgtEl>
                                        <p:attrNameLst>
                                          <p:attrName>ppt_x</p:attrName>
                                        </p:attrNameLst>
                                      </p:cBhvr>
                                      <p:tavLst>
                                        <p:tav tm="0">
                                          <p:val>
                                            <p:strVal val="#ppt_x"/>
                                          </p:val>
                                        </p:tav>
                                        <p:tav tm="100000">
                                          <p:val>
                                            <p:strVal val="#ppt_x"/>
                                          </p:val>
                                        </p:tav>
                                      </p:tavLst>
                                    </p:anim>
                                    <p:anim calcmode="lin" valueType="num">
                                      <p:cBhvr>
                                        <p:cTn id="102" dur="1000" fill="hold"/>
                                        <p:tgtEl>
                                          <p:spTgt spid="36"/>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fade">
                                      <p:cBhvr>
                                        <p:cTn id="105" dur="1000"/>
                                        <p:tgtEl>
                                          <p:spTgt spid="37"/>
                                        </p:tgtEl>
                                      </p:cBhvr>
                                    </p:animEffect>
                                    <p:anim calcmode="lin" valueType="num">
                                      <p:cBhvr>
                                        <p:cTn id="106" dur="1000" fill="hold"/>
                                        <p:tgtEl>
                                          <p:spTgt spid="37"/>
                                        </p:tgtEl>
                                        <p:attrNameLst>
                                          <p:attrName>ppt_x</p:attrName>
                                        </p:attrNameLst>
                                      </p:cBhvr>
                                      <p:tavLst>
                                        <p:tav tm="0">
                                          <p:val>
                                            <p:strVal val="#ppt_x"/>
                                          </p:val>
                                        </p:tav>
                                        <p:tav tm="100000">
                                          <p:val>
                                            <p:strVal val="#ppt_x"/>
                                          </p:val>
                                        </p:tav>
                                      </p:tavLst>
                                    </p:anim>
                                    <p:anim calcmode="lin" valueType="num">
                                      <p:cBhvr>
                                        <p:cTn id="107" dur="1000" fill="hold"/>
                                        <p:tgtEl>
                                          <p:spTgt spid="37"/>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38"/>
                                        </p:tgtEl>
                                        <p:attrNameLst>
                                          <p:attrName>style.visibility</p:attrName>
                                        </p:attrNameLst>
                                      </p:cBhvr>
                                      <p:to>
                                        <p:strVal val="visible"/>
                                      </p:to>
                                    </p:set>
                                    <p:animEffect transition="in" filter="fade">
                                      <p:cBhvr>
                                        <p:cTn id="110" dur="1000"/>
                                        <p:tgtEl>
                                          <p:spTgt spid="38"/>
                                        </p:tgtEl>
                                      </p:cBhvr>
                                    </p:animEffect>
                                    <p:anim calcmode="lin" valueType="num">
                                      <p:cBhvr>
                                        <p:cTn id="111" dur="1000" fill="hold"/>
                                        <p:tgtEl>
                                          <p:spTgt spid="38"/>
                                        </p:tgtEl>
                                        <p:attrNameLst>
                                          <p:attrName>ppt_x</p:attrName>
                                        </p:attrNameLst>
                                      </p:cBhvr>
                                      <p:tavLst>
                                        <p:tav tm="0">
                                          <p:val>
                                            <p:strVal val="#ppt_x"/>
                                          </p:val>
                                        </p:tav>
                                        <p:tav tm="100000">
                                          <p:val>
                                            <p:strVal val="#ppt_x"/>
                                          </p:val>
                                        </p:tav>
                                      </p:tavLst>
                                    </p:anim>
                                    <p:anim calcmode="lin" valueType="num">
                                      <p:cBhvr>
                                        <p:cTn id="112" dur="1000" fill="hold"/>
                                        <p:tgtEl>
                                          <p:spTgt spid="38"/>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39"/>
                                        </p:tgtEl>
                                        <p:attrNameLst>
                                          <p:attrName>style.visibility</p:attrName>
                                        </p:attrNameLst>
                                      </p:cBhvr>
                                      <p:to>
                                        <p:strVal val="visible"/>
                                      </p:to>
                                    </p:set>
                                    <p:animEffect transition="in" filter="fade">
                                      <p:cBhvr>
                                        <p:cTn id="115" dur="1000"/>
                                        <p:tgtEl>
                                          <p:spTgt spid="39"/>
                                        </p:tgtEl>
                                      </p:cBhvr>
                                    </p:animEffect>
                                    <p:anim calcmode="lin" valueType="num">
                                      <p:cBhvr>
                                        <p:cTn id="116" dur="1000" fill="hold"/>
                                        <p:tgtEl>
                                          <p:spTgt spid="39"/>
                                        </p:tgtEl>
                                        <p:attrNameLst>
                                          <p:attrName>ppt_x</p:attrName>
                                        </p:attrNameLst>
                                      </p:cBhvr>
                                      <p:tavLst>
                                        <p:tav tm="0">
                                          <p:val>
                                            <p:strVal val="#ppt_x"/>
                                          </p:val>
                                        </p:tav>
                                        <p:tav tm="100000">
                                          <p:val>
                                            <p:strVal val="#ppt_x"/>
                                          </p:val>
                                        </p:tav>
                                      </p:tavLst>
                                    </p:anim>
                                    <p:anim calcmode="lin" valueType="num">
                                      <p:cBhvr>
                                        <p:cTn id="117" dur="1000" fill="hold"/>
                                        <p:tgtEl>
                                          <p:spTgt spid="39"/>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40"/>
                                        </p:tgtEl>
                                        <p:attrNameLst>
                                          <p:attrName>style.visibility</p:attrName>
                                        </p:attrNameLst>
                                      </p:cBhvr>
                                      <p:to>
                                        <p:strVal val="visible"/>
                                      </p:to>
                                    </p:set>
                                    <p:animEffect transition="in" filter="fade">
                                      <p:cBhvr>
                                        <p:cTn id="120" dur="1000"/>
                                        <p:tgtEl>
                                          <p:spTgt spid="40"/>
                                        </p:tgtEl>
                                      </p:cBhvr>
                                    </p:animEffect>
                                    <p:anim calcmode="lin" valueType="num">
                                      <p:cBhvr>
                                        <p:cTn id="121" dur="1000" fill="hold"/>
                                        <p:tgtEl>
                                          <p:spTgt spid="40"/>
                                        </p:tgtEl>
                                        <p:attrNameLst>
                                          <p:attrName>ppt_x</p:attrName>
                                        </p:attrNameLst>
                                      </p:cBhvr>
                                      <p:tavLst>
                                        <p:tav tm="0">
                                          <p:val>
                                            <p:strVal val="#ppt_x"/>
                                          </p:val>
                                        </p:tav>
                                        <p:tav tm="100000">
                                          <p:val>
                                            <p:strVal val="#ppt_x"/>
                                          </p:val>
                                        </p:tav>
                                      </p:tavLst>
                                    </p:anim>
                                    <p:anim calcmode="lin" valueType="num">
                                      <p:cBhvr>
                                        <p:cTn id="122" dur="1000" fill="hold"/>
                                        <p:tgtEl>
                                          <p:spTgt spid="40"/>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fade">
                                      <p:cBhvr>
                                        <p:cTn id="125" dur="1000"/>
                                        <p:tgtEl>
                                          <p:spTgt spid="41"/>
                                        </p:tgtEl>
                                      </p:cBhvr>
                                    </p:animEffect>
                                    <p:anim calcmode="lin" valueType="num">
                                      <p:cBhvr>
                                        <p:cTn id="126" dur="1000" fill="hold"/>
                                        <p:tgtEl>
                                          <p:spTgt spid="41"/>
                                        </p:tgtEl>
                                        <p:attrNameLst>
                                          <p:attrName>ppt_x</p:attrName>
                                        </p:attrNameLst>
                                      </p:cBhvr>
                                      <p:tavLst>
                                        <p:tav tm="0">
                                          <p:val>
                                            <p:strVal val="#ppt_x"/>
                                          </p:val>
                                        </p:tav>
                                        <p:tav tm="100000">
                                          <p:val>
                                            <p:strVal val="#ppt_x"/>
                                          </p:val>
                                        </p:tav>
                                      </p:tavLst>
                                    </p:anim>
                                    <p:anim calcmode="lin" valueType="num">
                                      <p:cBhvr>
                                        <p:cTn id="127" dur="1000" fill="hold"/>
                                        <p:tgtEl>
                                          <p:spTgt spid="41"/>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42"/>
                                        </p:tgtEl>
                                        <p:attrNameLst>
                                          <p:attrName>style.visibility</p:attrName>
                                        </p:attrNameLst>
                                      </p:cBhvr>
                                      <p:to>
                                        <p:strVal val="visible"/>
                                      </p:to>
                                    </p:set>
                                    <p:animEffect transition="in" filter="fade">
                                      <p:cBhvr>
                                        <p:cTn id="130" dur="1000"/>
                                        <p:tgtEl>
                                          <p:spTgt spid="42"/>
                                        </p:tgtEl>
                                      </p:cBhvr>
                                    </p:animEffect>
                                    <p:anim calcmode="lin" valueType="num">
                                      <p:cBhvr>
                                        <p:cTn id="131" dur="1000" fill="hold"/>
                                        <p:tgtEl>
                                          <p:spTgt spid="42"/>
                                        </p:tgtEl>
                                        <p:attrNameLst>
                                          <p:attrName>ppt_x</p:attrName>
                                        </p:attrNameLst>
                                      </p:cBhvr>
                                      <p:tavLst>
                                        <p:tav tm="0">
                                          <p:val>
                                            <p:strVal val="#ppt_x"/>
                                          </p:val>
                                        </p:tav>
                                        <p:tav tm="100000">
                                          <p:val>
                                            <p:strVal val="#ppt_x"/>
                                          </p:val>
                                        </p:tav>
                                      </p:tavLst>
                                    </p:anim>
                                    <p:anim calcmode="lin" valueType="num">
                                      <p:cBhvr>
                                        <p:cTn id="132" dur="1000" fill="hold"/>
                                        <p:tgtEl>
                                          <p:spTgt spid="42"/>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43"/>
                                        </p:tgtEl>
                                        <p:attrNameLst>
                                          <p:attrName>style.visibility</p:attrName>
                                        </p:attrNameLst>
                                      </p:cBhvr>
                                      <p:to>
                                        <p:strVal val="visible"/>
                                      </p:to>
                                    </p:set>
                                    <p:animEffect transition="in" filter="fade">
                                      <p:cBhvr>
                                        <p:cTn id="135" dur="1000"/>
                                        <p:tgtEl>
                                          <p:spTgt spid="43"/>
                                        </p:tgtEl>
                                      </p:cBhvr>
                                    </p:animEffect>
                                    <p:anim calcmode="lin" valueType="num">
                                      <p:cBhvr>
                                        <p:cTn id="136" dur="1000" fill="hold"/>
                                        <p:tgtEl>
                                          <p:spTgt spid="43"/>
                                        </p:tgtEl>
                                        <p:attrNameLst>
                                          <p:attrName>ppt_x</p:attrName>
                                        </p:attrNameLst>
                                      </p:cBhvr>
                                      <p:tavLst>
                                        <p:tav tm="0">
                                          <p:val>
                                            <p:strVal val="#ppt_x"/>
                                          </p:val>
                                        </p:tav>
                                        <p:tav tm="100000">
                                          <p:val>
                                            <p:strVal val="#ppt_x"/>
                                          </p:val>
                                        </p:tav>
                                      </p:tavLst>
                                    </p:anim>
                                    <p:anim calcmode="lin" valueType="num">
                                      <p:cBhvr>
                                        <p:cTn id="137" dur="1000" fill="hold"/>
                                        <p:tgtEl>
                                          <p:spTgt spid="43"/>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44"/>
                                        </p:tgtEl>
                                        <p:attrNameLst>
                                          <p:attrName>style.visibility</p:attrName>
                                        </p:attrNameLst>
                                      </p:cBhvr>
                                      <p:to>
                                        <p:strVal val="visible"/>
                                      </p:to>
                                    </p:set>
                                    <p:animEffect transition="in" filter="fade">
                                      <p:cBhvr>
                                        <p:cTn id="140" dur="1000"/>
                                        <p:tgtEl>
                                          <p:spTgt spid="44"/>
                                        </p:tgtEl>
                                      </p:cBhvr>
                                    </p:animEffect>
                                    <p:anim calcmode="lin" valueType="num">
                                      <p:cBhvr>
                                        <p:cTn id="141" dur="1000" fill="hold"/>
                                        <p:tgtEl>
                                          <p:spTgt spid="44"/>
                                        </p:tgtEl>
                                        <p:attrNameLst>
                                          <p:attrName>ppt_x</p:attrName>
                                        </p:attrNameLst>
                                      </p:cBhvr>
                                      <p:tavLst>
                                        <p:tav tm="0">
                                          <p:val>
                                            <p:strVal val="#ppt_x"/>
                                          </p:val>
                                        </p:tav>
                                        <p:tav tm="100000">
                                          <p:val>
                                            <p:strVal val="#ppt_x"/>
                                          </p:val>
                                        </p:tav>
                                      </p:tavLst>
                                    </p:anim>
                                    <p:anim calcmode="lin" valueType="num">
                                      <p:cBhvr>
                                        <p:cTn id="142" dur="1000" fill="hold"/>
                                        <p:tgtEl>
                                          <p:spTgt spid="44"/>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in" filter="fade">
                                      <p:cBhvr>
                                        <p:cTn id="145" dur="1000"/>
                                        <p:tgtEl>
                                          <p:spTgt spid="45"/>
                                        </p:tgtEl>
                                      </p:cBhvr>
                                    </p:animEffect>
                                    <p:anim calcmode="lin" valueType="num">
                                      <p:cBhvr>
                                        <p:cTn id="146" dur="1000" fill="hold"/>
                                        <p:tgtEl>
                                          <p:spTgt spid="45"/>
                                        </p:tgtEl>
                                        <p:attrNameLst>
                                          <p:attrName>ppt_x</p:attrName>
                                        </p:attrNameLst>
                                      </p:cBhvr>
                                      <p:tavLst>
                                        <p:tav tm="0">
                                          <p:val>
                                            <p:strVal val="#ppt_x"/>
                                          </p:val>
                                        </p:tav>
                                        <p:tav tm="100000">
                                          <p:val>
                                            <p:strVal val="#ppt_x"/>
                                          </p:val>
                                        </p:tav>
                                      </p:tavLst>
                                    </p:anim>
                                    <p:anim calcmode="lin" valueType="num">
                                      <p:cBhvr>
                                        <p:cTn id="147" dur="1000" fill="hold"/>
                                        <p:tgtEl>
                                          <p:spTgt spid="45"/>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0"/>
                                  </p:stCondLst>
                                  <p:childTnLst>
                                    <p:set>
                                      <p:cBhvr>
                                        <p:cTn id="149" dur="1" fill="hold">
                                          <p:stCondLst>
                                            <p:cond delay="0"/>
                                          </p:stCondLst>
                                        </p:cTn>
                                        <p:tgtEl>
                                          <p:spTgt spid="46"/>
                                        </p:tgtEl>
                                        <p:attrNameLst>
                                          <p:attrName>style.visibility</p:attrName>
                                        </p:attrNameLst>
                                      </p:cBhvr>
                                      <p:to>
                                        <p:strVal val="visible"/>
                                      </p:to>
                                    </p:set>
                                    <p:animEffect transition="in" filter="fade">
                                      <p:cBhvr>
                                        <p:cTn id="150" dur="1000"/>
                                        <p:tgtEl>
                                          <p:spTgt spid="46"/>
                                        </p:tgtEl>
                                      </p:cBhvr>
                                    </p:animEffect>
                                    <p:anim calcmode="lin" valueType="num">
                                      <p:cBhvr>
                                        <p:cTn id="151" dur="1000" fill="hold"/>
                                        <p:tgtEl>
                                          <p:spTgt spid="46"/>
                                        </p:tgtEl>
                                        <p:attrNameLst>
                                          <p:attrName>ppt_x</p:attrName>
                                        </p:attrNameLst>
                                      </p:cBhvr>
                                      <p:tavLst>
                                        <p:tav tm="0">
                                          <p:val>
                                            <p:strVal val="#ppt_x"/>
                                          </p:val>
                                        </p:tav>
                                        <p:tav tm="100000">
                                          <p:val>
                                            <p:strVal val="#ppt_x"/>
                                          </p:val>
                                        </p:tav>
                                      </p:tavLst>
                                    </p:anim>
                                    <p:anim calcmode="lin" valueType="num">
                                      <p:cBhvr>
                                        <p:cTn id="152" dur="1000" fill="hold"/>
                                        <p:tgtEl>
                                          <p:spTgt spid="46"/>
                                        </p:tgtEl>
                                        <p:attrNameLst>
                                          <p:attrName>ppt_y</p:attrName>
                                        </p:attrNameLst>
                                      </p:cBhvr>
                                      <p:tavLst>
                                        <p:tav tm="0">
                                          <p:val>
                                            <p:strVal val="#ppt_y+.1"/>
                                          </p:val>
                                        </p:tav>
                                        <p:tav tm="100000">
                                          <p:val>
                                            <p:strVal val="#ppt_y"/>
                                          </p:val>
                                        </p:tav>
                                      </p:tavLst>
                                    </p:anim>
                                  </p:childTnLst>
                                </p:cTn>
                              </p:par>
                              <p:par>
                                <p:cTn id="153" presetID="42" presetClass="entr" presetSubtype="0" fill="hold" grpId="0" nodeType="withEffect">
                                  <p:stCondLst>
                                    <p:cond delay="0"/>
                                  </p:stCondLst>
                                  <p:childTnLst>
                                    <p:set>
                                      <p:cBhvr>
                                        <p:cTn id="154" dur="1" fill="hold">
                                          <p:stCondLst>
                                            <p:cond delay="0"/>
                                          </p:stCondLst>
                                        </p:cTn>
                                        <p:tgtEl>
                                          <p:spTgt spid="47"/>
                                        </p:tgtEl>
                                        <p:attrNameLst>
                                          <p:attrName>style.visibility</p:attrName>
                                        </p:attrNameLst>
                                      </p:cBhvr>
                                      <p:to>
                                        <p:strVal val="visible"/>
                                      </p:to>
                                    </p:set>
                                    <p:animEffect transition="in" filter="fade">
                                      <p:cBhvr>
                                        <p:cTn id="155" dur="1000"/>
                                        <p:tgtEl>
                                          <p:spTgt spid="47"/>
                                        </p:tgtEl>
                                      </p:cBhvr>
                                    </p:animEffect>
                                    <p:anim calcmode="lin" valueType="num">
                                      <p:cBhvr>
                                        <p:cTn id="156" dur="1000" fill="hold"/>
                                        <p:tgtEl>
                                          <p:spTgt spid="47"/>
                                        </p:tgtEl>
                                        <p:attrNameLst>
                                          <p:attrName>ppt_x</p:attrName>
                                        </p:attrNameLst>
                                      </p:cBhvr>
                                      <p:tavLst>
                                        <p:tav tm="0">
                                          <p:val>
                                            <p:strVal val="#ppt_x"/>
                                          </p:val>
                                        </p:tav>
                                        <p:tav tm="100000">
                                          <p:val>
                                            <p:strVal val="#ppt_x"/>
                                          </p:val>
                                        </p:tav>
                                      </p:tavLst>
                                    </p:anim>
                                    <p:anim calcmode="lin" valueType="num">
                                      <p:cBhvr>
                                        <p:cTn id="157" dur="1000" fill="hold"/>
                                        <p:tgtEl>
                                          <p:spTgt spid="47"/>
                                        </p:tgtEl>
                                        <p:attrNameLst>
                                          <p:attrName>ppt_y</p:attrName>
                                        </p:attrNameLst>
                                      </p:cBhvr>
                                      <p:tavLst>
                                        <p:tav tm="0">
                                          <p:val>
                                            <p:strVal val="#ppt_y+.1"/>
                                          </p:val>
                                        </p:tav>
                                        <p:tav tm="100000">
                                          <p:val>
                                            <p:strVal val="#ppt_y"/>
                                          </p:val>
                                        </p:tav>
                                      </p:tavLst>
                                    </p:anim>
                                  </p:childTnLst>
                                </p:cTn>
                              </p:par>
                              <p:par>
                                <p:cTn id="158" presetID="42" presetClass="entr" presetSubtype="0" fill="hold" grpId="0" nodeType="withEffect">
                                  <p:stCondLst>
                                    <p:cond delay="0"/>
                                  </p:stCondLst>
                                  <p:childTnLst>
                                    <p:set>
                                      <p:cBhvr>
                                        <p:cTn id="159" dur="1" fill="hold">
                                          <p:stCondLst>
                                            <p:cond delay="0"/>
                                          </p:stCondLst>
                                        </p:cTn>
                                        <p:tgtEl>
                                          <p:spTgt spid="48"/>
                                        </p:tgtEl>
                                        <p:attrNameLst>
                                          <p:attrName>style.visibility</p:attrName>
                                        </p:attrNameLst>
                                      </p:cBhvr>
                                      <p:to>
                                        <p:strVal val="visible"/>
                                      </p:to>
                                    </p:set>
                                    <p:animEffect transition="in" filter="fade">
                                      <p:cBhvr>
                                        <p:cTn id="160" dur="1000"/>
                                        <p:tgtEl>
                                          <p:spTgt spid="48"/>
                                        </p:tgtEl>
                                      </p:cBhvr>
                                    </p:animEffect>
                                    <p:anim calcmode="lin" valueType="num">
                                      <p:cBhvr>
                                        <p:cTn id="161" dur="1000" fill="hold"/>
                                        <p:tgtEl>
                                          <p:spTgt spid="48"/>
                                        </p:tgtEl>
                                        <p:attrNameLst>
                                          <p:attrName>ppt_x</p:attrName>
                                        </p:attrNameLst>
                                      </p:cBhvr>
                                      <p:tavLst>
                                        <p:tav tm="0">
                                          <p:val>
                                            <p:strVal val="#ppt_x"/>
                                          </p:val>
                                        </p:tav>
                                        <p:tav tm="100000">
                                          <p:val>
                                            <p:strVal val="#ppt_x"/>
                                          </p:val>
                                        </p:tav>
                                      </p:tavLst>
                                    </p:anim>
                                    <p:anim calcmode="lin" valueType="num">
                                      <p:cBhvr>
                                        <p:cTn id="162" dur="1000" fill="hold"/>
                                        <p:tgtEl>
                                          <p:spTgt spid="48"/>
                                        </p:tgtEl>
                                        <p:attrNameLst>
                                          <p:attrName>ppt_y</p:attrName>
                                        </p:attrNameLst>
                                      </p:cBhvr>
                                      <p:tavLst>
                                        <p:tav tm="0">
                                          <p:val>
                                            <p:strVal val="#ppt_y+.1"/>
                                          </p:val>
                                        </p:tav>
                                        <p:tav tm="100000">
                                          <p:val>
                                            <p:strVal val="#ppt_y"/>
                                          </p:val>
                                        </p:tav>
                                      </p:tavLst>
                                    </p:anim>
                                  </p:childTnLst>
                                </p:cTn>
                              </p:par>
                              <p:par>
                                <p:cTn id="163" presetID="42" presetClass="entr" presetSubtype="0" fill="hold" grpId="0" nodeType="withEffect">
                                  <p:stCondLst>
                                    <p:cond delay="0"/>
                                  </p:stCondLst>
                                  <p:childTnLst>
                                    <p:set>
                                      <p:cBhvr>
                                        <p:cTn id="164" dur="1" fill="hold">
                                          <p:stCondLst>
                                            <p:cond delay="0"/>
                                          </p:stCondLst>
                                        </p:cTn>
                                        <p:tgtEl>
                                          <p:spTgt spid="49"/>
                                        </p:tgtEl>
                                        <p:attrNameLst>
                                          <p:attrName>style.visibility</p:attrName>
                                        </p:attrNameLst>
                                      </p:cBhvr>
                                      <p:to>
                                        <p:strVal val="visible"/>
                                      </p:to>
                                    </p:set>
                                    <p:animEffect transition="in" filter="fade">
                                      <p:cBhvr>
                                        <p:cTn id="165" dur="1000"/>
                                        <p:tgtEl>
                                          <p:spTgt spid="49"/>
                                        </p:tgtEl>
                                      </p:cBhvr>
                                    </p:animEffect>
                                    <p:anim calcmode="lin" valueType="num">
                                      <p:cBhvr>
                                        <p:cTn id="166" dur="1000" fill="hold"/>
                                        <p:tgtEl>
                                          <p:spTgt spid="49"/>
                                        </p:tgtEl>
                                        <p:attrNameLst>
                                          <p:attrName>ppt_x</p:attrName>
                                        </p:attrNameLst>
                                      </p:cBhvr>
                                      <p:tavLst>
                                        <p:tav tm="0">
                                          <p:val>
                                            <p:strVal val="#ppt_x"/>
                                          </p:val>
                                        </p:tav>
                                        <p:tav tm="100000">
                                          <p:val>
                                            <p:strVal val="#ppt_x"/>
                                          </p:val>
                                        </p:tav>
                                      </p:tavLst>
                                    </p:anim>
                                    <p:anim calcmode="lin" valueType="num">
                                      <p:cBhvr>
                                        <p:cTn id="167" dur="1000" fill="hold"/>
                                        <p:tgtEl>
                                          <p:spTgt spid="49"/>
                                        </p:tgtEl>
                                        <p:attrNameLst>
                                          <p:attrName>ppt_y</p:attrName>
                                        </p:attrNameLst>
                                      </p:cBhvr>
                                      <p:tavLst>
                                        <p:tav tm="0">
                                          <p:val>
                                            <p:strVal val="#ppt_y+.1"/>
                                          </p:val>
                                        </p:tav>
                                        <p:tav tm="100000">
                                          <p:val>
                                            <p:strVal val="#ppt_y"/>
                                          </p:val>
                                        </p:tav>
                                      </p:tavLst>
                                    </p:anim>
                                  </p:childTnLst>
                                </p:cTn>
                              </p:par>
                              <p:par>
                                <p:cTn id="168" presetID="42" presetClass="entr" presetSubtype="0" fill="hold" grpId="0" nodeType="withEffect">
                                  <p:stCondLst>
                                    <p:cond delay="0"/>
                                  </p:stCondLst>
                                  <p:childTnLst>
                                    <p:set>
                                      <p:cBhvr>
                                        <p:cTn id="169" dur="1" fill="hold">
                                          <p:stCondLst>
                                            <p:cond delay="0"/>
                                          </p:stCondLst>
                                        </p:cTn>
                                        <p:tgtEl>
                                          <p:spTgt spid="50"/>
                                        </p:tgtEl>
                                        <p:attrNameLst>
                                          <p:attrName>style.visibility</p:attrName>
                                        </p:attrNameLst>
                                      </p:cBhvr>
                                      <p:to>
                                        <p:strVal val="visible"/>
                                      </p:to>
                                    </p:set>
                                    <p:animEffect transition="in" filter="fade">
                                      <p:cBhvr>
                                        <p:cTn id="170" dur="1000"/>
                                        <p:tgtEl>
                                          <p:spTgt spid="50"/>
                                        </p:tgtEl>
                                      </p:cBhvr>
                                    </p:animEffect>
                                    <p:anim calcmode="lin" valueType="num">
                                      <p:cBhvr>
                                        <p:cTn id="171" dur="1000" fill="hold"/>
                                        <p:tgtEl>
                                          <p:spTgt spid="50"/>
                                        </p:tgtEl>
                                        <p:attrNameLst>
                                          <p:attrName>ppt_x</p:attrName>
                                        </p:attrNameLst>
                                      </p:cBhvr>
                                      <p:tavLst>
                                        <p:tav tm="0">
                                          <p:val>
                                            <p:strVal val="#ppt_x"/>
                                          </p:val>
                                        </p:tav>
                                        <p:tav tm="100000">
                                          <p:val>
                                            <p:strVal val="#ppt_x"/>
                                          </p:val>
                                        </p:tav>
                                      </p:tavLst>
                                    </p:anim>
                                    <p:anim calcmode="lin" valueType="num">
                                      <p:cBhvr>
                                        <p:cTn id="172" dur="1000" fill="hold"/>
                                        <p:tgtEl>
                                          <p:spTgt spid="50"/>
                                        </p:tgtEl>
                                        <p:attrNameLst>
                                          <p:attrName>ppt_y</p:attrName>
                                        </p:attrNameLst>
                                      </p:cBhvr>
                                      <p:tavLst>
                                        <p:tav tm="0">
                                          <p:val>
                                            <p:strVal val="#ppt_y+.1"/>
                                          </p:val>
                                        </p:tav>
                                        <p:tav tm="100000">
                                          <p:val>
                                            <p:strVal val="#ppt_y"/>
                                          </p:val>
                                        </p:tav>
                                      </p:tavLst>
                                    </p:anim>
                                  </p:childTnLst>
                                </p:cTn>
                              </p:par>
                              <p:par>
                                <p:cTn id="173" presetID="42" presetClass="entr" presetSubtype="0" fill="hold" grpId="0" nodeType="withEffect">
                                  <p:stCondLst>
                                    <p:cond delay="0"/>
                                  </p:stCondLst>
                                  <p:childTnLst>
                                    <p:set>
                                      <p:cBhvr>
                                        <p:cTn id="174" dur="1" fill="hold">
                                          <p:stCondLst>
                                            <p:cond delay="0"/>
                                          </p:stCondLst>
                                        </p:cTn>
                                        <p:tgtEl>
                                          <p:spTgt spid="51"/>
                                        </p:tgtEl>
                                        <p:attrNameLst>
                                          <p:attrName>style.visibility</p:attrName>
                                        </p:attrNameLst>
                                      </p:cBhvr>
                                      <p:to>
                                        <p:strVal val="visible"/>
                                      </p:to>
                                    </p:set>
                                    <p:animEffect transition="in" filter="fade">
                                      <p:cBhvr>
                                        <p:cTn id="175" dur="1000"/>
                                        <p:tgtEl>
                                          <p:spTgt spid="51"/>
                                        </p:tgtEl>
                                      </p:cBhvr>
                                    </p:animEffect>
                                    <p:anim calcmode="lin" valueType="num">
                                      <p:cBhvr>
                                        <p:cTn id="176" dur="1000" fill="hold"/>
                                        <p:tgtEl>
                                          <p:spTgt spid="51"/>
                                        </p:tgtEl>
                                        <p:attrNameLst>
                                          <p:attrName>ppt_x</p:attrName>
                                        </p:attrNameLst>
                                      </p:cBhvr>
                                      <p:tavLst>
                                        <p:tav tm="0">
                                          <p:val>
                                            <p:strVal val="#ppt_x"/>
                                          </p:val>
                                        </p:tav>
                                        <p:tav tm="100000">
                                          <p:val>
                                            <p:strVal val="#ppt_x"/>
                                          </p:val>
                                        </p:tav>
                                      </p:tavLst>
                                    </p:anim>
                                    <p:anim calcmode="lin" valueType="num">
                                      <p:cBhvr>
                                        <p:cTn id="177" dur="1000" fill="hold"/>
                                        <p:tgtEl>
                                          <p:spTgt spid="51"/>
                                        </p:tgtEl>
                                        <p:attrNameLst>
                                          <p:attrName>ppt_y</p:attrName>
                                        </p:attrNameLst>
                                      </p:cBhvr>
                                      <p:tavLst>
                                        <p:tav tm="0">
                                          <p:val>
                                            <p:strVal val="#ppt_y+.1"/>
                                          </p:val>
                                        </p:tav>
                                        <p:tav tm="100000">
                                          <p:val>
                                            <p:strVal val="#ppt_y"/>
                                          </p:val>
                                        </p:tav>
                                      </p:tavLst>
                                    </p:anim>
                                  </p:childTnLst>
                                </p:cTn>
                              </p:par>
                              <p:par>
                                <p:cTn id="178" presetID="42" presetClass="entr" presetSubtype="0" fill="hold" grpId="0" nodeType="withEffect">
                                  <p:stCondLst>
                                    <p:cond delay="0"/>
                                  </p:stCondLst>
                                  <p:childTnLst>
                                    <p:set>
                                      <p:cBhvr>
                                        <p:cTn id="179" dur="1" fill="hold">
                                          <p:stCondLst>
                                            <p:cond delay="0"/>
                                          </p:stCondLst>
                                        </p:cTn>
                                        <p:tgtEl>
                                          <p:spTgt spid="52"/>
                                        </p:tgtEl>
                                        <p:attrNameLst>
                                          <p:attrName>style.visibility</p:attrName>
                                        </p:attrNameLst>
                                      </p:cBhvr>
                                      <p:to>
                                        <p:strVal val="visible"/>
                                      </p:to>
                                    </p:set>
                                    <p:animEffect transition="in" filter="fade">
                                      <p:cBhvr>
                                        <p:cTn id="180" dur="1000"/>
                                        <p:tgtEl>
                                          <p:spTgt spid="52"/>
                                        </p:tgtEl>
                                      </p:cBhvr>
                                    </p:animEffect>
                                    <p:anim calcmode="lin" valueType="num">
                                      <p:cBhvr>
                                        <p:cTn id="181" dur="1000" fill="hold"/>
                                        <p:tgtEl>
                                          <p:spTgt spid="52"/>
                                        </p:tgtEl>
                                        <p:attrNameLst>
                                          <p:attrName>ppt_x</p:attrName>
                                        </p:attrNameLst>
                                      </p:cBhvr>
                                      <p:tavLst>
                                        <p:tav tm="0">
                                          <p:val>
                                            <p:strVal val="#ppt_x"/>
                                          </p:val>
                                        </p:tav>
                                        <p:tav tm="100000">
                                          <p:val>
                                            <p:strVal val="#ppt_x"/>
                                          </p:val>
                                        </p:tav>
                                      </p:tavLst>
                                    </p:anim>
                                    <p:anim calcmode="lin" valueType="num">
                                      <p:cBhvr>
                                        <p:cTn id="182" dur="1000" fill="hold"/>
                                        <p:tgtEl>
                                          <p:spTgt spid="52"/>
                                        </p:tgtEl>
                                        <p:attrNameLst>
                                          <p:attrName>ppt_y</p:attrName>
                                        </p:attrNameLst>
                                      </p:cBhvr>
                                      <p:tavLst>
                                        <p:tav tm="0">
                                          <p:val>
                                            <p:strVal val="#ppt_y+.1"/>
                                          </p:val>
                                        </p:tav>
                                        <p:tav tm="100000">
                                          <p:val>
                                            <p:strVal val="#ppt_y"/>
                                          </p:val>
                                        </p:tav>
                                      </p:tavLst>
                                    </p:anim>
                                  </p:childTnLst>
                                </p:cTn>
                              </p:par>
                              <p:par>
                                <p:cTn id="183" presetID="42" presetClass="entr" presetSubtype="0" fill="hold" grpId="0" nodeType="withEffect">
                                  <p:stCondLst>
                                    <p:cond delay="0"/>
                                  </p:stCondLst>
                                  <p:childTnLst>
                                    <p:set>
                                      <p:cBhvr>
                                        <p:cTn id="184" dur="1" fill="hold">
                                          <p:stCondLst>
                                            <p:cond delay="0"/>
                                          </p:stCondLst>
                                        </p:cTn>
                                        <p:tgtEl>
                                          <p:spTgt spid="53"/>
                                        </p:tgtEl>
                                        <p:attrNameLst>
                                          <p:attrName>style.visibility</p:attrName>
                                        </p:attrNameLst>
                                      </p:cBhvr>
                                      <p:to>
                                        <p:strVal val="visible"/>
                                      </p:to>
                                    </p:set>
                                    <p:animEffect transition="in" filter="fade">
                                      <p:cBhvr>
                                        <p:cTn id="185" dur="1000"/>
                                        <p:tgtEl>
                                          <p:spTgt spid="53"/>
                                        </p:tgtEl>
                                      </p:cBhvr>
                                    </p:animEffect>
                                    <p:anim calcmode="lin" valueType="num">
                                      <p:cBhvr>
                                        <p:cTn id="186" dur="1000" fill="hold"/>
                                        <p:tgtEl>
                                          <p:spTgt spid="53"/>
                                        </p:tgtEl>
                                        <p:attrNameLst>
                                          <p:attrName>ppt_x</p:attrName>
                                        </p:attrNameLst>
                                      </p:cBhvr>
                                      <p:tavLst>
                                        <p:tav tm="0">
                                          <p:val>
                                            <p:strVal val="#ppt_x"/>
                                          </p:val>
                                        </p:tav>
                                        <p:tav tm="100000">
                                          <p:val>
                                            <p:strVal val="#ppt_x"/>
                                          </p:val>
                                        </p:tav>
                                      </p:tavLst>
                                    </p:anim>
                                    <p:anim calcmode="lin" valueType="num">
                                      <p:cBhvr>
                                        <p:cTn id="187" dur="1000" fill="hold"/>
                                        <p:tgtEl>
                                          <p:spTgt spid="53"/>
                                        </p:tgtEl>
                                        <p:attrNameLst>
                                          <p:attrName>ppt_y</p:attrName>
                                        </p:attrNameLst>
                                      </p:cBhvr>
                                      <p:tavLst>
                                        <p:tav tm="0">
                                          <p:val>
                                            <p:strVal val="#ppt_y+.1"/>
                                          </p:val>
                                        </p:tav>
                                        <p:tav tm="100000">
                                          <p:val>
                                            <p:strVal val="#ppt_y"/>
                                          </p:val>
                                        </p:tav>
                                      </p:tavLst>
                                    </p:anim>
                                  </p:childTnLst>
                                </p:cTn>
                              </p:par>
                              <p:par>
                                <p:cTn id="188" presetID="42" presetClass="entr" presetSubtype="0" fill="hold" grpId="0" nodeType="withEffect">
                                  <p:stCondLst>
                                    <p:cond delay="0"/>
                                  </p:stCondLst>
                                  <p:childTnLst>
                                    <p:set>
                                      <p:cBhvr>
                                        <p:cTn id="189" dur="1" fill="hold">
                                          <p:stCondLst>
                                            <p:cond delay="0"/>
                                          </p:stCondLst>
                                        </p:cTn>
                                        <p:tgtEl>
                                          <p:spTgt spid="54"/>
                                        </p:tgtEl>
                                        <p:attrNameLst>
                                          <p:attrName>style.visibility</p:attrName>
                                        </p:attrNameLst>
                                      </p:cBhvr>
                                      <p:to>
                                        <p:strVal val="visible"/>
                                      </p:to>
                                    </p:set>
                                    <p:animEffect transition="in" filter="fade">
                                      <p:cBhvr>
                                        <p:cTn id="190" dur="1000"/>
                                        <p:tgtEl>
                                          <p:spTgt spid="54"/>
                                        </p:tgtEl>
                                      </p:cBhvr>
                                    </p:animEffect>
                                    <p:anim calcmode="lin" valueType="num">
                                      <p:cBhvr>
                                        <p:cTn id="191" dur="1000" fill="hold"/>
                                        <p:tgtEl>
                                          <p:spTgt spid="54"/>
                                        </p:tgtEl>
                                        <p:attrNameLst>
                                          <p:attrName>ppt_x</p:attrName>
                                        </p:attrNameLst>
                                      </p:cBhvr>
                                      <p:tavLst>
                                        <p:tav tm="0">
                                          <p:val>
                                            <p:strVal val="#ppt_x"/>
                                          </p:val>
                                        </p:tav>
                                        <p:tav tm="100000">
                                          <p:val>
                                            <p:strVal val="#ppt_x"/>
                                          </p:val>
                                        </p:tav>
                                      </p:tavLst>
                                    </p:anim>
                                    <p:anim calcmode="lin" valueType="num">
                                      <p:cBhvr>
                                        <p:cTn id="192" dur="1000" fill="hold"/>
                                        <p:tgtEl>
                                          <p:spTgt spid="54"/>
                                        </p:tgtEl>
                                        <p:attrNameLst>
                                          <p:attrName>ppt_y</p:attrName>
                                        </p:attrNameLst>
                                      </p:cBhvr>
                                      <p:tavLst>
                                        <p:tav tm="0">
                                          <p:val>
                                            <p:strVal val="#ppt_y+.1"/>
                                          </p:val>
                                        </p:tav>
                                        <p:tav tm="100000">
                                          <p:val>
                                            <p:strVal val="#ppt_y"/>
                                          </p:val>
                                        </p:tav>
                                      </p:tavLst>
                                    </p:anim>
                                  </p:childTnLst>
                                </p:cTn>
                              </p:par>
                              <p:par>
                                <p:cTn id="193" presetID="42" presetClass="entr" presetSubtype="0" fill="hold" grpId="0" nodeType="withEffect">
                                  <p:stCondLst>
                                    <p:cond delay="0"/>
                                  </p:stCondLst>
                                  <p:childTnLst>
                                    <p:set>
                                      <p:cBhvr>
                                        <p:cTn id="194" dur="1" fill="hold">
                                          <p:stCondLst>
                                            <p:cond delay="0"/>
                                          </p:stCondLst>
                                        </p:cTn>
                                        <p:tgtEl>
                                          <p:spTgt spid="55"/>
                                        </p:tgtEl>
                                        <p:attrNameLst>
                                          <p:attrName>style.visibility</p:attrName>
                                        </p:attrNameLst>
                                      </p:cBhvr>
                                      <p:to>
                                        <p:strVal val="visible"/>
                                      </p:to>
                                    </p:set>
                                    <p:animEffect transition="in" filter="fade">
                                      <p:cBhvr>
                                        <p:cTn id="195" dur="1000"/>
                                        <p:tgtEl>
                                          <p:spTgt spid="55"/>
                                        </p:tgtEl>
                                      </p:cBhvr>
                                    </p:animEffect>
                                    <p:anim calcmode="lin" valueType="num">
                                      <p:cBhvr>
                                        <p:cTn id="196" dur="1000" fill="hold"/>
                                        <p:tgtEl>
                                          <p:spTgt spid="55"/>
                                        </p:tgtEl>
                                        <p:attrNameLst>
                                          <p:attrName>ppt_x</p:attrName>
                                        </p:attrNameLst>
                                      </p:cBhvr>
                                      <p:tavLst>
                                        <p:tav tm="0">
                                          <p:val>
                                            <p:strVal val="#ppt_x"/>
                                          </p:val>
                                        </p:tav>
                                        <p:tav tm="100000">
                                          <p:val>
                                            <p:strVal val="#ppt_x"/>
                                          </p:val>
                                        </p:tav>
                                      </p:tavLst>
                                    </p:anim>
                                    <p:anim calcmode="lin" valueType="num">
                                      <p:cBhvr>
                                        <p:cTn id="197" dur="1000" fill="hold"/>
                                        <p:tgtEl>
                                          <p:spTgt spid="55"/>
                                        </p:tgtEl>
                                        <p:attrNameLst>
                                          <p:attrName>ppt_y</p:attrName>
                                        </p:attrNameLst>
                                      </p:cBhvr>
                                      <p:tavLst>
                                        <p:tav tm="0">
                                          <p:val>
                                            <p:strVal val="#ppt_y+.1"/>
                                          </p:val>
                                        </p:tav>
                                        <p:tav tm="100000">
                                          <p:val>
                                            <p:strVal val="#ppt_y"/>
                                          </p:val>
                                        </p:tav>
                                      </p:tavLst>
                                    </p:anim>
                                  </p:childTnLst>
                                </p:cTn>
                              </p:par>
                              <p:par>
                                <p:cTn id="198" presetID="42" presetClass="entr" presetSubtype="0" fill="hold" grpId="0" nodeType="withEffect">
                                  <p:stCondLst>
                                    <p:cond delay="0"/>
                                  </p:stCondLst>
                                  <p:childTnLst>
                                    <p:set>
                                      <p:cBhvr>
                                        <p:cTn id="199" dur="1" fill="hold">
                                          <p:stCondLst>
                                            <p:cond delay="0"/>
                                          </p:stCondLst>
                                        </p:cTn>
                                        <p:tgtEl>
                                          <p:spTgt spid="56"/>
                                        </p:tgtEl>
                                        <p:attrNameLst>
                                          <p:attrName>style.visibility</p:attrName>
                                        </p:attrNameLst>
                                      </p:cBhvr>
                                      <p:to>
                                        <p:strVal val="visible"/>
                                      </p:to>
                                    </p:set>
                                    <p:animEffect transition="in" filter="fade">
                                      <p:cBhvr>
                                        <p:cTn id="200" dur="1000"/>
                                        <p:tgtEl>
                                          <p:spTgt spid="56"/>
                                        </p:tgtEl>
                                      </p:cBhvr>
                                    </p:animEffect>
                                    <p:anim calcmode="lin" valueType="num">
                                      <p:cBhvr>
                                        <p:cTn id="201" dur="1000" fill="hold"/>
                                        <p:tgtEl>
                                          <p:spTgt spid="56"/>
                                        </p:tgtEl>
                                        <p:attrNameLst>
                                          <p:attrName>ppt_x</p:attrName>
                                        </p:attrNameLst>
                                      </p:cBhvr>
                                      <p:tavLst>
                                        <p:tav tm="0">
                                          <p:val>
                                            <p:strVal val="#ppt_x"/>
                                          </p:val>
                                        </p:tav>
                                        <p:tav tm="100000">
                                          <p:val>
                                            <p:strVal val="#ppt_x"/>
                                          </p:val>
                                        </p:tav>
                                      </p:tavLst>
                                    </p:anim>
                                    <p:anim calcmode="lin" valueType="num">
                                      <p:cBhvr>
                                        <p:cTn id="202" dur="1000" fill="hold"/>
                                        <p:tgtEl>
                                          <p:spTgt spid="56"/>
                                        </p:tgtEl>
                                        <p:attrNameLst>
                                          <p:attrName>ppt_y</p:attrName>
                                        </p:attrNameLst>
                                      </p:cBhvr>
                                      <p:tavLst>
                                        <p:tav tm="0">
                                          <p:val>
                                            <p:strVal val="#ppt_y+.1"/>
                                          </p:val>
                                        </p:tav>
                                        <p:tav tm="100000">
                                          <p:val>
                                            <p:strVal val="#ppt_y"/>
                                          </p:val>
                                        </p:tav>
                                      </p:tavLst>
                                    </p:anim>
                                  </p:childTnLst>
                                </p:cTn>
                              </p:par>
                              <p:par>
                                <p:cTn id="203" presetID="42" presetClass="entr" presetSubtype="0" fill="hold" grpId="0" nodeType="withEffect">
                                  <p:stCondLst>
                                    <p:cond delay="0"/>
                                  </p:stCondLst>
                                  <p:childTnLst>
                                    <p:set>
                                      <p:cBhvr>
                                        <p:cTn id="204" dur="1" fill="hold">
                                          <p:stCondLst>
                                            <p:cond delay="0"/>
                                          </p:stCondLst>
                                        </p:cTn>
                                        <p:tgtEl>
                                          <p:spTgt spid="57"/>
                                        </p:tgtEl>
                                        <p:attrNameLst>
                                          <p:attrName>style.visibility</p:attrName>
                                        </p:attrNameLst>
                                      </p:cBhvr>
                                      <p:to>
                                        <p:strVal val="visible"/>
                                      </p:to>
                                    </p:set>
                                    <p:animEffect transition="in" filter="fade">
                                      <p:cBhvr>
                                        <p:cTn id="205" dur="1000"/>
                                        <p:tgtEl>
                                          <p:spTgt spid="57"/>
                                        </p:tgtEl>
                                      </p:cBhvr>
                                    </p:animEffect>
                                    <p:anim calcmode="lin" valueType="num">
                                      <p:cBhvr>
                                        <p:cTn id="206" dur="1000" fill="hold"/>
                                        <p:tgtEl>
                                          <p:spTgt spid="57"/>
                                        </p:tgtEl>
                                        <p:attrNameLst>
                                          <p:attrName>ppt_x</p:attrName>
                                        </p:attrNameLst>
                                      </p:cBhvr>
                                      <p:tavLst>
                                        <p:tav tm="0">
                                          <p:val>
                                            <p:strVal val="#ppt_x"/>
                                          </p:val>
                                        </p:tav>
                                        <p:tav tm="100000">
                                          <p:val>
                                            <p:strVal val="#ppt_x"/>
                                          </p:val>
                                        </p:tav>
                                      </p:tavLst>
                                    </p:anim>
                                    <p:anim calcmode="lin" valueType="num">
                                      <p:cBhvr>
                                        <p:cTn id="207" dur="1000" fill="hold"/>
                                        <p:tgtEl>
                                          <p:spTgt spid="57"/>
                                        </p:tgtEl>
                                        <p:attrNameLst>
                                          <p:attrName>ppt_y</p:attrName>
                                        </p:attrNameLst>
                                      </p:cBhvr>
                                      <p:tavLst>
                                        <p:tav tm="0">
                                          <p:val>
                                            <p:strVal val="#ppt_y+.1"/>
                                          </p:val>
                                        </p:tav>
                                        <p:tav tm="100000">
                                          <p:val>
                                            <p:strVal val="#ppt_y"/>
                                          </p:val>
                                        </p:tav>
                                      </p:tavLst>
                                    </p:anim>
                                  </p:childTnLst>
                                </p:cTn>
                              </p:par>
                              <p:par>
                                <p:cTn id="208" presetID="42" presetClass="entr" presetSubtype="0" fill="hold" grpId="0" nodeType="withEffect">
                                  <p:stCondLst>
                                    <p:cond delay="0"/>
                                  </p:stCondLst>
                                  <p:childTnLst>
                                    <p:set>
                                      <p:cBhvr>
                                        <p:cTn id="209" dur="1" fill="hold">
                                          <p:stCondLst>
                                            <p:cond delay="0"/>
                                          </p:stCondLst>
                                        </p:cTn>
                                        <p:tgtEl>
                                          <p:spTgt spid="58"/>
                                        </p:tgtEl>
                                        <p:attrNameLst>
                                          <p:attrName>style.visibility</p:attrName>
                                        </p:attrNameLst>
                                      </p:cBhvr>
                                      <p:to>
                                        <p:strVal val="visible"/>
                                      </p:to>
                                    </p:set>
                                    <p:animEffect transition="in" filter="fade">
                                      <p:cBhvr>
                                        <p:cTn id="210" dur="1000"/>
                                        <p:tgtEl>
                                          <p:spTgt spid="58"/>
                                        </p:tgtEl>
                                      </p:cBhvr>
                                    </p:animEffect>
                                    <p:anim calcmode="lin" valueType="num">
                                      <p:cBhvr>
                                        <p:cTn id="211" dur="1000" fill="hold"/>
                                        <p:tgtEl>
                                          <p:spTgt spid="58"/>
                                        </p:tgtEl>
                                        <p:attrNameLst>
                                          <p:attrName>ppt_x</p:attrName>
                                        </p:attrNameLst>
                                      </p:cBhvr>
                                      <p:tavLst>
                                        <p:tav tm="0">
                                          <p:val>
                                            <p:strVal val="#ppt_x"/>
                                          </p:val>
                                        </p:tav>
                                        <p:tav tm="100000">
                                          <p:val>
                                            <p:strVal val="#ppt_x"/>
                                          </p:val>
                                        </p:tav>
                                      </p:tavLst>
                                    </p:anim>
                                    <p:anim calcmode="lin" valueType="num">
                                      <p:cBhvr>
                                        <p:cTn id="212" dur="1000" fill="hold"/>
                                        <p:tgtEl>
                                          <p:spTgt spid="58"/>
                                        </p:tgtEl>
                                        <p:attrNameLst>
                                          <p:attrName>ppt_y</p:attrName>
                                        </p:attrNameLst>
                                      </p:cBhvr>
                                      <p:tavLst>
                                        <p:tav tm="0">
                                          <p:val>
                                            <p:strVal val="#ppt_y+.1"/>
                                          </p:val>
                                        </p:tav>
                                        <p:tav tm="100000">
                                          <p:val>
                                            <p:strVal val="#ppt_y"/>
                                          </p:val>
                                        </p:tav>
                                      </p:tavLst>
                                    </p:anim>
                                  </p:childTnLst>
                                </p:cTn>
                              </p:par>
                              <p:par>
                                <p:cTn id="213" presetID="42" presetClass="entr" presetSubtype="0" fill="hold" nodeType="withEffect">
                                  <p:stCondLst>
                                    <p:cond delay="0"/>
                                  </p:stCondLst>
                                  <p:childTnLst>
                                    <p:set>
                                      <p:cBhvr>
                                        <p:cTn id="214" dur="1" fill="hold">
                                          <p:stCondLst>
                                            <p:cond delay="0"/>
                                          </p:stCondLst>
                                        </p:cTn>
                                        <p:tgtEl>
                                          <p:spTgt spid="59"/>
                                        </p:tgtEl>
                                        <p:attrNameLst>
                                          <p:attrName>style.visibility</p:attrName>
                                        </p:attrNameLst>
                                      </p:cBhvr>
                                      <p:to>
                                        <p:strVal val="visible"/>
                                      </p:to>
                                    </p:set>
                                    <p:animEffect transition="in" filter="fade">
                                      <p:cBhvr>
                                        <p:cTn id="215" dur="1000"/>
                                        <p:tgtEl>
                                          <p:spTgt spid="59"/>
                                        </p:tgtEl>
                                      </p:cBhvr>
                                    </p:animEffect>
                                    <p:anim calcmode="lin" valueType="num">
                                      <p:cBhvr>
                                        <p:cTn id="216" dur="1000" fill="hold"/>
                                        <p:tgtEl>
                                          <p:spTgt spid="59"/>
                                        </p:tgtEl>
                                        <p:attrNameLst>
                                          <p:attrName>ppt_x</p:attrName>
                                        </p:attrNameLst>
                                      </p:cBhvr>
                                      <p:tavLst>
                                        <p:tav tm="0">
                                          <p:val>
                                            <p:strVal val="#ppt_x"/>
                                          </p:val>
                                        </p:tav>
                                        <p:tav tm="100000">
                                          <p:val>
                                            <p:strVal val="#ppt_x"/>
                                          </p:val>
                                        </p:tav>
                                      </p:tavLst>
                                    </p:anim>
                                    <p:anim calcmode="lin" valueType="num">
                                      <p:cBhvr>
                                        <p:cTn id="217" dur="1000" fill="hold"/>
                                        <p:tgtEl>
                                          <p:spTgt spid="59"/>
                                        </p:tgtEl>
                                        <p:attrNameLst>
                                          <p:attrName>ppt_y</p:attrName>
                                        </p:attrNameLst>
                                      </p:cBhvr>
                                      <p:tavLst>
                                        <p:tav tm="0">
                                          <p:val>
                                            <p:strVal val="#ppt_y+.1"/>
                                          </p:val>
                                        </p:tav>
                                        <p:tav tm="100000">
                                          <p:val>
                                            <p:strVal val="#ppt_y"/>
                                          </p:val>
                                        </p:tav>
                                      </p:tavLst>
                                    </p:anim>
                                  </p:childTnLst>
                                </p:cTn>
                              </p:par>
                              <p:par>
                                <p:cTn id="218" presetID="42" presetClass="entr" presetSubtype="0" fill="hold" grpId="0" nodeType="withEffect">
                                  <p:stCondLst>
                                    <p:cond delay="0"/>
                                  </p:stCondLst>
                                  <p:childTnLst>
                                    <p:set>
                                      <p:cBhvr>
                                        <p:cTn id="219" dur="1" fill="hold">
                                          <p:stCondLst>
                                            <p:cond delay="0"/>
                                          </p:stCondLst>
                                        </p:cTn>
                                        <p:tgtEl>
                                          <p:spTgt spid="63"/>
                                        </p:tgtEl>
                                        <p:attrNameLst>
                                          <p:attrName>style.visibility</p:attrName>
                                        </p:attrNameLst>
                                      </p:cBhvr>
                                      <p:to>
                                        <p:strVal val="visible"/>
                                      </p:to>
                                    </p:set>
                                    <p:animEffect transition="in" filter="fade">
                                      <p:cBhvr>
                                        <p:cTn id="220" dur="1000"/>
                                        <p:tgtEl>
                                          <p:spTgt spid="63"/>
                                        </p:tgtEl>
                                      </p:cBhvr>
                                    </p:animEffect>
                                    <p:anim calcmode="lin" valueType="num">
                                      <p:cBhvr>
                                        <p:cTn id="221" dur="1000" fill="hold"/>
                                        <p:tgtEl>
                                          <p:spTgt spid="63"/>
                                        </p:tgtEl>
                                        <p:attrNameLst>
                                          <p:attrName>ppt_x</p:attrName>
                                        </p:attrNameLst>
                                      </p:cBhvr>
                                      <p:tavLst>
                                        <p:tav tm="0">
                                          <p:val>
                                            <p:strVal val="#ppt_x"/>
                                          </p:val>
                                        </p:tav>
                                        <p:tav tm="100000">
                                          <p:val>
                                            <p:strVal val="#ppt_x"/>
                                          </p:val>
                                        </p:tav>
                                      </p:tavLst>
                                    </p:anim>
                                    <p:anim calcmode="lin" valueType="num">
                                      <p:cBhvr>
                                        <p:cTn id="222"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3"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9" name="Picture 2" descr="F:\出售\PPT\______________图片素材\59f5225d4dd36b09f8ade3e55c755816.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738187"/>
            <a:ext cx="9145588" cy="2394285"/>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p:cNvSpPr/>
          <p:nvPr/>
        </p:nvSpPr>
        <p:spPr>
          <a:xfrm>
            <a:off x="0" y="3096446"/>
            <a:ext cx="9145587" cy="83165"/>
          </a:xfrm>
          <a:prstGeom prst="rect">
            <a:avLst/>
          </a:prstGeom>
          <a:solidFill>
            <a:srgbClr val="00B0F0"/>
          </a:solidFill>
          <a:ln w="25400" cap="flat" cmpd="sng" algn="ctr">
            <a:noFill/>
            <a:prstDash val="solid"/>
          </a:ln>
          <a:effectLst/>
        </p:spPr>
        <p:txBody>
          <a:bodyPr lIns="68598" tIns="34299" rIns="68598" bIns="34299"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2" name="TextBox 31"/>
          <p:cNvSpPr txBox="1"/>
          <p:nvPr/>
        </p:nvSpPr>
        <p:spPr>
          <a:xfrm>
            <a:off x="534194" y="3365762"/>
            <a:ext cx="6019800" cy="578382"/>
          </a:xfrm>
          <a:prstGeom prst="rect">
            <a:avLst/>
          </a:prstGeom>
          <a:noFill/>
        </p:spPr>
        <p:txBody>
          <a:bodyPr wrap="square" lIns="68598" tIns="34299" rIns="68598" bIns="34299" rtlCol="0">
            <a:spAutoFit/>
          </a:bodyPr>
          <a:lstStyle/>
          <a:p>
            <a:pPr marL="0" marR="0" lvl="0" indent="0" algn="l" defTabSz="914400" eaLnBrk="1" fontAlgn="auto" latinLnBrk="0" hangingPunct="1">
              <a:lnSpc>
                <a:spcPct val="150000"/>
              </a:lnSpc>
              <a:spcBef>
                <a:spcPts val="0"/>
              </a:spcBef>
              <a:spcAft>
                <a:spcPts val="0"/>
              </a:spcAft>
              <a:buClrTx/>
              <a:buSzTx/>
              <a:buFontTx/>
              <a:buNone/>
              <a:defRPr/>
            </a:pPr>
            <a:r>
              <a:rPr kumimoji="0" lang="zh-CN" altLang="en-US" sz="2500" b="0"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华文黑体" panose="02010600030101010101" pitchFamily="2" charset="-122"/>
              </a:rPr>
              <a:t>点击此处添加相关文字</a:t>
            </a:r>
            <a:r>
              <a:rPr kumimoji="0" lang="zh-CN" altLang="en-US" sz="25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华文黑体" panose="02010600030101010101" pitchFamily="2" charset="-122"/>
              </a:rPr>
              <a:t>标题</a:t>
            </a:r>
            <a:endParaRPr kumimoji="0" lang="zh-CN" altLang="en-US" sz="25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cs typeface="华文黑体" panose="02010600030101010101" pitchFamily="2" charset="-122"/>
            </a:endParaRPr>
          </a:p>
        </p:txBody>
      </p:sp>
      <p:sp>
        <p:nvSpPr>
          <p:cNvPr id="33" name="TextBox 32"/>
          <p:cNvSpPr txBox="1"/>
          <p:nvPr/>
        </p:nvSpPr>
        <p:spPr>
          <a:xfrm>
            <a:off x="572220" y="4020358"/>
            <a:ext cx="5240246" cy="609586"/>
          </a:xfrm>
          <a:prstGeom prst="rect">
            <a:avLst/>
          </a:prstGeom>
          <a:noFill/>
        </p:spPr>
        <p:txBody>
          <a:bodyPr wrap="square" lIns="68598" tIns="34299" rIns="68598" bIns="34299" rtlCol="0">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zh-CN" altLang="en-US" sz="900" b="0" i="0" u="none" strike="noStrike" kern="0" cap="none" spc="0" normalizeH="0" baseline="0" noProof="0" dirty="0">
                <a:ln>
                  <a:noFill/>
                </a:ln>
                <a:solidFill>
                  <a:srgbClr val="0067B4"/>
                </a:solidFill>
                <a:effectLst/>
                <a:uLnTx/>
                <a:uFillTx/>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kumimoji="0" lang="zh-CN" altLang="en-US" sz="900" b="0" i="0" u="none" strike="noStrike" kern="0" cap="none" spc="0" normalizeH="0" baseline="0" noProof="0" dirty="0" smtClean="0">
                <a:ln>
                  <a:noFill/>
                </a:ln>
                <a:solidFill>
                  <a:srgbClr val="0067B4"/>
                </a:solidFill>
                <a:effectLst/>
                <a:uLnTx/>
                <a:uFillTx/>
                <a:latin typeface="微软雅黑" panose="020B0503020204020204" pitchFamily="34" charset="-122"/>
                <a:ea typeface="微软雅黑" panose="020B0503020204020204" pitchFamily="34" charset="-122"/>
              </a:rPr>
              <a:t>。您的内容打在这里，或者通过复制您的文本后，在此框中选择粘贴，并选择只保留</a:t>
            </a:r>
            <a:r>
              <a:rPr kumimoji="0" lang="zh-CN" altLang="en-US" sz="900" b="0" i="0" u="none" strike="noStrike" kern="0" cap="none" spc="0" normalizeH="0" baseline="0" noProof="0" smtClean="0">
                <a:ln>
                  <a:noFill/>
                </a:ln>
                <a:solidFill>
                  <a:srgbClr val="0067B4"/>
                </a:solidFill>
                <a:effectLst/>
                <a:uLnTx/>
                <a:uFillTx/>
                <a:latin typeface="微软雅黑" panose="020B0503020204020204" pitchFamily="34" charset="-122"/>
                <a:ea typeface="微软雅黑" panose="020B0503020204020204" pitchFamily="34" charset="-122"/>
              </a:rPr>
              <a:t>文字。</a:t>
            </a:r>
            <a:endParaRPr kumimoji="0" lang="zh-CN" altLang="en-US" sz="900" b="0" i="0" u="none" strike="noStrike" kern="0" cap="none" spc="0" normalizeH="0" baseline="0" noProof="0">
              <a:ln>
                <a:noFill/>
              </a:ln>
              <a:solidFill>
                <a:srgbClr val="0067B4"/>
              </a:solidFill>
              <a:effectLst/>
              <a:uLnTx/>
              <a:uFillTx/>
              <a:latin typeface="微软雅黑" panose="020B0503020204020204" pitchFamily="34" charset="-122"/>
              <a:ea typeface="微软雅黑" panose="020B0503020204020204" pitchFamily="34" charset="-122"/>
            </a:endParaRPr>
          </a:p>
          <a:p>
            <a:pPr marL="0" marR="0" lvl="0" indent="0" algn="l" defTabSz="914400" eaLnBrk="1" fontAlgn="auto" latinLnBrk="0" hangingPunct="1">
              <a:lnSpc>
                <a:spcPct val="130000"/>
              </a:lnSpc>
              <a:spcBef>
                <a:spcPts val="0"/>
              </a:spcBef>
              <a:spcAft>
                <a:spcPts val="0"/>
              </a:spcAft>
              <a:buClrTx/>
              <a:buSzTx/>
              <a:buFontTx/>
              <a:buNone/>
              <a:defRPr/>
            </a:pPr>
            <a:r>
              <a:rPr kumimoji="0" lang="zh-CN" altLang="en-US" sz="900" b="0" i="0" u="none" strike="noStrike" kern="0" cap="none" spc="0" normalizeH="0" baseline="0" noProof="0">
                <a:ln>
                  <a:noFill/>
                </a:ln>
                <a:solidFill>
                  <a:srgbClr val="0067B4"/>
                </a:solidFill>
                <a:effectLst/>
                <a:uLnTx/>
                <a:uFillTx/>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kumimoji="0" lang="zh-CN" altLang="en-US" sz="900" b="0" i="0" u="none" strike="noStrike" kern="0" cap="none" spc="0" normalizeH="0" baseline="0" noProof="0" smtClean="0">
                <a:ln>
                  <a:noFill/>
                </a:ln>
                <a:solidFill>
                  <a:srgbClr val="0067B4"/>
                </a:solidFill>
                <a:effectLst/>
                <a:uLnTx/>
                <a:uFillTx/>
                <a:latin typeface="微软雅黑" panose="020B0503020204020204" pitchFamily="34" charset="-122"/>
                <a:ea typeface="微软雅黑" panose="020B0503020204020204" pitchFamily="34" charset="-122"/>
              </a:rPr>
              <a:t>。</a:t>
            </a:r>
            <a:endParaRPr kumimoji="0" lang="zh-CN" altLang="en-US" sz="900" b="0" i="0" u="none" strike="noStrike" kern="0" cap="none" spc="0" normalizeH="0" baseline="0" noProof="0">
              <a:ln>
                <a:noFill/>
              </a:ln>
              <a:solidFill>
                <a:srgbClr val="0067B4"/>
              </a:solidFill>
              <a:effectLst/>
              <a:uLnTx/>
              <a:uFillTx/>
              <a:latin typeface="微软雅黑" panose="020B0503020204020204" pitchFamily="34" charset="-122"/>
              <a:ea typeface="微软雅黑" panose="020B0503020204020204" pitchFamily="34" charset="-122"/>
            </a:endParaRPr>
          </a:p>
        </p:txBody>
      </p:sp>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2428852"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本年度工作概述</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14" presetClass="entr" presetSubtype="10"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randombar(horizontal)">
                                      <p:cBhvr>
                                        <p:cTn id="25" dur="500"/>
                                        <p:tgtEl>
                                          <p:spTgt spid="29"/>
                                        </p:tgtEl>
                                      </p:cBhvr>
                                    </p:animEffect>
                                  </p:childTnLst>
                                </p:cTn>
                              </p:par>
                            </p:childTnLst>
                          </p:cTn>
                        </p:par>
                        <p:par>
                          <p:cTn id="26" fill="hold">
                            <p:stCondLst>
                              <p:cond delay="2000"/>
                            </p:stCondLst>
                            <p:childTnLst>
                              <p:par>
                                <p:cTn id="27" presetID="16" presetClass="entr" presetSubtype="21"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barn(inVertical)">
                                      <p:cBhvr>
                                        <p:cTn id="29" dur="500"/>
                                        <p:tgtEl>
                                          <p:spTgt spid="30"/>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up)">
                                      <p:cBhvr>
                                        <p:cTn id="33" dur="500"/>
                                        <p:tgtEl>
                                          <p:spTgt spid="32"/>
                                        </p:tgtEl>
                                      </p:cBhvr>
                                    </p:animEffect>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anim calcmode="lin" valueType="num">
                                      <p:cBhvr>
                                        <p:cTn id="38" dur="1000" fill="hold"/>
                                        <p:tgtEl>
                                          <p:spTgt spid="33"/>
                                        </p:tgtEl>
                                        <p:attrNameLst>
                                          <p:attrName>ppt_x</p:attrName>
                                        </p:attrNameLst>
                                      </p:cBhvr>
                                      <p:tavLst>
                                        <p:tav tm="0">
                                          <p:val>
                                            <p:strVal val="#ppt_x"/>
                                          </p:val>
                                        </p:tav>
                                        <p:tav tm="100000">
                                          <p:val>
                                            <p:strVal val="#ppt_x"/>
                                          </p:val>
                                        </p:tav>
                                      </p:tavLst>
                                    </p:anim>
                                    <p:anim calcmode="lin" valueType="num">
                                      <p:cBhvr>
                                        <p:cTn id="3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p:bldP spid="33" grpId="0"/>
      <p:bldP spid="80" grpId="0" animBg="1"/>
      <p:bldP spid="87"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2428852"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本年度工作概述</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sp>
        <p:nvSpPr>
          <p:cNvPr id="66" name="Freeform 42"/>
          <p:cNvSpPr/>
          <p:nvPr/>
        </p:nvSpPr>
        <p:spPr bwMode="auto">
          <a:xfrm>
            <a:off x="1577032" y="1291595"/>
            <a:ext cx="2433983" cy="554874"/>
          </a:xfrm>
          <a:custGeom>
            <a:avLst/>
            <a:gdLst>
              <a:gd name="T0" fmla="*/ 0 w 4673"/>
              <a:gd name="T1" fmla="*/ 739775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8562" tIns="34281" rIns="68562" bIns="34281"/>
          <a:lstStyle/>
          <a:p>
            <a:endParaRPr lang="zh-CN" altLang="en-US"/>
          </a:p>
        </p:txBody>
      </p:sp>
      <p:sp>
        <p:nvSpPr>
          <p:cNvPr id="67" name="Freeform 42"/>
          <p:cNvSpPr/>
          <p:nvPr/>
        </p:nvSpPr>
        <p:spPr bwMode="auto">
          <a:xfrm flipH="1">
            <a:off x="4839402" y="1291595"/>
            <a:ext cx="2433984" cy="554874"/>
          </a:xfrm>
          <a:custGeom>
            <a:avLst/>
            <a:gdLst>
              <a:gd name="T0" fmla="*/ 0 w 4673"/>
              <a:gd name="T1" fmla="*/ 739775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8562" tIns="34281" rIns="68562" bIns="34281"/>
          <a:lstStyle/>
          <a:p>
            <a:endParaRPr lang="zh-CN" altLang="en-US"/>
          </a:p>
        </p:txBody>
      </p:sp>
      <p:sp>
        <p:nvSpPr>
          <p:cNvPr id="68" name="Freeform 42"/>
          <p:cNvSpPr/>
          <p:nvPr/>
        </p:nvSpPr>
        <p:spPr bwMode="auto">
          <a:xfrm flipV="1">
            <a:off x="1577032" y="3790910"/>
            <a:ext cx="2433983" cy="553683"/>
          </a:xfrm>
          <a:custGeom>
            <a:avLst/>
            <a:gdLst>
              <a:gd name="T0" fmla="*/ 0 w 4673"/>
              <a:gd name="T1" fmla="*/ 738187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8562" tIns="34281" rIns="68562" bIns="34281"/>
          <a:lstStyle/>
          <a:p>
            <a:endParaRPr lang="zh-CN" altLang="en-US"/>
          </a:p>
        </p:txBody>
      </p:sp>
      <p:sp>
        <p:nvSpPr>
          <p:cNvPr id="69" name="Freeform 42"/>
          <p:cNvSpPr/>
          <p:nvPr/>
        </p:nvSpPr>
        <p:spPr bwMode="auto">
          <a:xfrm flipH="1" flipV="1">
            <a:off x="4839402" y="3790910"/>
            <a:ext cx="2433984" cy="553683"/>
          </a:xfrm>
          <a:custGeom>
            <a:avLst/>
            <a:gdLst>
              <a:gd name="T0" fmla="*/ 0 w 4673"/>
              <a:gd name="T1" fmla="*/ 738187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8562" tIns="34281" rIns="68562" bIns="34281"/>
          <a:lstStyle/>
          <a:p>
            <a:endParaRPr lang="zh-CN" altLang="en-US"/>
          </a:p>
        </p:txBody>
      </p:sp>
      <p:sp>
        <p:nvSpPr>
          <p:cNvPr id="70" name="矩形 32"/>
          <p:cNvSpPr>
            <a:spLocks noChangeArrowheads="1"/>
          </p:cNvSpPr>
          <p:nvPr/>
        </p:nvSpPr>
        <p:spPr bwMode="auto">
          <a:xfrm>
            <a:off x="0" y="2440637"/>
            <a:ext cx="9144398" cy="863269"/>
          </a:xfrm>
          <a:prstGeom prst="rect">
            <a:avLst/>
          </a:prstGeom>
          <a:solidFill>
            <a:srgbClr val="00B0F0"/>
          </a:solidFill>
          <a:ln>
            <a:noFill/>
          </a:ln>
        </p:spPr>
        <p:txBody>
          <a:bodyPr lIns="68562" tIns="34281" rIns="68562" bIns="34281"/>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00">
              <a:solidFill>
                <a:schemeClr val="tx1"/>
              </a:solidFill>
              <a:ea typeface="宋体" panose="02010600030101010101" pitchFamily="2" charset="-122"/>
            </a:endParaRPr>
          </a:p>
        </p:txBody>
      </p:sp>
      <p:sp>
        <p:nvSpPr>
          <p:cNvPr id="71" name="TextBox 33"/>
          <p:cNvSpPr txBox="1">
            <a:spLocks noChangeArrowheads="1"/>
          </p:cNvSpPr>
          <p:nvPr/>
        </p:nvSpPr>
        <p:spPr bwMode="auto">
          <a:xfrm>
            <a:off x="2476810" y="2685923"/>
            <a:ext cx="3855827" cy="407786"/>
          </a:xfrm>
          <a:prstGeom prst="rect">
            <a:avLst/>
          </a:prstGeom>
          <a:noFill/>
          <a:ln>
            <a:noFill/>
          </a:ln>
        </p:spPr>
        <p:txBody>
          <a:bodyPr wrap="none" lIns="68562" tIns="34281" rIns="68562" bIns="34281">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200" b="1" dirty="0" smtClean="0">
                <a:solidFill>
                  <a:schemeClr val="bg1"/>
                </a:solidFill>
                <a:latin typeface="微软雅黑" panose="020B0503020204020204" pitchFamily="34" charset="-122"/>
              </a:rPr>
              <a:t>2015</a:t>
            </a:r>
            <a:r>
              <a:rPr lang="zh-CN" altLang="en-US" sz="2200" b="1" dirty="0" smtClean="0">
                <a:solidFill>
                  <a:schemeClr val="bg1"/>
                </a:solidFill>
                <a:latin typeface="微软雅黑" panose="020B0503020204020204" pitchFamily="34" charset="-122"/>
              </a:rPr>
              <a:t>年</a:t>
            </a:r>
            <a:r>
              <a:rPr lang="en-US" altLang="zh-CN" sz="2200" b="1" dirty="0">
                <a:solidFill>
                  <a:schemeClr val="bg1"/>
                </a:solidFill>
                <a:latin typeface="微软雅黑" panose="020B0503020204020204" pitchFamily="34" charset="-122"/>
              </a:rPr>
              <a:t>X</a:t>
            </a:r>
            <a:r>
              <a:rPr lang="zh-CN" altLang="en-US" sz="2200" b="1" dirty="0">
                <a:solidFill>
                  <a:schemeClr val="bg1"/>
                </a:solidFill>
                <a:latin typeface="微软雅黑" panose="020B0503020204020204" pitchFamily="34" charset="-122"/>
              </a:rPr>
              <a:t>月，我们的</a:t>
            </a:r>
            <a:r>
              <a:rPr lang="zh-CN" altLang="en-US" sz="2200" b="1" dirty="0" smtClean="0">
                <a:solidFill>
                  <a:schemeClr val="bg1"/>
                </a:solidFill>
                <a:latin typeface="微软雅黑" panose="020B0503020204020204" pitchFamily="34" charset="-122"/>
              </a:rPr>
              <a:t>工作概述</a:t>
            </a:r>
            <a:endParaRPr lang="zh-CN" altLang="en-US" sz="2200" b="1" dirty="0">
              <a:solidFill>
                <a:schemeClr val="bg1"/>
              </a:solidFill>
              <a:latin typeface="微软雅黑" panose="020B0503020204020204" pitchFamily="34" charset="-122"/>
            </a:endParaRPr>
          </a:p>
        </p:txBody>
      </p:sp>
      <p:grpSp>
        <p:nvGrpSpPr>
          <p:cNvPr id="72" name="组合 34"/>
          <p:cNvGrpSpPr/>
          <p:nvPr/>
        </p:nvGrpSpPr>
        <p:grpSpPr bwMode="auto">
          <a:xfrm>
            <a:off x="1156886" y="1792885"/>
            <a:ext cx="865284" cy="866842"/>
            <a:chOff x="0" y="0"/>
            <a:chExt cx="1154113" cy="1155699"/>
          </a:xfrm>
          <a:solidFill>
            <a:schemeClr val="bg1">
              <a:lumMod val="65000"/>
            </a:schemeClr>
          </a:solidFill>
        </p:grpSpPr>
        <p:sp>
          <p:nvSpPr>
            <p:cNvPr id="73" name="Oval 30"/>
            <p:cNvSpPr>
              <a:spLocks noChangeArrowheads="1"/>
            </p:cNvSpPr>
            <p:nvPr/>
          </p:nvSpPr>
          <p:spPr bwMode="auto">
            <a:xfrm>
              <a:off x="0" y="0"/>
              <a:ext cx="1154113" cy="1155699"/>
            </a:xfrm>
            <a:prstGeom prst="ellipse">
              <a:avLst/>
            </a:prstGeom>
            <a:solidFill>
              <a:srgbClr val="0282D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00">
                <a:solidFill>
                  <a:schemeClr val="tx1"/>
                </a:solidFill>
                <a:ea typeface="宋体" panose="02010600030101010101" pitchFamily="2" charset="-122"/>
              </a:endParaRPr>
            </a:p>
          </p:txBody>
        </p:sp>
        <p:sp>
          <p:nvSpPr>
            <p:cNvPr id="74" name="Freeform 34"/>
            <p:cNvSpPr>
              <a:spLocks noEditPoints="1"/>
            </p:cNvSpPr>
            <p:nvPr/>
          </p:nvSpPr>
          <p:spPr bwMode="auto">
            <a:xfrm>
              <a:off x="266700" y="128587"/>
              <a:ext cx="638175" cy="868362"/>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5" name="组合 37"/>
          <p:cNvGrpSpPr/>
          <p:nvPr/>
        </p:nvGrpSpPr>
        <p:grpSpPr bwMode="auto">
          <a:xfrm>
            <a:off x="1175930" y="2974076"/>
            <a:ext cx="865284" cy="866842"/>
            <a:chOff x="0" y="0"/>
            <a:chExt cx="1154113" cy="1155698"/>
          </a:xfrm>
          <a:solidFill>
            <a:schemeClr val="bg1">
              <a:lumMod val="65000"/>
            </a:schemeClr>
          </a:solidFill>
        </p:grpSpPr>
        <p:sp>
          <p:nvSpPr>
            <p:cNvPr id="76" name="Oval 31"/>
            <p:cNvSpPr>
              <a:spLocks noChangeArrowheads="1"/>
            </p:cNvSpPr>
            <p:nvPr/>
          </p:nvSpPr>
          <p:spPr bwMode="auto">
            <a:xfrm>
              <a:off x="0" y="0"/>
              <a:ext cx="1154113" cy="1155699"/>
            </a:xfrm>
            <a:prstGeom prst="ellipse">
              <a:avLst/>
            </a:prstGeom>
            <a:solidFill>
              <a:srgbClr val="004D86"/>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00">
                <a:solidFill>
                  <a:schemeClr val="tx1"/>
                </a:solidFill>
                <a:ea typeface="宋体" panose="02010600030101010101" pitchFamily="2" charset="-122"/>
              </a:endParaRPr>
            </a:p>
          </p:txBody>
        </p:sp>
        <p:sp>
          <p:nvSpPr>
            <p:cNvPr id="77" name="Freeform 35"/>
            <p:cNvSpPr>
              <a:spLocks noEditPoints="1"/>
            </p:cNvSpPr>
            <p:nvPr/>
          </p:nvSpPr>
          <p:spPr bwMode="auto">
            <a:xfrm>
              <a:off x="269875" y="169862"/>
              <a:ext cx="563563" cy="766762"/>
            </a:xfrm>
            <a:custGeom>
              <a:avLst/>
              <a:gdLst>
                <a:gd name="T0" fmla="*/ 73939 w 625"/>
                <a:gd name="T1" fmla="*/ 124194 h 852"/>
                <a:gd name="T2" fmla="*/ 62217 w 625"/>
                <a:gd name="T3" fmla="*/ 766762 h 852"/>
                <a:gd name="T4" fmla="*/ 563563 w 625"/>
                <a:gd name="T5" fmla="*/ 188091 h 852"/>
                <a:gd name="T6" fmla="*/ 520281 w 625"/>
                <a:gd name="T7" fmla="*/ 201590 h 852"/>
                <a:gd name="T8" fmla="*/ 64021 w 625"/>
                <a:gd name="T9" fmla="*/ 722664 h 852"/>
                <a:gd name="T10" fmla="*/ 243459 w 625"/>
                <a:gd name="T11" fmla="*/ 81896 h 852"/>
                <a:gd name="T12" fmla="*/ 320104 w 625"/>
                <a:gd name="T13" fmla="*/ 81896 h 852"/>
                <a:gd name="T14" fmla="*/ 280429 w 625"/>
                <a:gd name="T15" fmla="*/ 122394 h 852"/>
                <a:gd name="T16" fmla="*/ 196571 w 625"/>
                <a:gd name="T17" fmla="*/ 83696 h 852"/>
                <a:gd name="T18" fmla="*/ 103696 w 625"/>
                <a:gd name="T19" fmla="*/ 194390 h 852"/>
                <a:gd name="T20" fmla="*/ 459867 w 625"/>
                <a:gd name="T21" fmla="*/ 194390 h 852"/>
                <a:gd name="T22" fmla="*/ 366992 w 625"/>
                <a:gd name="T23" fmla="*/ 83696 h 852"/>
                <a:gd name="T24" fmla="*/ 196571 w 625"/>
                <a:gd name="T25" fmla="*/ 83696 h 852"/>
                <a:gd name="T26" fmla="*/ 199276 w 625"/>
                <a:gd name="T27" fmla="*/ 582271 h 852"/>
                <a:gd name="T28" fmla="*/ 136157 w 625"/>
                <a:gd name="T29" fmla="*/ 600270 h 852"/>
                <a:gd name="T30" fmla="*/ 122631 w 625"/>
                <a:gd name="T31" fmla="*/ 613770 h 852"/>
                <a:gd name="T32" fmla="*/ 199276 w 625"/>
                <a:gd name="T33" fmla="*/ 619169 h 852"/>
                <a:gd name="T34" fmla="*/ 119025 w 625"/>
                <a:gd name="T35" fmla="*/ 658767 h 852"/>
                <a:gd name="T36" fmla="*/ 218212 w 625"/>
                <a:gd name="T37" fmla="*/ 610170 h 852"/>
                <a:gd name="T38" fmla="*/ 218212 w 625"/>
                <a:gd name="T39" fmla="*/ 578671 h 852"/>
                <a:gd name="T40" fmla="*/ 99187 w 625"/>
                <a:gd name="T41" fmla="*/ 584971 h 852"/>
                <a:gd name="T42" fmla="*/ 192964 w 625"/>
                <a:gd name="T43" fmla="*/ 683966 h 852"/>
                <a:gd name="T44" fmla="*/ 192964 w 625"/>
                <a:gd name="T45" fmla="*/ 301485 h 852"/>
                <a:gd name="T46" fmla="*/ 136157 w 625"/>
                <a:gd name="T47" fmla="*/ 318584 h 852"/>
                <a:gd name="T48" fmla="*/ 155994 w 625"/>
                <a:gd name="T49" fmla="*/ 368982 h 852"/>
                <a:gd name="T50" fmla="*/ 119025 w 625"/>
                <a:gd name="T51" fmla="*/ 382481 h 852"/>
                <a:gd name="T52" fmla="*/ 192964 w 625"/>
                <a:gd name="T53" fmla="*/ 281686 h 852"/>
                <a:gd name="T54" fmla="*/ 99187 w 625"/>
                <a:gd name="T55" fmla="*/ 380681 h 852"/>
                <a:gd name="T56" fmla="*/ 217310 w 625"/>
                <a:gd name="T57" fmla="*/ 323084 h 852"/>
                <a:gd name="T58" fmla="*/ 216408 w 625"/>
                <a:gd name="T59" fmla="*/ 296985 h 852"/>
                <a:gd name="T60" fmla="*/ 199276 w 625"/>
                <a:gd name="T61" fmla="*/ 452678 h 852"/>
                <a:gd name="T62" fmla="*/ 122631 w 625"/>
                <a:gd name="T63" fmla="*/ 471577 h 852"/>
                <a:gd name="T64" fmla="*/ 199276 w 625"/>
                <a:gd name="T65" fmla="*/ 522874 h 852"/>
                <a:gd name="T66" fmla="*/ 218212 w 625"/>
                <a:gd name="T67" fmla="*/ 438278 h 852"/>
                <a:gd name="T68" fmla="*/ 99187 w 625"/>
                <a:gd name="T69" fmla="*/ 442778 h 852"/>
                <a:gd name="T70" fmla="*/ 199276 w 625"/>
                <a:gd name="T71" fmla="*/ 541773 h 852"/>
                <a:gd name="T72" fmla="*/ 260592 w 625"/>
                <a:gd name="T73" fmla="*/ 418479 h 852"/>
                <a:gd name="T74" fmla="*/ 294856 w 625"/>
                <a:gd name="T75" fmla="*/ 650668 h 852"/>
                <a:gd name="T76" fmla="*/ 452654 w 625"/>
                <a:gd name="T77" fmla="*/ 602070 h 852"/>
                <a:gd name="T78" fmla="*/ 288544 w 625"/>
                <a:gd name="T79" fmla="*/ 644368 h 852"/>
                <a:gd name="T80" fmla="*/ 452654 w 625"/>
                <a:gd name="T81" fmla="*/ 456277 h 852"/>
                <a:gd name="T82" fmla="*/ 288544 w 625"/>
                <a:gd name="T83" fmla="*/ 368982 h 852"/>
                <a:gd name="T84" fmla="*/ 288544 w 625"/>
                <a:gd name="T85" fmla="*/ 316784 h 85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25" h="852">
                  <a:moveTo>
                    <a:pt x="48" y="224"/>
                  </a:moveTo>
                  <a:cubicBezTo>
                    <a:pt x="48" y="200"/>
                    <a:pt x="59" y="188"/>
                    <a:pt x="82" y="188"/>
                  </a:cubicBezTo>
                  <a:lnTo>
                    <a:pt x="82" y="138"/>
                  </a:lnTo>
                  <a:cubicBezTo>
                    <a:pt x="39" y="139"/>
                    <a:pt x="0" y="167"/>
                    <a:pt x="0" y="209"/>
                  </a:cubicBezTo>
                  <a:lnTo>
                    <a:pt x="0" y="783"/>
                  </a:lnTo>
                  <a:cubicBezTo>
                    <a:pt x="0" y="818"/>
                    <a:pt x="34" y="852"/>
                    <a:pt x="69" y="852"/>
                  </a:cubicBezTo>
                  <a:lnTo>
                    <a:pt x="556" y="852"/>
                  </a:lnTo>
                  <a:cubicBezTo>
                    <a:pt x="591" y="852"/>
                    <a:pt x="625" y="818"/>
                    <a:pt x="625" y="783"/>
                  </a:cubicBezTo>
                  <a:lnTo>
                    <a:pt x="625" y="209"/>
                  </a:lnTo>
                  <a:cubicBezTo>
                    <a:pt x="625" y="167"/>
                    <a:pt x="586" y="139"/>
                    <a:pt x="543" y="138"/>
                  </a:cubicBezTo>
                  <a:lnTo>
                    <a:pt x="543" y="188"/>
                  </a:lnTo>
                  <a:cubicBezTo>
                    <a:pt x="566" y="188"/>
                    <a:pt x="577" y="200"/>
                    <a:pt x="577" y="224"/>
                  </a:cubicBezTo>
                  <a:lnTo>
                    <a:pt x="577" y="768"/>
                  </a:lnTo>
                  <a:cubicBezTo>
                    <a:pt x="577" y="785"/>
                    <a:pt x="570" y="803"/>
                    <a:pt x="554" y="803"/>
                  </a:cubicBezTo>
                  <a:lnTo>
                    <a:pt x="71" y="803"/>
                  </a:lnTo>
                  <a:cubicBezTo>
                    <a:pt x="53" y="803"/>
                    <a:pt x="48" y="783"/>
                    <a:pt x="48" y="764"/>
                  </a:cubicBezTo>
                  <a:lnTo>
                    <a:pt x="48" y="224"/>
                  </a:lnTo>
                  <a:close/>
                  <a:moveTo>
                    <a:pt x="270" y="91"/>
                  </a:moveTo>
                  <a:cubicBezTo>
                    <a:pt x="270" y="71"/>
                    <a:pt x="289" y="52"/>
                    <a:pt x="309" y="52"/>
                  </a:cubicBezTo>
                  <a:lnTo>
                    <a:pt x="316" y="52"/>
                  </a:lnTo>
                  <a:cubicBezTo>
                    <a:pt x="336" y="52"/>
                    <a:pt x="355" y="71"/>
                    <a:pt x="355" y="91"/>
                  </a:cubicBezTo>
                  <a:lnTo>
                    <a:pt x="355" y="95"/>
                  </a:lnTo>
                  <a:cubicBezTo>
                    <a:pt x="355" y="117"/>
                    <a:pt x="336" y="136"/>
                    <a:pt x="314" y="136"/>
                  </a:cubicBezTo>
                  <a:lnTo>
                    <a:pt x="311" y="136"/>
                  </a:lnTo>
                  <a:cubicBezTo>
                    <a:pt x="289" y="136"/>
                    <a:pt x="270" y="117"/>
                    <a:pt x="270" y="95"/>
                  </a:cubicBezTo>
                  <a:lnTo>
                    <a:pt x="270" y="91"/>
                  </a:lnTo>
                  <a:close/>
                  <a:moveTo>
                    <a:pt x="218" y="93"/>
                  </a:moveTo>
                  <a:lnTo>
                    <a:pt x="149" y="93"/>
                  </a:lnTo>
                  <a:cubicBezTo>
                    <a:pt x="126" y="93"/>
                    <a:pt x="115" y="104"/>
                    <a:pt x="115" y="127"/>
                  </a:cubicBezTo>
                  <a:lnTo>
                    <a:pt x="115" y="216"/>
                  </a:lnTo>
                  <a:cubicBezTo>
                    <a:pt x="115" y="231"/>
                    <a:pt x="124" y="246"/>
                    <a:pt x="138" y="246"/>
                  </a:cubicBezTo>
                  <a:lnTo>
                    <a:pt x="487" y="246"/>
                  </a:lnTo>
                  <a:cubicBezTo>
                    <a:pt x="501" y="246"/>
                    <a:pt x="510" y="231"/>
                    <a:pt x="510" y="216"/>
                  </a:cubicBezTo>
                  <a:lnTo>
                    <a:pt x="510" y="127"/>
                  </a:lnTo>
                  <a:cubicBezTo>
                    <a:pt x="510" y="104"/>
                    <a:pt x="499" y="93"/>
                    <a:pt x="476" y="93"/>
                  </a:cubicBezTo>
                  <a:lnTo>
                    <a:pt x="407" y="93"/>
                  </a:lnTo>
                  <a:cubicBezTo>
                    <a:pt x="407" y="45"/>
                    <a:pt x="366" y="0"/>
                    <a:pt x="320" y="0"/>
                  </a:cubicBezTo>
                  <a:lnTo>
                    <a:pt x="305" y="0"/>
                  </a:lnTo>
                  <a:cubicBezTo>
                    <a:pt x="259" y="0"/>
                    <a:pt x="218" y="45"/>
                    <a:pt x="218" y="93"/>
                  </a:cubicBezTo>
                  <a:close/>
                  <a:moveTo>
                    <a:pt x="132" y="654"/>
                  </a:moveTo>
                  <a:cubicBezTo>
                    <a:pt x="132" y="649"/>
                    <a:pt x="133" y="647"/>
                    <a:pt x="138" y="647"/>
                  </a:cubicBezTo>
                  <a:lnTo>
                    <a:pt x="221" y="647"/>
                  </a:lnTo>
                  <a:lnTo>
                    <a:pt x="221" y="654"/>
                  </a:lnTo>
                  <a:cubicBezTo>
                    <a:pt x="221" y="661"/>
                    <a:pt x="186" y="680"/>
                    <a:pt x="180" y="684"/>
                  </a:cubicBezTo>
                  <a:cubicBezTo>
                    <a:pt x="174" y="679"/>
                    <a:pt x="161" y="667"/>
                    <a:pt x="151" y="667"/>
                  </a:cubicBezTo>
                  <a:lnTo>
                    <a:pt x="149" y="667"/>
                  </a:lnTo>
                  <a:cubicBezTo>
                    <a:pt x="144" y="667"/>
                    <a:pt x="136" y="675"/>
                    <a:pt x="136" y="680"/>
                  </a:cubicBezTo>
                  <a:lnTo>
                    <a:pt x="136" y="682"/>
                  </a:lnTo>
                  <a:cubicBezTo>
                    <a:pt x="136" y="688"/>
                    <a:pt x="167" y="721"/>
                    <a:pt x="173" y="721"/>
                  </a:cubicBezTo>
                  <a:lnTo>
                    <a:pt x="175" y="721"/>
                  </a:lnTo>
                  <a:cubicBezTo>
                    <a:pt x="180" y="721"/>
                    <a:pt x="214" y="693"/>
                    <a:pt x="221" y="688"/>
                  </a:cubicBezTo>
                  <a:cubicBezTo>
                    <a:pt x="221" y="700"/>
                    <a:pt x="225" y="738"/>
                    <a:pt x="214" y="738"/>
                  </a:cubicBezTo>
                  <a:lnTo>
                    <a:pt x="138" y="738"/>
                  </a:lnTo>
                  <a:cubicBezTo>
                    <a:pt x="133" y="738"/>
                    <a:pt x="132" y="737"/>
                    <a:pt x="132" y="732"/>
                  </a:cubicBezTo>
                  <a:lnTo>
                    <a:pt x="132" y="654"/>
                  </a:lnTo>
                  <a:close/>
                  <a:moveTo>
                    <a:pt x="214" y="760"/>
                  </a:moveTo>
                  <a:cubicBezTo>
                    <a:pt x="255" y="760"/>
                    <a:pt x="240" y="715"/>
                    <a:pt x="242" y="678"/>
                  </a:cubicBezTo>
                  <a:cubicBezTo>
                    <a:pt x="243" y="658"/>
                    <a:pt x="292" y="642"/>
                    <a:pt x="296" y="624"/>
                  </a:cubicBezTo>
                  <a:lnTo>
                    <a:pt x="290" y="624"/>
                  </a:lnTo>
                  <a:cubicBezTo>
                    <a:pt x="275" y="624"/>
                    <a:pt x="253" y="637"/>
                    <a:pt x="242" y="643"/>
                  </a:cubicBezTo>
                  <a:cubicBezTo>
                    <a:pt x="237" y="635"/>
                    <a:pt x="232" y="626"/>
                    <a:pt x="218" y="626"/>
                  </a:cubicBezTo>
                  <a:lnTo>
                    <a:pt x="134" y="626"/>
                  </a:lnTo>
                  <a:cubicBezTo>
                    <a:pt x="122" y="626"/>
                    <a:pt x="110" y="637"/>
                    <a:pt x="110" y="650"/>
                  </a:cubicBezTo>
                  <a:lnTo>
                    <a:pt x="110" y="736"/>
                  </a:lnTo>
                  <a:cubicBezTo>
                    <a:pt x="110" y="750"/>
                    <a:pt x="123" y="760"/>
                    <a:pt x="138" y="760"/>
                  </a:cubicBezTo>
                  <a:lnTo>
                    <a:pt x="214" y="760"/>
                  </a:lnTo>
                  <a:close/>
                  <a:moveTo>
                    <a:pt x="132" y="341"/>
                  </a:moveTo>
                  <a:cubicBezTo>
                    <a:pt x="132" y="336"/>
                    <a:pt x="133" y="335"/>
                    <a:pt x="138" y="335"/>
                  </a:cubicBezTo>
                  <a:lnTo>
                    <a:pt x="214" y="335"/>
                  </a:lnTo>
                  <a:cubicBezTo>
                    <a:pt x="219" y="335"/>
                    <a:pt x="221" y="336"/>
                    <a:pt x="221" y="341"/>
                  </a:cubicBezTo>
                  <a:cubicBezTo>
                    <a:pt x="221" y="346"/>
                    <a:pt x="184" y="371"/>
                    <a:pt x="180" y="371"/>
                  </a:cubicBezTo>
                  <a:cubicBezTo>
                    <a:pt x="175" y="371"/>
                    <a:pt x="164" y="354"/>
                    <a:pt x="151" y="354"/>
                  </a:cubicBezTo>
                  <a:cubicBezTo>
                    <a:pt x="145" y="354"/>
                    <a:pt x="136" y="361"/>
                    <a:pt x="136" y="367"/>
                  </a:cubicBezTo>
                  <a:lnTo>
                    <a:pt x="136" y="369"/>
                  </a:lnTo>
                  <a:cubicBezTo>
                    <a:pt x="136" y="378"/>
                    <a:pt x="166" y="406"/>
                    <a:pt x="173" y="410"/>
                  </a:cubicBezTo>
                  <a:lnTo>
                    <a:pt x="221" y="376"/>
                  </a:lnTo>
                  <a:lnTo>
                    <a:pt x="221" y="425"/>
                  </a:lnTo>
                  <a:lnTo>
                    <a:pt x="132" y="425"/>
                  </a:lnTo>
                  <a:lnTo>
                    <a:pt x="132" y="341"/>
                  </a:lnTo>
                  <a:close/>
                  <a:moveTo>
                    <a:pt x="240" y="330"/>
                  </a:moveTo>
                  <a:cubicBezTo>
                    <a:pt x="237" y="319"/>
                    <a:pt x="228" y="313"/>
                    <a:pt x="214" y="313"/>
                  </a:cubicBezTo>
                  <a:lnTo>
                    <a:pt x="138" y="313"/>
                  </a:lnTo>
                  <a:cubicBezTo>
                    <a:pt x="123" y="313"/>
                    <a:pt x="110" y="322"/>
                    <a:pt x="110" y="337"/>
                  </a:cubicBezTo>
                  <a:lnTo>
                    <a:pt x="110" y="423"/>
                  </a:lnTo>
                  <a:cubicBezTo>
                    <a:pt x="110" y="436"/>
                    <a:pt x="122" y="447"/>
                    <a:pt x="134" y="447"/>
                  </a:cubicBezTo>
                  <a:lnTo>
                    <a:pt x="218" y="447"/>
                  </a:lnTo>
                  <a:cubicBezTo>
                    <a:pt x="252" y="447"/>
                    <a:pt x="242" y="393"/>
                    <a:pt x="241" y="359"/>
                  </a:cubicBezTo>
                  <a:lnTo>
                    <a:pt x="296" y="313"/>
                  </a:lnTo>
                  <a:cubicBezTo>
                    <a:pt x="296" y="313"/>
                    <a:pt x="292" y="311"/>
                    <a:pt x="292" y="311"/>
                  </a:cubicBezTo>
                  <a:cubicBezTo>
                    <a:pt x="271" y="311"/>
                    <a:pt x="253" y="329"/>
                    <a:pt x="240" y="330"/>
                  </a:cubicBezTo>
                  <a:close/>
                  <a:moveTo>
                    <a:pt x="132" y="492"/>
                  </a:moveTo>
                  <a:lnTo>
                    <a:pt x="221" y="492"/>
                  </a:lnTo>
                  <a:lnTo>
                    <a:pt x="221" y="503"/>
                  </a:lnTo>
                  <a:lnTo>
                    <a:pt x="180" y="529"/>
                  </a:lnTo>
                  <a:lnTo>
                    <a:pt x="152" y="508"/>
                  </a:lnTo>
                  <a:cubicBezTo>
                    <a:pt x="145" y="513"/>
                    <a:pt x="136" y="515"/>
                    <a:pt x="136" y="524"/>
                  </a:cubicBezTo>
                  <a:cubicBezTo>
                    <a:pt x="136" y="531"/>
                    <a:pt x="167" y="565"/>
                    <a:pt x="173" y="565"/>
                  </a:cubicBezTo>
                  <a:cubicBezTo>
                    <a:pt x="183" y="565"/>
                    <a:pt x="209" y="536"/>
                    <a:pt x="221" y="533"/>
                  </a:cubicBezTo>
                  <a:lnTo>
                    <a:pt x="221" y="581"/>
                  </a:lnTo>
                  <a:lnTo>
                    <a:pt x="132" y="581"/>
                  </a:lnTo>
                  <a:lnTo>
                    <a:pt x="132" y="492"/>
                  </a:lnTo>
                  <a:close/>
                  <a:moveTo>
                    <a:pt x="242" y="487"/>
                  </a:moveTo>
                  <a:cubicBezTo>
                    <a:pt x="238" y="480"/>
                    <a:pt x="233" y="470"/>
                    <a:pt x="221" y="470"/>
                  </a:cubicBezTo>
                  <a:lnTo>
                    <a:pt x="132" y="470"/>
                  </a:lnTo>
                  <a:cubicBezTo>
                    <a:pt x="121" y="470"/>
                    <a:pt x="110" y="481"/>
                    <a:pt x="110" y="492"/>
                  </a:cubicBezTo>
                  <a:lnTo>
                    <a:pt x="110" y="581"/>
                  </a:lnTo>
                  <a:cubicBezTo>
                    <a:pt x="110" y="591"/>
                    <a:pt x="121" y="602"/>
                    <a:pt x="132" y="602"/>
                  </a:cubicBezTo>
                  <a:lnTo>
                    <a:pt x="221" y="602"/>
                  </a:lnTo>
                  <a:cubicBezTo>
                    <a:pt x="252" y="602"/>
                    <a:pt x="242" y="547"/>
                    <a:pt x="242" y="515"/>
                  </a:cubicBezTo>
                  <a:lnTo>
                    <a:pt x="296" y="469"/>
                  </a:lnTo>
                  <a:lnTo>
                    <a:pt x="289" y="465"/>
                  </a:lnTo>
                  <a:lnTo>
                    <a:pt x="242" y="487"/>
                  </a:lnTo>
                  <a:close/>
                  <a:moveTo>
                    <a:pt x="320" y="716"/>
                  </a:moveTo>
                  <a:cubicBezTo>
                    <a:pt x="320" y="721"/>
                    <a:pt x="322" y="723"/>
                    <a:pt x="327" y="723"/>
                  </a:cubicBezTo>
                  <a:lnTo>
                    <a:pt x="495" y="723"/>
                  </a:lnTo>
                  <a:cubicBezTo>
                    <a:pt x="500" y="723"/>
                    <a:pt x="502" y="721"/>
                    <a:pt x="502" y="716"/>
                  </a:cubicBezTo>
                  <a:lnTo>
                    <a:pt x="502" y="669"/>
                  </a:lnTo>
                  <a:cubicBezTo>
                    <a:pt x="502" y="664"/>
                    <a:pt x="500" y="663"/>
                    <a:pt x="495" y="663"/>
                  </a:cubicBezTo>
                  <a:lnTo>
                    <a:pt x="320" y="663"/>
                  </a:lnTo>
                  <a:lnTo>
                    <a:pt x="320" y="716"/>
                  </a:lnTo>
                  <a:close/>
                  <a:moveTo>
                    <a:pt x="320" y="565"/>
                  </a:moveTo>
                  <a:lnTo>
                    <a:pt x="502" y="565"/>
                  </a:lnTo>
                  <a:lnTo>
                    <a:pt x="502" y="507"/>
                  </a:lnTo>
                  <a:lnTo>
                    <a:pt x="320" y="507"/>
                  </a:lnTo>
                  <a:lnTo>
                    <a:pt x="320" y="565"/>
                  </a:lnTo>
                  <a:close/>
                  <a:moveTo>
                    <a:pt x="320" y="410"/>
                  </a:moveTo>
                  <a:lnTo>
                    <a:pt x="452" y="410"/>
                  </a:lnTo>
                  <a:lnTo>
                    <a:pt x="452" y="352"/>
                  </a:lnTo>
                  <a:lnTo>
                    <a:pt x="320" y="352"/>
                  </a:lnTo>
                  <a:lnTo>
                    <a:pt x="320" y="41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8" name="组合 40"/>
          <p:cNvGrpSpPr/>
          <p:nvPr/>
        </p:nvGrpSpPr>
        <p:grpSpPr bwMode="auto">
          <a:xfrm>
            <a:off x="6805633" y="1816699"/>
            <a:ext cx="866473" cy="866842"/>
            <a:chOff x="0" y="0"/>
            <a:chExt cx="1155700" cy="1155698"/>
          </a:xfrm>
          <a:solidFill>
            <a:schemeClr val="bg1">
              <a:lumMod val="65000"/>
            </a:schemeClr>
          </a:solidFill>
        </p:grpSpPr>
        <p:sp>
          <p:nvSpPr>
            <p:cNvPr id="79" name="Oval 33"/>
            <p:cNvSpPr>
              <a:spLocks noChangeArrowheads="1"/>
            </p:cNvSpPr>
            <p:nvPr/>
          </p:nvSpPr>
          <p:spPr bwMode="auto">
            <a:xfrm>
              <a:off x="0" y="0"/>
              <a:ext cx="1155700" cy="1155698"/>
            </a:xfrm>
            <a:prstGeom prst="ellipse">
              <a:avLst/>
            </a:prstGeom>
            <a:solidFill>
              <a:srgbClr val="004D86"/>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00">
                <a:solidFill>
                  <a:schemeClr val="tx1"/>
                </a:solidFill>
                <a:ea typeface="宋体" panose="02010600030101010101" pitchFamily="2" charset="-122"/>
              </a:endParaRPr>
            </a:p>
          </p:txBody>
        </p:sp>
        <p:sp>
          <p:nvSpPr>
            <p:cNvPr id="81" name="Freeform 36"/>
            <p:cNvSpPr>
              <a:spLocks noEditPoints="1"/>
            </p:cNvSpPr>
            <p:nvPr/>
          </p:nvSpPr>
          <p:spPr bwMode="auto">
            <a:xfrm>
              <a:off x="261937" y="217487"/>
              <a:ext cx="712788" cy="701675"/>
            </a:xfrm>
            <a:custGeom>
              <a:avLst/>
              <a:gdLst>
                <a:gd name="T0" fmla="*/ 188097 w 792"/>
                <a:gd name="T1" fmla="*/ 307152 h 779"/>
                <a:gd name="T2" fmla="*/ 249296 w 792"/>
                <a:gd name="T3" fmla="*/ 200865 h 779"/>
                <a:gd name="T4" fmla="*/ 350994 w 792"/>
                <a:gd name="T5" fmla="*/ 290938 h 779"/>
                <a:gd name="T6" fmla="*/ 264596 w 792"/>
                <a:gd name="T7" fmla="*/ 182850 h 779"/>
                <a:gd name="T8" fmla="*/ 350994 w 792"/>
                <a:gd name="T9" fmla="*/ 290938 h 779"/>
                <a:gd name="T10" fmla="*/ 350994 w 792"/>
                <a:gd name="T11" fmla="*/ 290938 h 779"/>
                <a:gd name="T12" fmla="*/ 420293 w 792"/>
                <a:gd name="T13" fmla="*/ 174743 h 779"/>
                <a:gd name="T14" fmla="*/ 442793 w 792"/>
                <a:gd name="T15" fmla="*/ 163034 h 779"/>
                <a:gd name="T16" fmla="*/ 445493 w 792"/>
                <a:gd name="T17" fmla="*/ 182850 h 779"/>
                <a:gd name="T18" fmla="*/ 439193 w 792"/>
                <a:gd name="T19" fmla="*/ 215276 h 779"/>
                <a:gd name="T20" fmla="*/ 418493 w 792"/>
                <a:gd name="T21" fmla="*/ 207170 h 779"/>
                <a:gd name="T22" fmla="*/ 393293 w 792"/>
                <a:gd name="T23" fmla="*/ 185552 h 779"/>
                <a:gd name="T24" fmla="*/ 410393 w 792"/>
                <a:gd name="T25" fmla="*/ 172942 h 779"/>
                <a:gd name="T26" fmla="*/ 442793 w 792"/>
                <a:gd name="T27" fmla="*/ 163034 h 779"/>
                <a:gd name="T28" fmla="*/ 337494 w 792"/>
                <a:gd name="T29" fmla="*/ 308953 h 779"/>
                <a:gd name="T30" fmla="*/ 325795 w 792"/>
                <a:gd name="T31" fmla="*/ 440461 h 779"/>
                <a:gd name="T32" fmla="*/ 371694 w 792"/>
                <a:gd name="T33" fmla="*/ 320663 h 779"/>
                <a:gd name="T34" fmla="*/ 280795 w 792"/>
                <a:gd name="T35" fmla="*/ 268420 h 779"/>
                <a:gd name="T36" fmla="*/ 246596 w 792"/>
                <a:gd name="T37" fmla="*/ 280130 h 779"/>
                <a:gd name="T38" fmla="*/ 292495 w 792"/>
                <a:gd name="T39" fmla="*/ 440461 h 779"/>
                <a:gd name="T40" fmla="*/ 280795 w 792"/>
                <a:gd name="T41" fmla="*/ 268420 h 779"/>
                <a:gd name="T42" fmla="*/ 416693 w 792"/>
                <a:gd name="T43" fmla="*/ 240497 h 779"/>
                <a:gd name="T44" fmla="*/ 404993 w 792"/>
                <a:gd name="T45" fmla="*/ 440461 h 779"/>
                <a:gd name="T46" fmla="*/ 450892 w 792"/>
                <a:gd name="T47" fmla="*/ 253107 h 779"/>
                <a:gd name="T48" fmla="*/ 201597 w 792"/>
                <a:gd name="T49" fmla="*/ 351288 h 779"/>
                <a:gd name="T50" fmla="*/ 167397 w 792"/>
                <a:gd name="T51" fmla="*/ 362997 h 779"/>
                <a:gd name="T52" fmla="*/ 213296 w 792"/>
                <a:gd name="T53" fmla="*/ 440461 h 779"/>
                <a:gd name="T54" fmla="*/ 201597 w 792"/>
                <a:gd name="T55" fmla="*/ 351288 h 779"/>
                <a:gd name="T56" fmla="*/ 122398 w 792"/>
                <a:gd name="T57" fmla="*/ 440461 h 779"/>
                <a:gd name="T58" fmla="*/ 110698 w 792"/>
                <a:gd name="T59" fmla="*/ 170240 h 779"/>
                <a:gd name="T60" fmla="*/ 134098 w 792"/>
                <a:gd name="T61" fmla="*/ 170240 h 779"/>
                <a:gd name="T62" fmla="*/ 477892 w 792"/>
                <a:gd name="T63" fmla="*/ 417042 h 779"/>
                <a:gd name="T64" fmla="*/ 477892 w 792"/>
                <a:gd name="T65" fmla="*/ 440461 h 779"/>
                <a:gd name="T66" fmla="*/ 110698 w 792"/>
                <a:gd name="T67" fmla="*/ 428751 h 779"/>
                <a:gd name="T68" fmla="*/ 477892 w 792"/>
                <a:gd name="T69" fmla="*/ 417042 h 779"/>
                <a:gd name="T70" fmla="*/ 611990 w 792"/>
                <a:gd name="T71" fmla="*/ 701675 h 779"/>
                <a:gd name="T72" fmla="*/ 436493 w 792"/>
                <a:gd name="T73" fmla="*/ 566564 h 779"/>
                <a:gd name="T74" fmla="*/ 0 w 792"/>
                <a:gd name="T75" fmla="*/ 299045 h 779"/>
                <a:gd name="T76" fmla="*/ 599390 w 792"/>
                <a:gd name="T77" fmla="*/ 299045 h 779"/>
                <a:gd name="T78" fmla="*/ 677689 w 792"/>
                <a:gd name="T79" fmla="*/ 544947 h 779"/>
                <a:gd name="T80" fmla="*/ 300595 w 792"/>
                <a:gd name="T81" fmla="*/ 561160 h 779"/>
                <a:gd name="T82" fmla="*/ 561591 w 792"/>
                <a:gd name="T83" fmla="*/ 299045 h 779"/>
                <a:gd name="T84" fmla="*/ 38699 w 792"/>
                <a:gd name="T85" fmla="*/ 299045 h 7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92" h="779">
                  <a:moveTo>
                    <a:pt x="297" y="240"/>
                  </a:moveTo>
                  <a:lnTo>
                    <a:pt x="209" y="341"/>
                  </a:lnTo>
                  <a:lnTo>
                    <a:pt x="188" y="323"/>
                  </a:lnTo>
                  <a:lnTo>
                    <a:pt x="277" y="223"/>
                  </a:lnTo>
                  <a:lnTo>
                    <a:pt x="297" y="240"/>
                  </a:lnTo>
                  <a:close/>
                  <a:moveTo>
                    <a:pt x="390" y="323"/>
                  </a:moveTo>
                  <a:lnTo>
                    <a:pt x="276" y="224"/>
                  </a:lnTo>
                  <a:lnTo>
                    <a:pt x="294" y="203"/>
                  </a:lnTo>
                  <a:lnTo>
                    <a:pt x="408" y="303"/>
                  </a:lnTo>
                  <a:lnTo>
                    <a:pt x="390" y="323"/>
                  </a:lnTo>
                  <a:close/>
                  <a:moveTo>
                    <a:pt x="487" y="212"/>
                  </a:moveTo>
                  <a:lnTo>
                    <a:pt x="390" y="323"/>
                  </a:lnTo>
                  <a:lnTo>
                    <a:pt x="369" y="305"/>
                  </a:lnTo>
                  <a:lnTo>
                    <a:pt x="467" y="194"/>
                  </a:lnTo>
                  <a:lnTo>
                    <a:pt x="487" y="212"/>
                  </a:lnTo>
                  <a:close/>
                  <a:moveTo>
                    <a:pt x="492" y="181"/>
                  </a:moveTo>
                  <a:cubicBezTo>
                    <a:pt x="497" y="179"/>
                    <a:pt x="500" y="182"/>
                    <a:pt x="499" y="187"/>
                  </a:cubicBezTo>
                  <a:lnTo>
                    <a:pt x="495" y="203"/>
                  </a:lnTo>
                  <a:cubicBezTo>
                    <a:pt x="494" y="209"/>
                    <a:pt x="492" y="217"/>
                    <a:pt x="491" y="222"/>
                  </a:cubicBezTo>
                  <a:lnTo>
                    <a:pt x="488" y="239"/>
                  </a:lnTo>
                  <a:cubicBezTo>
                    <a:pt x="487" y="244"/>
                    <a:pt x="483" y="245"/>
                    <a:pt x="479" y="242"/>
                  </a:cubicBezTo>
                  <a:lnTo>
                    <a:pt x="465" y="230"/>
                  </a:lnTo>
                  <a:cubicBezTo>
                    <a:pt x="461" y="227"/>
                    <a:pt x="455" y="221"/>
                    <a:pt x="451" y="217"/>
                  </a:cubicBezTo>
                  <a:lnTo>
                    <a:pt x="437" y="206"/>
                  </a:lnTo>
                  <a:cubicBezTo>
                    <a:pt x="433" y="202"/>
                    <a:pt x="434" y="198"/>
                    <a:pt x="439" y="197"/>
                  </a:cubicBezTo>
                  <a:lnTo>
                    <a:pt x="456" y="192"/>
                  </a:lnTo>
                  <a:cubicBezTo>
                    <a:pt x="461" y="190"/>
                    <a:pt x="470" y="187"/>
                    <a:pt x="475" y="186"/>
                  </a:cubicBezTo>
                  <a:lnTo>
                    <a:pt x="492" y="181"/>
                  </a:lnTo>
                  <a:close/>
                  <a:moveTo>
                    <a:pt x="400" y="343"/>
                  </a:moveTo>
                  <a:lnTo>
                    <a:pt x="375" y="343"/>
                  </a:lnTo>
                  <a:cubicBezTo>
                    <a:pt x="368" y="343"/>
                    <a:pt x="362" y="349"/>
                    <a:pt x="362" y="356"/>
                  </a:cubicBezTo>
                  <a:lnTo>
                    <a:pt x="362" y="489"/>
                  </a:lnTo>
                  <a:lnTo>
                    <a:pt x="413" y="489"/>
                  </a:lnTo>
                  <a:lnTo>
                    <a:pt x="413" y="356"/>
                  </a:lnTo>
                  <a:cubicBezTo>
                    <a:pt x="413" y="349"/>
                    <a:pt x="407" y="343"/>
                    <a:pt x="400" y="343"/>
                  </a:cubicBezTo>
                  <a:close/>
                  <a:moveTo>
                    <a:pt x="312" y="298"/>
                  </a:moveTo>
                  <a:lnTo>
                    <a:pt x="287" y="298"/>
                  </a:lnTo>
                  <a:cubicBezTo>
                    <a:pt x="280" y="298"/>
                    <a:pt x="274" y="304"/>
                    <a:pt x="274" y="311"/>
                  </a:cubicBezTo>
                  <a:lnTo>
                    <a:pt x="274" y="489"/>
                  </a:lnTo>
                  <a:lnTo>
                    <a:pt x="325" y="489"/>
                  </a:lnTo>
                  <a:lnTo>
                    <a:pt x="325" y="311"/>
                  </a:lnTo>
                  <a:cubicBezTo>
                    <a:pt x="325" y="304"/>
                    <a:pt x="319" y="298"/>
                    <a:pt x="312" y="298"/>
                  </a:cubicBezTo>
                  <a:close/>
                  <a:moveTo>
                    <a:pt x="488" y="267"/>
                  </a:moveTo>
                  <a:lnTo>
                    <a:pt x="463" y="267"/>
                  </a:lnTo>
                  <a:cubicBezTo>
                    <a:pt x="456" y="267"/>
                    <a:pt x="450" y="273"/>
                    <a:pt x="450" y="281"/>
                  </a:cubicBezTo>
                  <a:lnTo>
                    <a:pt x="450" y="489"/>
                  </a:lnTo>
                  <a:lnTo>
                    <a:pt x="501" y="489"/>
                  </a:lnTo>
                  <a:lnTo>
                    <a:pt x="501" y="281"/>
                  </a:lnTo>
                  <a:cubicBezTo>
                    <a:pt x="501" y="273"/>
                    <a:pt x="495" y="267"/>
                    <a:pt x="488" y="267"/>
                  </a:cubicBezTo>
                  <a:close/>
                  <a:moveTo>
                    <a:pt x="224" y="390"/>
                  </a:moveTo>
                  <a:lnTo>
                    <a:pt x="200" y="390"/>
                  </a:lnTo>
                  <a:cubicBezTo>
                    <a:pt x="192" y="390"/>
                    <a:pt x="186" y="396"/>
                    <a:pt x="186" y="403"/>
                  </a:cubicBezTo>
                  <a:lnTo>
                    <a:pt x="186" y="489"/>
                  </a:lnTo>
                  <a:lnTo>
                    <a:pt x="237" y="489"/>
                  </a:lnTo>
                  <a:lnTo>
                    <a:pt x="237" y="403"/>
                  </a:lnTo>
                  <a:cubicBezTo>
                    <a:pt x="237" y="396"/>
                    <a:pt x="231" y="390"/>
                    <a:pt x="224" y="390"/>
                  </a:cubicBezTo>
                  <a:close/>
                  <a:moveTo>
                    <a:pt x="149" y="476"/>
                  </a:moveTo>
                  <a:cubicBezTo>
                    <a:pt x="149" y="483"/>
                    <a:pt x="144" y="489"/>
                    <a:pt x="136" y="489"/>
                  </a:cubicBezTo>
                  <a:cubicBezTo>
                    <a:pt x="129" y="489"/>
                    <a:pt x="123" y="483"/>
                    <a:pt x="123" y="476"/>
                  </a:cubicBezTo>
                  <a:lnTo>
                    <a:pt x="123" y="189"/>
                  </a:lnTo>
                  <a:cubicBezTo>
                    <a:pt x="123" y="182"/>
                    <a:pt x="129" y="176"/>
                    <a:pt x="136" y="176"/>
                  </a:cubicBezTo>
                  <a:cubicBezTo>
                    <a:pt x="143" y="176"/>
                    <a:pt x="149" y="182"/>
                    <a:pt x="149" y="189"/>
                  </a:cubicBezTo>
                  <a:lnTo>
                    <a:pt x="149" y="476"/>
                  </a:lnTo>
                  <a:close/>
                  <a:moveTo>
                    <a:pt x="531" y="463"/>
                  </a:moveTo>
                  <a:cubicBezTo>
                    <a:pt x="538" y="463"/>
                    <a:pt x="544" y="469"/>
                    <a:pt x="544" y="476"/>
                  </a:cubicBezTo>
                  <a:cubicBezTo>
                    <a:pt x="544" y="483"/>
                    <a:pt x="538" y="489"/>
                    <a:pt x="531" y="489"/>
                  </a:cubicBezTo>
                  <a:lnTo>
                    <a:pt x="136" y="489"/>
                  </a:lnTo>
                  <a:cubicBezTo>
                    <a:pt x="129" y="489"/>
                    <a:pt x="123" y="483"/>
                    <a:pt x="123" y="476"/>
                  </a:cubicBezTo>
                  <a:cubicBezTo>
                    <a:pt x="123" y="469"/>
                    <a:pt x="129" y="463"/>
                    <a:pt x="136" y="463"/>
                  </a:cubicBezTo>
                  <a:lnTo>
                    <a:pt x="531" y="463"/>
                  </a:lnTo>
                  <a:close/>
                  <a:moveTo>
                    <a:pt x="753" y="750"/>
                  </a:moveTo>
                  <a:cubicBezTo>
                    <a:pt x="732" y="770"/>
                    <a:pt x="706" y="779"/>
                    <a:pt x="680" y="779"/>
                  </a:cubicBezTo>
                  <a:cubicBezTo>
                    <a:pt x="654" y="779"/>
                    <a:pt x="628" y="770"/>
                    <a:pt x="608" y="750"/>
                  </a:cubicBezTo>
                  <a:lnTo>
                    <a:pt x="485" y="629"/>
                  </a:lnTo>
                  <a:cubicBezTo>
                    <a:pt x="440" y="653"/>
                    <a:pt x="388" y="666"/>
                    <a:pt x="334" y="666"/>
                  </a:cubicBezTo>
                  <a:cubicBezTo>
                    <a:pt x="149" y="666"/>
                    <a:pt x="0" y="517"/>
                    <a:pt x="0" y="332"/>
                  </a:cubicBezTo>
                  <a:cubicBezTo>
                    <a:pt x="0" y="149"/>
                    <a:pt x="149" y="0"/>
                    <a:pt x="334" y="0"/>
                  </a:cubicBezTo>
                  <a:cubicBezTo>
                    <a:pt x="517" y="0"/>
                    <a:pt x="666" y="149"/>
                    <a:pt x="666" y="332"/>
                  </a:cubicBezTo>
                  <a:cubicBezTo>
                    <a:pt x="666" y="387"/>
                    <a:pt x="653" y="439"/>
                    <a:pt x="630" y="484"/>
                  </a:cubicBezTo>
                  <a:lnTo>
                    <a:pt x="753" y="605"/>
                  </a:lnTo>
                  <a:cubicBezTo>
                    <a:pt x="792" y="645"/>
                    <a:pt x="792" y="709"/>
                    <a:pt x="753" y="750"/>
                  </a:cubicBezTo>
                  <a:close/>
                  <a:moveTo>
                    <a:pt x="334" y="623"/>
                  </a:moveTo>
                  <a:lnTo>
                    <a:pt x="334" y="623"/>
                  </a:lnTo>
                  <a:cubicBezTo>
                    <a:pt x="494" y="623"/>
                    <a:pt x="624" y="493"/>
                    <a:pt x="624" y="332"/>
                  </a:cubicBezTo>
                  <a:cubicBezTo>
                    <a:pt x="624" y="172"/>
                    <a:pt x="494" y="42"/>
                    <a:pt x="334" y="42"/>
                  </a:cubicBezTo>
                  <a:cubicBezTo>
                    <a:pt x="173" y="42"/>
                    <a:pt x="43" y="172"/>
                    <a:pt x="43" y="332"/>
                  </a:cubicBezTo>
                  <a:cubicBezTo>
                    <a:pt x="43" y="493"/>
                    <a:pt x="173" y="623"/>
                    <a:pt x="334" y="62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82" name="组合 43"/>
          <p:cNvGrpSpPr/>
          <p:nvPr/>
        </p:nvGrpSpPr>
        <p:grpSpPr bwMode="auto">
          <a:xfrm>
            <a:off x="6841338" y="2996699"/>
            <a:ext cx="865284" cy="866842"/>
            <a:chOff x="0" y="0"/>
            <a:chExt cx="1154113" cy="1155698"/>
          </a:xfrm>
          <a:solidFill>
            <a:schemeClr val="bg1">
              <a:lumMod val="65000"/>
            </a:schemeClr>
          </a:solidFill>
        </p:grpSpPr>
        <p:sp>
          <p:nvSpPr>
            <p:cNvPr id="83" name="Oval 32"/>
            <p:cNvSpPr>
              <a:spLocks noChangeArrowheads="1"/>
            </p:cNvSpPr>
            <p:nvPr/>
          </p:nvSpPr>
          <p:spPr bwMode="auto">
            <a:xfrm>
              <a:off x="0" y="0"/>
              <a:ext cx="1154113" cy="1155698"/>
            </a:xfrm>
            <a:prstGeom prst="ellipse">
              <a:avLst/>
            </a:prstGeom>
            <a:solidFill>
              <a:srgbClr val="0282D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300">
                <a:solidFill>
                  <a:schemeClr val="tx1"/>
                </a:solidFill>
                <a:ea typeface="宋体" panose="02010600030101010101" pitchFamily="2" charset="-122"/>
              </a:endParaRPr>
            </a:p>
          </p:txBody>
        </p:sp>
        <p:sp>
          <p:nvSpPr>
            <p:cNvPr id="84" name="Freeform 37"/>
            <p:cNvSpPr>
              <a:spLocks noEditPoints="1"/>
            </p:cNvSpPr>
            <p:nvPr/>
          </p:nvSpPr>
          <p:spPr bwMode="auto">
            <a:xfrm>
              <a:off x="268287" y="254000"/>
              <a:ext cx="658813" cy="652462"/>
            </a:xfrm>
            <a:custGeom>
              <a:avLst/>
              <a:gdLst>
                <a:gd name="T0" fmla="*/ 594912 w 732"/>
                <a:gd name="T1" fmla="*/ 562343 h 724"/>
                <a:gd name="T2" fmla="*/ 526510 w 732"/>
                <a:gd name="T3" fmla="*/ 562343 h 724"/>
                <a:gd name="T4" fmla="*/ 431109 w 732"/>
                <a:gd name="T5" fmla="*/ 379401 h 724"/>
                <a:gd name="T6" fmla="*/ 421208 w 732"/>
                <a:gd name="T7" fmla="*/ 415449 h 724"/>
                <a:gd name="T8" fmla="*/ 369007 w 732"/>
                <a:gd name="T9" fmla="*/ 455101 h 724"/>
                <a:gd name="T10" fmla="*/ 540011 w 732"/>
                <a:gd name="T11" fmla="*/ 644351 h 724"/>
                <a:gd name="T12" fmla="*/ 649813 w 732"/>
                <a:gd name="T13" fmla="*/ 570454 h 724"/>
                <a:gd name="T14" fmla="*/ 568811 w 732"/>
                <a:gd name="T15" fmla="*/ 486643 h 724"/>
                <a:gd name="T16" fmla="*/ 449109 w 732"/>
                <a:gd name="T17" fmla="*/ 388413 h 724"/>
                <a:gd name="T18" fmla="*/ 237605 w 732"/>
                <a:gd name="T19" fmla="*/ 231606 h 724"/>
                <a:gd name="T20" fmla="*/ 273605 w 732"/>
                <a:gd name="T21" fmla="*/ 221693 h 724"/>
                <a:gd name="T22" fmla="*/ 283506 w 732"/>
                <a:gd name="T23" fmla="*/ 186546 h 724"/>
                <a:gd name="T24" fmla="*/ 292506 w 732"/>
                <a:gd name="T25" fmla="*/ 153202 h 724"/>
                <a:gd name="T26" fmla="*/ 126903 w 732"/>
                <a:gd name="T27" fmla="*/ 14419 h 724"/>
                <a:gd name="T28" fmla="*/ 104402 w 732"/>
                <a:gd name="T29" fmla="*/ 184744 h 724"/>
                <a:gd name="T30" fmla="*/ 900 w 732"/>
                <a:gd name="T31" fmla="*/ 141487 h 724"/>
                <a:gd name="T32" fmla="*/ 196204 w 732"/>
                <a:gd name="T33" fmla="*/ 281171 h 724"/>
                <a:gd name="T34" fmla="*/ 221404 w 732"/>
                <a:gd name="T35" fmla="*/ 248729 h 724"/>
                <a:gd name="T36" fmla="*/ 634513 w 732"/>
                <a:gd name="T37" fmla="*/ 63985 h 724"/>
                <a:gd name="T38" fmla="*/ 546311 w 732"/>
                <a:gd name="T39" fmla="*/ 0 h 724"/>
                <a:gd name="T40" fmla="*/ 309606 w 732"/>
                <a:gd name="T41" fmla="*/ 211780 h 724"/>
                <a:gd name="T42" fmla="*/ 275405 w 732"/>
                <a:gd name="T43" fmla="*/ 260444 h 724"/>
                <a:gd name="T44" fmla="*/ 246605 w 732"/>
                <a:gd name="T45" fmla="*/ 274863 h 724"/>
                <a:gd name="T46" fmla="*/ 250205 w 732"/>
                <a:gd name="T47" fmla="*/ 364982 h 724"/>
                <a:gd name="T48" fmla="*/ 58501 w 732"/>
                <a:gd name="T49" fmla="*/ 530801 h 724"/>
                <a:gd name="T50" fmla="*/ 37801 w 732"/>
                <a:gd name="T51" fmla="*/ 652462 h 724"/>
                <a:gd name="T52" fmla="*/ 136803 w 732"/>
                <a:gd name="T53" fmla="*/ 553331 h 724"/>
                <a:gd name="T54" fmla="*/ 291606 w 732"/>
                <a:gd name="T55" fmla="*/ 406437 h 724"/>
                <a:gd name="T56" fmla="*/ 378907 w 732"/>
                <a:gd name="T57" fmla="*/ 406437 h 724"/>
                <a:gd name="T58" fmla="*/ 404108 w 732"/>
                <a:gd name="T59" fmla="*/ 352366 h 724"/>
                <a:gd name="T60" fmla="*/ 441009 w 732"/>
                <a:gd name="T61" fmla="*/ 344255 h 724"/>
                <a:gd name="T62" fmla="*/ 634513 w 732"/>
                <a:gd name="T63" fmla="*/ 63985 h 7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2" h="724">
                  <a:moveTo>
                    <a:pt x="623" y="586"/>
                  </a:moveTo>
                  <a:cubicBezTo>
                    <a:pt x="644" y="586"/>
                    <a:pt x="661" y="603"/>
                    <a:pt x="661" y="624"/>
                  </a:cubicBezTo>
                  <a:cubicBezTo>
                    <a:pt x="661" y="645"/>
                    <a:pt x="644" y="662"/>
                    <a:pt x="623" y="662"/>
                  </a:cubicBezTo>
                  <a:cubicBezTo>
                    <a:pt x="602" y="662"/>
                    <a:pt x="585" y="645"/>
                    <a:pt x="585" y="624"/>
                  </a:cubicBezTo>
                  <a:cubicBezTo>
                    <a:pt x="585" y="603"/>
                    <a:pt x="602" y="586"/>
                    <a:pt x="623" y="586"/>
                  </a:cubicBezTo>
                  <a:close/>
                  <a:moveTo>
                    <a:pt x="479" y="421"/>
                  </a:moveTo>
                  <a:lnTo>
                    <a:pt x="489" y="441"/>
                  </a:lnTo>
                  <a:lnTo>
                    <a:pt x="468" y="461"/>
                  </a:lnTo>
                  <a:lnTo>
                    <a:pt x="449" y="480"/>
                  </a:lnTo>
                  <a:cubicBezTo>
                    <a:pt x="438" y="491"/>
                    <a:pt x="425" y="500"/>
                    <a:pt x="410" y="505"/>
                  </a:cubicBezTo>
                  <a:lnTo>
                    <a:pt x="539" y="633"/>
                  </a:lnTo>
                  <a:lnTo>
                    <a:pt x="600" y="715"/>
                  </a:lnTo>
                  <a:lnTo>
                    <a:pt x="632" y="724"/>
                  </a:lnTo>
                  <a:lnTo>
                    <a:pt x="722" y="633"/>
                  </a:lnTo>
                  <a:lnTo>
                    <a:pt x="713" y="600"/>
                  </a:lnTo>
                  <a:lnTo>
                    <a:pt x="632" y="540"/>
                  </a:lnTo>
                  <a:lnTo>
                    <a:pt x="511" y="419"/>
                  </a:lnTo>
                  <a:lnTo>
                    <a:pt x="499" y="431"/>
                  </a:lnTo>
                  <a:lnTo>
                    <a:pt x="479" y="421"/>
                  </a:lnTo>
                  <a:close/>
                  <a:moveTo>
                    <a:pt x="264" y="257"/>
                  </a:moveTo>
                  <a:lnTo>
                    <a:pt x="285" y="237"/>
                  </a:lnTo>
                  <a:lnTo>
                    <a:pt x="304" y="246"/>
                  </a:lnTo>
                  <a:lnTo>
                    <a:pt x="294" y="227"/>
                  </a:lnTo>
                  <a:lnTo>
                    <a:pt x="315" y="207"/>
                  </a:lnTo>
                  <a:lnTo>
                    <a:pt x="317" y="205"/>
                  </a:lnTo>
                  <a:cubicBezTo>
                    <a:pt x="322" y="193"/>
                    <a:pt x="325" y="181"/>
                    <a:pt x="325" y="170"/>
                  </a:cubicBezTo>
                  <a:cubicBezTo>
                    <a:pt x="325" y="84"/>
                    <a:pt x="242" y="0"/>
                    <a:pt x="156" y="1"/>
                  </a:cubicBezTo>
                  <a:cubicBezTo>
                    <a:pt x="156" y="1"/>
                    <a:pt x="146" y="11"/>
                    <a:pt x="141" y="16"/>
                  </a:cubicBezTo>
                  <a:cubicBezTo>
                    <a:pt x="210" y="85"/>
                    <a:pt x="204" y="74"/>
                    <a:pt x="204" y="116"/>
                  </a:cubicBezTo>
                  <a:cubicBezTo>
                    <a:pt x="204" y="151"/>
                    <a:pt x="149" y="205"/>
                    <a:pt x="116" y="205"/>
                  </a:cubicBezTo>
                  <a:cubicBezTo>
                    <a:pt x="72" y="205"/>
                    <a:pt x="86" y="212"/>
                    <a:pt x="16" y="142"/>
                  </a:cubicBezTo>
                  <a:cubicBezTo>
                    <a:pt x="10" y="147"/>
                    <a:pt x="1" y="157"/>
                    <a:pt x="1" y="157"/>
                  </a:cubicBezTo>
                  <a:cubicBezTo>
                    <a:pt x="2" y="243"/>
                    <a:pt x="83" y="325"/>
                    <a:pt x="169" y="325"/>
                  </a:cubicBezTo>
                  <a:cubicBezTo>
                    <a:pt x="185" y="325"/>
                    <a:pt x="201" y="320"/>
                    <a:pt x="218" y="312"/>
                  </a:cubicBezTo>
                  <a:lnTo>
                    <a:pt x="221" y="315"/>
                  </a:lnTo>
                  <a:cubicBezTo>
                    <a:pt x="226" y="301"/>
                    <a:pt x="234" y="288"/>
                    <a:pt x="246" y="276"/>
                  </a:cubicBezTo>
                  <a:lnTo>
                    <a:pt x="264" y="257"/>
                  </a:lnTo>
                  <a:close/>
                  <a:moveTo>
                    <a:pt x="705" y="71"/>
                  </a:moveTo>
                  <a:lnTo>
                    <a:pt x="655" y="20"/>
                  </a:lnTo>
                  <a:cubicBezTo>
                    <a:pt x="642" y="7"/>
                    <a:pt x="624" y="0"/>
                    <a:pt x="607" y="0"/>
                  </a:cubicBezTo>
                  <a:cubicBezTo>
                    <a:pt x="589" y="0"/>
                    <a:pt x="572" y="7"/>
                    <a:pt x="558" y="20"/>
                  </a:cubicBezTo>
                  <a:lnTo>
                    <a:pt x="344" y="235"/>
                  </a:lnTo>
                  <a:cubicBezTo>
                    <a:pt x="350" y="248"/>
                    <a:pt x="345" y="267"/>
                    <a:pt x="335" y="277"/>
                  </a:cubicBezTo>
                  <a:cubicBezTo>
                    <a:pt x="328" y="284"/>
                    <a:pt x="317" y="289"/>
                    <a:pt x="306" y="289"/>
                  </a:cubicBezTo>
                  <a:cubicBezTo>
                    <a:pt x="302" y="289"/>
                    <a:pt x="297" y="288"/>
                    <a:pt x="293" y="286"/>
                  </a:cubicBezTo>
                  <a:lnTo>
                    <a:pt x="274" y="305"/>
                  </a:lnTo>
                  <a:cubicBezTo>
                    <a:pt x="247" y="331"/>
                    <a:pt x="247" y="375"/>
                    <a:pt x="274" y="401"/>
                  </a:cubicBezTo>
                  <a:lnTo>
                    <a:pt x="278" y="405"/>
                  </a:lnTo>
                  <a:lnTo>
                    <a:pt x="110" y="572"/>
                  </a:lnTo>
                  <a:lnTo>
                    <a:pt x="65" y="589"/>
                  </a:lnTo>
                  <a:lnTo>
                    <a:pt x="0" y="682"/>
                  </a:lnTo>
                  <a:lnTo>
                    <a:pt x="42" y="724"/>
                  </a:lnTo>
                  <a:lnTo>
                    <a:pt x="135" y="659"/>
                  </a:lnTo>
                  <a:lnTo>
                    <a:pt x="152" y="614"/>
                  </a:lnTo>
                  <a:lnTo>
                    <a:pt x="319" y="447"/>
                  </a:lnTo>
                  <a:lnTo>
                    <a:pt x="324" y="451"/>
                  </a:lnTo>
                  <a:cubicBezTo>
                    <a:pt x="338" y="465"/>
                    <a:pt x="355" y="471"/>
                    <a:pt x="373" y="471"/>
                  </a:cubicBezTo>
                  <a:cubicBezTo>
                    <a:pt x="390" y="471"/>
                    <a:pt x="408" y="465"/>
                    <a:pt x="421" y="451"/>
                  </a:cubicBezTo>
                  <a:lnTo>
                    <a:pt x="440" y="433"/>
                  </a:lnTo>
                  <a:cubicBezTo>
                    <a:pt x="434" y="420"/>
                    <a:pt x="438" y="401"/>
                    <a:pt x="449" y="391"/>
                  </a:cubicBezTo>
                  <a:cubicBezTo>
                    <a:pt x="456" y="384"/>
                    <a:pt x="467" y="379"/>
                    <a:pt x="477" y="379"/>
                  </a:cubicBezTo>
                  <a:cubicBezTo>
                    <a:pt x="482" y="379"/>
                    <a:pt x="487" y="380"/>
                    <a:pt x="490" y="382"/>
                  </a:cubicBezTo>
                  <a:lnTo>
                    <a:pt x="705" y="167"/>
                  </a:lnTo>
                  <a:cubicBezTo>
                    <a:pt x="732" y="140"/>
                    <a:pt x="732" y="97"/>
                    <a:pt x="705" y="7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85" name="TextBox 46"/>
          <p:cNvSpPr txBox="1">
            <a:spLocks noChangeArrowheads="1"/>
          </p:cNvSpPr>
          <p:nvPr/>
        </p:nvSpPr>
        <p:spPr bwMode="auto">
          <a:xfrm>
            <a:off x="2093583" y="952239"/>
            <a:ext cx="1318755" cy="3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chemeClr val="tx1"/>
                </a:solidFill>
                <a:latin typeface="微软雅黑" panose="020B0503020204020204" pitchFamily="34" charset="-122"/>
              </a:rPr>
              <a:t>添加标题</a:t>
            </a:r>
            <a:endParaRPr lang="en-US" altLang="zh-CN" b="1">
              <a:solidFill>
                <a:schemeClr val="tx1"/>
              </a:solidFill>
              <a:latin typeface="微软雅黑" panose="020B0503020204020204" pitchFamily="34" charset="-122"/>
            </a:endParaRPr>
          </a:p>
        </p:txBody>
      </p:sp>
      <p:sp>
        <p:nvSpPr>
          <p:cNvPr id="86" name="TextBox 47"/>
          <p:cNvSpPr txBox="1">
            <a:spLocks noChangeArrowheads="1"/>
          </p:cNvSpPr>
          <p:nvPr/>
        </p:nvSpPr>
        <p:spPr bwMode="auto">
          <a:xfrm>
            <a:off x="2036454" y="1429544"/>
            <a:ext cx="1943615" cy="746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0"/>
              </a:spcBef>
              <a:buFontTx/>
              <a:buNone/>
            </a:pPr>
            <a:r>
              <a:rPr lang="zh-CN" altLang="en-US" sz="1100" b="0" dirty="0">
                <a:solidFill>
                  <a:schemeClr val="accent3">
                    <a:lumMod val="75000"/>
                  </a:schemeClr>
                </a:solidFill>
                <a:latin typeface="微软雅黑" panose="020B0503020204020204" pitchFamily="34" charset="-122"/>
              </a:rPr>
              <a:t>这里可以添加主要内容这里可以添加主要内容这里可以添加主要内容这里可以添加主要内容</a:t>
            </a:r>
            <a:endParaRPr lang="zh-CN" altLang="en-US" sz="1100" b="0" dirty="0">
              <a:solidFill>
                <a:schemeClr val="accent3">
                  <a:lumMod val="75000"/>
                </a:schemeClr>
              </a:solidFill>
              <a:latin typeface="微软雅黑" panose="020B0503020204020204" pitchFamily="34" charset="-122"/>
            </a:endParaRPr>
          </a:p>
        </p:txBody>
      </p:sp>
      <p:sp>
        <p:nvSpPr>
          <p:cNvPr id="94" name="TextBox 48"/>
          <p:cNvSpPr txBox="1">
            <a:spLocks noChangeArrowheads="1"/>
          </p:cNvSpPr>
          <p:nvPr/>
        </p:nvSpPr>
        <p:spPr bwMode="auto">
          <a:xfrm>
            <a:off x="5396421" y="952239"/>
            <a:ext cx="1319946" cy="3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zh-CN" altLang="en-US" b="1">
                <a:solidFill>
                  <a:schemeClr val="tx1"/>
                </a:solidFill>
                <a:latin typeface="微软雅黑" panose="020B0503020204020204" pitchFamily="34" charset="-122"/>
              </a:rPr>
              <a:t>添加标题</a:t>
            </a:r>
            <a:endParaRPr lang="en-US" altLang="zh-CN" b="1">
              <a:solidFill>
                <a:schemeClr val="tx1"/>
              </a:solidFill>
              <a:latin typeface="微软雅黑" panose="020B0503020204020204" pitchFamily="34" charset="-122"/>
            </a:endParaRPr>
          </a:p>
        </p:txBody>
      </p:sp>
      <p:sp>
        <p:nvSpPr>
          <p:cNvPr id="95" name="TextBox 49"/>
          <p:cNvSpPr txBox="1">
            <a:spLocks noChangeArrowheads="1"/>
          </p:cNvSpPr>
          <p:nvPr/>
        </p:nvSpPr>
        <p:spPr bwMode="auto">
          <a:xfrm>
            <a:off x="4844162" y="1429544"/>
            <a:ext cx="1943616" cy="746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0"/>
              </a:spcBef>
              <a:buFontTx/>
              <a:buNone/>
            </a:pPr>
            <a:r>
              <a:rPr lang="zh-CN" altLang="en-US" sz="1100" b="0">
                <a:solidFill>
                  <a:schemeClr val="accent3">
                    <a:lumMod val="75000"/>
                  </a:schemeClr>
                </a:solidFill>
                <a:latin typeface="微软雅黑" panose="020B0503020204020204" pitchFamily="34" charset="-122"/>
              </a:rPr>
              <a:t>这里可以添加主要内容这里可以添加主要内容这里可以添加主要内容这里可以添加主要内容</a:t>
            </a:r>
            <a:endParaRPr lang="zh-CN" altLang="en-US" sz="1100" b="0">
              <a:solidFill>
                <a:schemeClr val="accent3">
                  <a:lumMod val="75000"/>
                </a:schemeClr>
              </a:solidFill>
              <a:latin typeface="微软雅黑" panose="020B0503020204020204" pitchFamily="34" charset="-122"/>
            </a:endParaRPr>
          </a:p>
        </p:txBody>
      </p:sp>
      <p:sp>
        <p:nvSpPr>
          <p:cNvPr id="96" name="TextBox 50"/>
          <p:cNvSpPr txBox="1">
            <a:spLocks noChangeArrowheads="1"/>
          </p:cNvSpPr>
          <p:nvPr/>
        </p:nvSpPr>
        <p:spPr bwMode="auto">
          <a:xfrm>
            <a:off x="2093583" y="4383887"/>
            <a:ext cx="1318755" cy="3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chemeClr val="tx1"/>
                </a:solidFill>
                <a:latin typeface="微软雅黑" panose="020B0503020204020204" pitchFamily="34" charset="-122"/>
              </a:rPr>
              <a:t>添加标题</a:t>
            </a:r>
            <a:endParaRPr lang="en-US" altLang="zh-CN" b="1">
              <a:solidFill>
                <a:schemeClr val="tx1"/>
              </a:solidFill>
              <a:latin typeface="微软雅黑" panose="020B0503020204020204" pitchFamily="34" charset="-122"/>
            </a:endParaRPr>
          </a:p>
        </p:txBody>
      </p:sp>
      <p:sp>
        <p:nvSpPr>
          <p:cNvPr id="97" name="TextBox 51"/>
          <p:cNvSpPr txBox="1">
            <a:spLocks noChangeArrowheads="1"/>
          </p:cNvSpPr>
          <p:nvPr/>
        </p:nvSpPr>
        <p:spPr bwMode="auto">
          <a:xfrm>
            <a:off x="2036454" y="3520443"/>
            <a:ext cx="1943615" cy="746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0"/>
              </a:spcBef>
              <a:buFontTx/>
              <a:buNone/>
            </a:pPr>
            <a:r>
              <a:rPr lang="zh-CN" altLang="en-US" sz="1100" b="0">
                <a:solidFill>
                  <a:schemeClr val="accent3">
                    <a:lumMod val="75000"/>
                  </a:schemeClr>
                </a:solidFill>
                <a:latin typeface="微软雅黑" panose="020B0503020204020204" pitchFamily="34" charset="-122"/>
              </a:rPr>
              <a:t>这里可以添加主要内容这里可以添加主要内容这里可以添加主要内容这里可以添加主要内容</a:t>
            </a:r>
            <a:endParaRPr lang="zh-CN" altLang="en-US" sz="1100" b="0">
              <a:solidFill>
                <a:schemeClr val="accent3">
                  <a:lumMod val="75000"/>
                </a:schemeClr>
              </a:solidFill>
              <a:latin typeface="微软雅黑" panose="020B0503020204020204" pitchFamily="34" charset="-122"/>
            </a:endParaRPr>
          </a:p>
        </p:txBody>
      </p:sp>
      <p:sp>
        <p:nvSpPr>
          <p:cNvPr id="98" name="TextBox 52"/>
          <p:cNvSpPr txBox="1">
            <a:spLocks noChangeArrowheads="1"/>
          </p:cNvSpPr>
          <p:nvPr/>
        </p:nvSpPr>
        <p:spPr bwMode="auto">
          <a:xfrm>
            <a:off x="5396421" y="4383887"/>
            <a:ext cx="1319946" cy="3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zh-CN" altLang="en-US" b="1">
                <a:solidFill>
                  <a:schemeClr val="tx1"/>
                </a:solidFill>
                <a:latin typeface="微软雅黑" panose="020B0503020204020204" pitchFamily="34" charset="-122"/>
              </a:rPr>
              <a:t>添加标题</a:t>
            </a:r>
            <a:endParaRPr lang="en-US" altLang="zh-CN" b="1">
              <a:solidFill>
                <a:schemeClr val="tx1"/>
              </a:solidFill>
              <a:latin typeface="微软雅黑" panose="020B0503020204020204" pitchFamily="34" charset="-122"/>
            </a:endParaRPr>
          </a:p>
        </p:txBody>
      </p:sp>
      <p:sp>
        <p:nvSpPr>
          <p:cNvPr id="99" name="TextBox 53"/>
          <p:cNvSpPr txBox="1">
            <a:spLocks noChangeArrowheads="1"/>
          </p:cNvSpPr>
          <p:nvPr/>
        </p:nvSpPr>
        <p:spPr bwMode="auto">
          <a:xfrm>
            <a:off x="4844162" y="3520443"/>
            <a:ext cx="1943616" cy="746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0"/>
              </a:spcBef>
              <a:buFontTx/>
              <a:buNone/>
            </a:pPr>
            <a:r>
              <a:rPr lang="zh-CN" altLang="en-US" sz="1100" b="0">
                <a:solidFill>
                  <a:schemeClr val="accent3">
                    <a:lumMod val="75000"/>
                  </a:schemeClr>
                </a:solidFill>
                <a:latin typeface="微软雅黑" panose="020B0503020204020204" pitchFamily="34" charset="-122"/>
              </a:rPr>
              <a:t>这里可以添加主要内容这里可以添加主要内容这里可以添加主要内容这里可以添加主要内容</a:t>
            </a:r>
            <a:endParaRPr lang="zh-CN" altLang="en-US" sz="1100" b="0">
              <a:solidFill>
                <a:schemeClr val="accent3">
                  <a:lumMod val="75000"/>
                </a:schemeClr>
              </a:solidFill>
              <a:latin typeface="微软雅黑" panose="020B0503020204020204" pitchFamily="34" charset="-122"/>
            </a:endParaRPr>
          </a:p>
        </p:txBody>
      </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left)">
                                      <p:cBhvr>
                                        <p:cTn id="25" dur="500"/>
                                        <p:tgtEl>
                                          <p:spTgt spid="70"/>
                                        </p:tgtEl>
                                      </p:cBhvr>
                                    </p:animEffect>
                                  </p:childTnLst>
                                </p:cTn>
                              </p:par>
                            </p:childTnLst>
                          </p:cTn>
                        </p:par>
                        <p:par>
                          <p:cTn id="26" fill="hold">
                            <p:stCondLst>
                              <p:cond delay="200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71"/>
                                        </p:tgtEl>
                                        <p:attrNameLst>
                                          <p:attrName>style.visibility</p:attrName>
                                        </p:attrNameLst>
                                      </p:cBhvr>
                                      <p:to>
                                        <p:strVal val="visible"/>
                                      </p:to>
                                    </p:set>
                                    <p:anim calcmode="lin" valueType="num">
                                      <p:cBhvr>
                                        <p:cTn id="2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71"/>
                                        </p:tgtEl>
                                        <p:attrNameLst>
                                          <p:attrName>ppt_y</p:attrName>
                                        </p:attrNameLst>
                                      </p:cBhvr>
                                      <p:tavLst>
                                        <p:tav tm="0">
                                          <p:val>
                                            <p:strVal val="#ppt_y"/>
                                          </p:val>
                                        </p:tav>
                                        <p:tav tm="100000">
                                          <p:val>
                                            <p:strVal val="#ppt_y"/>
                                          </p:val>
                                        </p:tav>
                                      </p:tavLst>
                                    </p:anim>
                                    <p:anim calcmode="lin" valueType="num">
                                      <p:cBhvr>
                                        <p:cTn id="3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71"/>
                                        </p:tgtEl>
                                      </p:cBhvr>
                                    </p:animEffect>
                                  </p:childTnLst>
                                </p:cTn>
                              </p:par>
                            </p:childTnLst>
                          </p:cTn>
                        </p:par>
                        <p:par>
                          <p:cTn id="34" fill="hold">
                            <p:stCondLst>
                              <p:cond delay="3200"/>
                            </p:stCondLst>
                            <p:childTnLst>
                              <p:par>
                                <p:cTn id="35" presetID="1" presetClass="entr" presetSubtype="0" fill="hold" nodeType="after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par>
                                <p:cTn id="43" presetID="56" presetClass="path" presetSubtype="0" accel="50000" decel="50000" fill="hold" nodeType="withEffect">
                                  <p:stCondLst>
                                    <p:cond delay="0"/>
                                  </p:stCondLst>
                                  <p:childTnLst>
                                    <p:animMotion origin="layout" path="M 1.46481E-6 -2.96296E-6 L -0.313 -0.10856 " pathEditMode="relative" rAng="0" ptsTypes="AA">
                                      <p:cBhvr>
                                        <p:cTn id="44" dur="1000" spd="-99900" fill="hold"/>
                                        <p:tgtEl>
                                          <p:spTgt spid="82"/>
                                        </p:tgtEl>
                                        <p:attrNameLst>
                                          <p:attrName>ppt_x</p:attrName>
                                          <p:attrName>ppt_y</p:attrName>
                                        </p:attrNameLst>
                                      </p:cBhvr>
                                      <p:rCtr x="-15500" y="-5300"/>
                                    </p:animMotion>
                                  </p:childTnLst>
                                </p:cTn>
                              </p:par>
                              <p:par>
                                <p:cTn id="45" presetID="56" presetClass="path" presetSubtype="0" accel="50000" decel="50000" fill="hold" nodeType="withEffect">
                                  <p:stCondLst>
                                    <p:cond delay="0"/>
                                  </p:stCondLst>
                                  <p:childTnLst>
                                    <p:animMotion origin="layout" path="M 1.67816E-7 4.81481E-6 L 0.30831 0.12546 " pathEditMode="relative" rAng="0" ptsTypes="AA">
                                      <p:cBhvr>
                                        <p:cTn id="46" dur="1000" spd="-99900" fill="hold"/>
                                        <p:tgtEl>
                                          <p:spTgt spid="72"/>
                                        </p:tgtEl>
                                        <p:attrNameLst>
                                          <p:attrName>ppt_x</p:attrName>
                                          <p:attrName>ppt_y</p:attrName>
                                        </p:attrNameLst>
                                      </p:cBhvr>
                                      <p:rCtr x="15400" y="6300"/>
                                    </p:animMotion>
                                  </p:childTnLst>
                                </p:cTn>
                              </p:par>
                              <p:par>
                                <p:cTn id="47" presetID="56" presetClass="path" presetSubtype="0" accel="50000" decel="50000" fill="hold" nodeType="withEffect">
                                  <p:stCondLst>
                                    <p:cond delay="0"/>
                                  </p:stCondLst>
                                  <p:childTnLst>
                                    <p:animMotion origin="layout" path="M -1.26838E-6 -4.81481E-6 L 0.30623 -0.10416 " pathEditMode="relative" rAng="0" ptsTypes="AA">
                                      <p:cBhvr>
                                        <p:cTn id="48" dur="1000" spd="-99900" fill="hold"/>
                                        <p:tgtEl>
                                          <p:spTgt spid="75"/>
                                        </p:tgtEl>
                                        <p:attrNameLst>
                                          <p:attrName>ppt_x</p:attrName>
                                          <p:attrName>ppt_y</p:attrName>
                                        </p:attrNameLst>
                                      </p:cBhvr>
                                      <p:rCtr x="15300" y="-5100"/>
                                    </p:animMotion>
                                  </p:childTnLst>
                                </p:cTn>
                              </p:par>
                              <p:par>
                                <p:cTn id="49" presetID="56" presetClass="path" presetSubtype="0" accel="50000" decel="50000" fill="hold" nodeType="withEffect">
                                  <p:stCondLst>
                                    <p:cond delay="0"/>
                                  </p:stCondLst>
                                  <p:childTnLst>
                                    <p:animMotion origin="layout" path="M 4.06791E-6 -4.81481E-6 L -0.30923 0.12084 " pathEditMode="relative" rAng="0" ptsTypes="AA">
                                      <p:cBhvr>
                                        <p:cTn id="50" dur="1000" spd="-99900" fill="hold"/>
                                        <p:tgtEl>
                                          <p:spTgt spid="78"/>
                                        </p:tgtEl>
                                        <p:attrNameLst>
                                          <p:attrName>ppt_x</p:attrName>
                                          <p:attrName>ppt_y</p:attrName>
                                        </p:attrNameLst>
                                      </p:cBhvr>
                                      <p:rCtr x="-15400" y="6000"/>
                                    </p:animMotion>
                                  </p:childTnLst>
                                </p:cTn>
                              </p:par>
                            </p:childTnLst>
                          </p:cTn>
                        </p:par>
                        <p:par>
                          <p:cTn id="51" fill="hold">
                            <p:stCondLst>
                              <p:cond delay="3200"/>
                            </p:stCondLst>
                            <p:childTnLst>
                              <p:par>
                                <p:cTn id="52" presetID="22" presetClass="entr" presetSubtype="8" fill="hold" grpId="0" nodeType="afterEffect">
                                  <p:stCondLst>
                                    <p:cond delay="0"/>
                                  </p:stCondLst>
                                  <p:childTnLst>
                                    <p:set>
                                      <p:cBhvr>
                                        <p:cTn id="53" dur="1" fill="hold">
                                          <p:stCondLst>
                                            <p:cond delay="0"/>
                                          </p:stCondLst>
                                        </p:cTn>
                                        <p:tgtEl>
                                          <p:spTgt spid="66"/>
                                        </p:tgtEl>
                                        <p:attrNameLst>
                                          <p:attrName>style.visibility</p:attrName>
                                        </p:attrNameLst>
                                      </p:cBhvr>
                                      <p:to>
                                        <p:strVal val="visible"/>
                                      </p:to>
                                    </p:set>
                                    <p:animEffect transition="in" filter="wipe(left)">
                                      <p:cBhvr>
                                        <p:cTn id="54" dur="500"/>
                                        <p:tgtEl>
                                          <p:spTgt spid="66"/>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wipe(right)">
                                      <p:cBhvr>
                                        <p:cTn id="57" dur="500"/>
                                        <p:tgtEl>
                                          <p:spTgt spid="67"/>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69"/>
                                        </p:tgtEl>
                                        <p:attrNameLst>
                                          <p:attrName>style.visibility</p:attrName>
                                        </p:attrNameLst>
                                      </p:cBhvr>
                                      <p:to>
                                        <p:strVal val="visible"/>
                                      </p:to>
                                    </p:set>
                                    <p:animEffect transition="in" filter="wipe(right)">
                                      <p:cBhvr>
                                        <p:cTn id="60" dur="500"/>
                                        <p:tgtEl>
                                          <p:spTgt spid="69"/>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wipe(left)">
                                      <p:cBhvr>
                                        <p:cTn id="63" dur="500"/>
                                        <p:tgtEl>
                                          <p:spTgt spid="68"/>
                                        </p:tgtEl>
                                      </p:cBhvr>
                                    </p:animEffect>
                                  </p:childTnLst>
                                </p:cTn>
                              </p:par>
                            </p:childTnLst>
                          </p:cTn>
                        </p:par>
                        <p:par>
                          <p:cTn id="64" fill="hold">
                            <p:stCondLst>
                              <p:cond delay="3700"/>
                            </p:stCondLst>
                            <p:childTnLst>
                              <p:par>
                                <p:cTn id="65" presetID="47" presetClass="entr" presetSubtype="0" fill="hold" grpId="0" nodeType="afterEffect">
                                  <p:stCondLst>
                                    <p:cond delay="0"/>
                                  </p:stCondLst>
                                  <p:childTnLst>
                                    <p:set>
                                      <p:cBhvr>
                                        <p:cTn id="66" dur="1" fill="hold">
                                          <p:stCondLst>
                                            <p:cond delay="0"/>
                                          </p:stCondLst>
                                        </p:cTn>
                                        <p:tgtEl>
                                          <p:spTgt spid="85"/>
                                        </p:tgtEl>
                                        <p:attrNameLst>
                                          <p:attrName>style.visibility</p:attrName>
                                        </p:attrNameLst>
                                      </p:cBhvr>
                                      <p:to>
                                        <p:strVal val="visible"/>
                                      </p:to>
                                    </p:set>
                                    <p:animEffect transition="in" filter="fade">
                                      <p:cBhvr>
                                        <p:cTn id="67" dur="1000"/>
                                        <p:tgtEl>
                                          <p:spTgt spid="85"/>
                                        </p:tgtEl>
                                      </p:cBhvr>
                                    </p:animEffect>
                                    <p:anim calcmode="lin" valueType="num">
                                      <p:cBhvr>
                                        <p:cTn id="68" dur="1000" fill="hold"/>
                                        <p:tgtEl>
                                          <p:spTgt spid="85"/>
                                        </p:tgtEl>
                                        <p:attrNameLst>
                                          <p:attrName>ppt_x</p:attrName>
                                        </p:attrNameLst>
                                      </p:cBhvr>
                                      <p:tavLst>
                                        <p:tav tm="0">
                                          <p:val>
                                            <p:strVal val="#ppt_x"/>
                                          </p:val>
                                        </p:tav>
                                        <p:tav tm="100000">
                                          <p:val>
                                            <p:strVal val="#ppt_x"/>
                                          </p:val>
                                        </p:tav>
                                      </p:tavLst>
                                    </p:anim>
                                    <p:anim calcmode="lin" valueType="num">
                                      <p:cBhvr>
                                        <p:cTn id="69" dur="1000" fill="hold"/>
                                        <p:tgtEl>
                                          <p:spTgt spid="85"/>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 fill="hold">
                                          <p:stCondLst>
                                            <p:cond delay="0"/>
                                          </p:stCondLst>
                                        </p:cTn>
                                        <p:tgtEl>
                                          <p:spTgt spid="94"/>
                                        </p:tgtEl>
                                        <p:attrNameLst>
                                          <p:attrName>style.visibility</p:attrName>
                                        </p:attrNameLst>
                                      </p:cBhvr>
                                      <p:to>
                                        <p:strVal val="visible"/>
                                      </p:to>
                                    </p:set>
                                    <p:animEffect transition="in" filter="fade">
                                      <p:cBhvr>
                                        <p:cTn id="72" dur="1000"/>
                                        <p:tgtEl>
                                          <p:spTgt spid="94"/>
                                        </p:tgtEl>
                                      </p:cBhvr>
                                    </p:animEffect>
                                    <p:anim calcmode="lin" valueType="num">
                                      <p:cBhvr>
                                        <p:cTn id="73" dur="1000" fill="hold"/>
                                        <p:tgtEl>
                                          <p:spTgt spid="94"/>
                                        </p:tgtEl>
                                        <p:attrNameLst>
                                          <p:attrName>ppt_x</p:attrName>
                                        </p:attrNameLst>
                                      </p:cBhvr>
                                      <p:tavLst>
                                        <p:tav tm="0">
                                          <p:val>
                                            <p:strVal val="#ppt_x"/>
                                          </p:val>
                                        </p:tav>
                                        <p:tav tm="100000">
                                          <p:val>
                                            <p:strVal val="#ppt_x"/>
                                          </p:val>
                                        </p:tav>
                                      </p:tavLst>
                                    </p:anim>
                                    <p:anim calcmode="lin" valueType="num">
                                      <p:cBhvr>
                                        <p:cTn id="74" dur="1000" fill="hold"/>
                                        <p:tgtEl>
                                          <p:spTgt spid="94"/>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1000"/>
                                        <p:tgtEl>
                                          <p:spTgt spid="98"/>
                                        </p:tgtEl>
                                      </p:cBhvr>
                                    </p:animEffect>
                                    <p:anim calcmode="lin" valueType="num">
                                      <p:cBhvr>
                                        <p:cTn id="78" dur="1000" fill="hold"/>
                                        <p:tgtEl>
                                          <p:spTgt spid="98"/>
                                        </p:tgtEl>
                                        <p:attrNameLst>
                                          <p:attrName>ppt_x</p:attrName>
                                        </p:attrNameLst>
                                      </p:cBhvr>
                                      <p:tavLst>
                                        <p:tav tm="0">
                                          <p:val>
                                            <p:strVal val="#ppt_x"/>
                                          </p:val>
                                        </p:tav>
                                        <p:tav tm="100000">
                                          <p:val>
                                            <p:strVal val="#ppt_x"/>
                                          </p:val>
                                        </p:tav>
                                      </p:tavLst>
                                    </p:anim>
                                    <p:anim calcmode="lin" valueType="num">
                                      <p:cBhvr>
                                        <p:cTn id="79" dur="1000" fill="hold"/>
                                        <p:tgtEl>
                                          <p:spTgt spid="98"/>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96"/>
                                        </p:tgtEl>
                                        <p:attrNameLst>
                                          <p:attrName>style.visibility</p:attrName>
                                        </p:attrNameLst>
                                      </p:cBhvr>
                                      <p:to>
                                        <p:strVal val="visible"/>
                                      </p:to>
                                    </p:set>
                                    <p:animEffect transition="in" filter="fade">
                                      <p:cBhvr>
                                        <p:cTn id="82" dur="1000"/>
                                        <p:tgtEl>
                                          <p:spTgt spid="96"/>
                                        </p:tgtEl>
                                      </p:cBhvr>
                                    </p:animEffect>
                                    <p:anim calcmode="lin" valueType="num">
                                      <p:cBhvr>
                                        <p:cTn id="83" dur="1000" fill="hold"/>
                                        <p:tgtEl>
                                          <p:spTgt spid="96"/>
                                        </p:tgtEl>
                                        <p:attrNameLst>
                                          <p:attrName>ppt_x</p:attrName>
                                        </p:attrNameLst>
                                      </p:cBhvr>
                                      <p:tavLst>
                                        <p:tav tm="0">
                                          <p:val>
                                            <p:strVal val="#ppt_x"/>
                                          </p:val>
                                        </p:tav>
                                        <p:tav tm="100000">
                                          <p:val>
                                            <p:strVal val="#ppt_x"/>
                                          </p:val>
                                        </p:tav>
                                      </p:tavLst>
                                    </p:anim>
                                    <p:anim calcmode="lin" valueType="num">
                                      <p:cBhvr>
                                        <p:cTn id="84" dur="1000" fill="hold"/>
                                        <p:tgtEl>
                                          <p:spTgt spid="96"/>
                                        </p:tgtEl>
                                        <p:attrNameLst>
                                          <p:attrName>ppt_y</p:attrName>
                                        </p:attrNameLst>
                                      </p:cBhvr>
                                      <p:tavLst>
                                        <p:tav tm="0">
                                          <p:val>
                                            <p:strVal val="#ppt_y+.1"/>
                                          </p:val>
                                        </p:tav>
                                        <p:tav tm="100000">
                                          <p:val>
                                            <p:strVal val="#ppt_y"/>
                                          </p:val>
                                        </p:tav>
                                      </p:tavLst>
                                    </p:anim>
                                  </p:childTnLst>
                                </p:cTn>
                              </p:par>
                            </p:childTnLst>
                          </p:cTn>
                        </p:par>
                        <p:par>
                          <p:cTn id="85" fill="hold">
                            <p:stCondLst>
                              <p:cond delay="4700"/>
                            </p:stCondLst>
                            <p:childTnLst>
                              <p:par>
                                <p:cTn id="86" presetID="22" presetClass="entr" presetSubtype="1" fill="hold" grpId="0" nodeType="afterEffect">
                                  <p:stCondLst>
                                    <p:cond delay="0"/>
                                  </p:stCondLst>
                                  <p:childTnLst>
                                    <p:set>
                                      <p:cBhvr>
                                        <p:cTn id="87" dur="1" fill="hold">
                                          <p:stCondLst>
                                            <p:cond delay="0"/>
                                          </p:stCondLst>
                                        </p:cTn>
                                        <p:tgtEl>
                                          <p:spTgt spid="86"/>
                                        </p:tgtEl>
                                        <p:attrNameLst>
                                          <p:attrName>style.visibility</p:attrName>
                                        </p:attrNameLst>
                                      </p:cBhvr>
                                      <p:to>
                                        <p:strVal val="visible"/>
                                      </p:to>
                                    </p:set>
                                    <p:animEffect transition="in" filter="wipe(up)">
                                      <p:cBhvr>
                                        <p:cTn id="88" dur="500"/>
                                        <p:tgtEl>
                                          <p:spTgt spid="86"/>
                                        </p:tgtEl>
                                      </p:cBhvr>
                                    </p:animEffect>
                                  </p:childTnLst>
                                </p:cTn>
                              </p:par>
                              <p:par>
                                <p:cTn id="89" presetID="22" presetClass="entr" presetSubtype="1" fill="hold" grpId="0" nodeType="withEffect">
                                  <p:stCondLst>
                                    <p:cond delay="0"/>
                                  </p:stCondLst>
                                  <p:childTnLst>
                                    <p:set>
                                      <p:cBhvr>
                                        <p:cTn id="90" dur="1" fill="hold">
                                          <p:stCondLst>
                                            <p:cond delay="0"/>
                                          </p:stCondLst>
                                        </p:cTn>
                                        <p:tgtEl>
                                          <p:spTgt spid="95"/>
                                        </p:tgtEl>
                                        <p:attrNameLst>
                                          <p:attrName>style.visibility</p:attrName>
                                        </p:attrNameLst>
                                      </p:cBhvr>
                                      <p:to>
                                        <p:strVal val="visible"/>
                                      </p:to>
                                    </p:set>
                                    <p:animEffect transition="in" filter="wipe(up)">
                                      <p:cBhvr>
                                        <p:cTn id="91" dur="500"/>
                                        <p:tgtEl>
                                          <p:spTgt spid="95"/>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97"/>
                                        </p:tgtEl>
                                        <p:attrNameLst>
                                          <p:attrName>style.visibility</p:attrName>
                                        </p:attrNameLst>
                                      </p:cBhvr>
                                      <p:to>
                                        <p:strVal val="visible"/>
                                      </p:to>
                                    </p:set>
                                    <p:animEffect transition="in" filter="wipe(down)">
                                      <p:cBhvr>
                                        <p:cTn id="94" dur="500"/>
                                        <p:tgtEl>
                                          <p:spTgt spid="97"/>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99"/>
                                        </p:tgtEl>
                                        <p:attrNameLst>
                                          <p:attrName>style.visibility</p:attrName>
                                        </p:attrNameLst>
                                      </p:cBhvr>
                                      <p:to>
                                        <p:strVal val="visible"/>
                                      </p:to>
                                    </p:set>
                                    <p:animEffect transition="in" filter="wipe(down)">
                                      <p:cBhvr>
                                        <p:cTn id="9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66" grpId="0" animBg="1"/>
      <p:bldP spid="67" grpId="0" animBg="1"/>
      <p:bldP spid="68" grpId="0" animBg="1"/>
      <p:bldP spid="69" grpId="0" animBg="1"/>
      <p:bldP spid="70" grpId="0" animBg="1" autoUpdateAnimBg="0"/>
      <p:bldP spid="71" grpId="0"/>
      <p:bldP spid="85" grpId="0" autoUpdateAnimBg="0"/>
      <p:bldP spid="86" grpId="0" autoUpdateAnimBg="0"/>
      <p:bldP spid="94" grpId="0" autoUpdateAnimBg="0"/>
      <p:bldP spid="95" grpId="0" autoUpdateAnimBg="0"/>
      <p:bldP spid="96" grpId="0" autoUpdateAnimBg="0"/>
      <p:bldP spid="97" grpId="0" autoUpdateAnimBg="0"/>
      <p:bldP spid="98" grpId="0" autoUpdateAnimBg="0"/>
      <p:bldP spid="99"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组合 4"/>
          <p:cNvGrpSpPr/>
          <p:nvPr/>
        </p:nvGrpSpPr>
        <p:grpSpPr>
          <a:xfrm>
            <a:off x="2210594" y="1810545"/>
            <a:ext cx="1005703" cy="1981199"/>
            <a:chOff x="2210594" y="1810545"/>
            <a:chExt cx="1005703" cy="1981199"/>
          </a:xfrm>
        </p:grpSpPr>
        <p:cxnSp>
          <p:nvCxnSpPr>
            <p:cNvPr id="53" name="直接连接符 52"/>
            <p:cNvCxnSpPr/>
            <p:nvPr/>
          </p:nvCxnSpPr>
          <p:spPr>
            <a:xfrm>
              <a:off x="2210594" y="3160810"/>
              <a:ext cx="1005703" cy="630934"/>
            </a:xfrm>
            <a:prstGeom prst="line">
              <a:avLst/>
            </a:prstGeom>
            <a:ln w="1270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2346670" y="2801144"/>
              <a:ext cx="777103" cy="1"/>
            </a:xfrm>
            <a:prstGeom prst="line">
              <a:avLst/>
            </a:prstGeom>
            <a:ln w="1270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2210594" y="1810545"/>
              <a:ext cx="943881" cy="581419"/>
            </a:xfrm>
            <a:prstGeom prst="line">
              <a:avLst/>
            </a:prstGeom>
            <a:ln w="1270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2428852"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本年度工作概述</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grpSp>
        <p:nvGrpSpPr>
          <p:cNvPr id="3" name="组合 2"/>
          <p:cNvGrpSpPr/>
          <p:nvPr/>
        </p:nvGrpSpPr>
        <p:grpSpPr>
          <a:xfrm>
            <a:off x="686594" y="1962944"/>
            <a:ext cx="1965892" cy="1694734"/>
            <a:chOff x="686594" y="1868411"/>
            <a:chExt cx="1965892" cy="1694734"/>
          </a:xfrm>
        </p:grpSpPr>
        <p:sp>
          <p:nvSpPr>
            <p:cNvPr id="2" name="六边形 1"/>
            <p:cNvSpPr/>
            <p:nvPr/>
          </p:nvSpPr>
          <p:spPr>
            <a:xfrm>
              <a:off x="686594" y="1868411"/>
              <a:ext cx="1965892" cy="1694734"/>
            </a:xfrm>
            <a:prstGeom prst="hexag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232345" y="2320378"/>
              <a:ext cx="825849" cy="861766"/>
            </a:xfrm>
            <a:prstGeom prst="rect">
              <a:avLst/>
            </a:prstGeom>
            <a:noFill/>
            <a:ln>
              <a:noFill/>
            </a:ln>
          </p:spPr>
          <p:txBody>
            <a:bodyPr wrap="none" lIns="91431" tIns="45716" rIns="91431" bIns="45716">
              <a:spAutoFit/>
            </a:bodyPr>
            <a:lstStyle/>
            <a:p>
              <a:pPr algn="l">
                <a:buFont typeface="Arial" panose="020B0604020202020204" pitchFamily="34" charset="0"/>
                <a:buNone/>
              </a:pPr>
              <a:r>
                <a:rPr lang="zh-CN" altLang="en-US" sz="25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工作</a:t>
              </a:r>
              <a:endParaRPr lang="en-US" altLang="zh-CN" sz="25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algn="l">
                <a:buFont typeface="Arial" panose="020B0604020202020204" pitchFamily="34" charset="0"/>
                <a:buNone/>
              </a:pPr>
              <a:r>
                <a:rPr lang="zh-CN" altLang="en-US" sz="25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概述</a:t>
              </a:r>
              <a:endParaRPr lang="zh-CN" altLang="en-US" sz="25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7" name="组合 6"/>
          <p:cNvGrpSpPr/>
          <p:nvPr/>
        </p:nvGrpSpPr>
        <p:grpSpPr>
          <a:xfrm>
            <a:off x="2885508" y="1226469"/>
            <a:ext cx="1001486" cy="863350"/>
            <a:chOff x="2885508" y="1226469"/>
            <a:chExt cx="1001486" cy="863350"/>
          </a:xfrm>
        </p:grpSpPr>
        <p:sp>
          <p:nvSpPr>
            <p:cNvPr id="41" name="六边形 40"/>
            <p:cNvSpPr/>
            <p:nvPr/>
          </p:nvSpPr>
          <p:spPr>
            <a:xfrm>
              <a:off x="2885508" y="1226469"/>
              <a:ext cx="1001486" cy="863350"/>
            </a:xfrm>
            <a:prstGeom prst="hexagon">
              <a:avLst/>
            </a:prstGeom>
            <a:solidFill>
              <a:srgbClr val="009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035897" y="1353344"/>
              <a:ext cx="646313" cy="646323"/>
            </a:xfrm>
            <a:prstGeom prst="rect">
              <a:avLst/>
            </a:prstGeom>
            <a:noFill/>
            <a:ln>
              <a:noFill/>
            </a:ln>
          </p:spPr>
          <p:txBody>
            <a:bodyPr wrap="none" lIns="91431" tIns="45716" rIns="91431" bIns="45716">
              <a:spAutoFit/>
            </a:bodyPr>
            <a:lstStyle/>
            <a:p>
              <a:pPr algn="l">
                <a:buFont typeface="Arial" panose="020B0604020202020204" pitchFamily="34" charset="0"/>
                <a:buNone/>
              </a:pPr>
              <a:r>
                <a:rPr lang="zh-CN" altLang="en-US" b="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业务</a:t>
              </a:r>
              <a:endParaRPr lang="en-US" altLang="zh-CN" b="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algn="l">
                <a:buFont typeface="Arial" panose="020B0604020202020204" pitchFamily="34" charset="0"/>
                <a:buNone/>
              </a:pPr>
              <a:r>
                <a:rPr lang="zh-CN" altLang="en-US" b="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方面</a:t>
              </a:r>
              <a:endParaRPr lang="zh-CN" altLang="en-US"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8" name="组合 7"/>
          <p:cNvGrpSpPr/>
          <p:nvPr/>
        </p:nvGrpSpPr>
        <p:grpSpPr>
          <a:xfrm>
            <a:off x="2885508" y="2382231"/>
            <a:ext cx="1001486" cy="863350"/>
            <a:chOff x="2885508" y="2382231"/>
            <a:chExt cx="1001486" cy="863350"/>
          </a:xfrm>
        </p:grpSpPr>
        <p:sp>
          <p:nvSpPr>
            <p:cNvPr id="42" name="六边形 41"/>
            <p:cNvSpPr/>
            <p:nvPr/>
          </p:nvSpPr>
          <p:spPr>
            <a:xfrm>
              <a:off x="2885508" y="2382231"/>
              <a:ext cx="1001486" cy="863350"/>
            </a:xfrm>
            <a:prstGeom prst="hexagon">
              <a:avLst/>
            </a:prstGeom>
            <a:solidFill>
              <a:srgbClr val="028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035897" y="2514487"/>
              <a:ext cx="646313" cy="646323"/>
            </a:xfrm>
            <a:prstGeom prst="rect">
              <a:avLst/>
            </a:prstGeom>
            <a:noFill/>
            <a:ln>
              <a:noFill/>
            </a:ln>
          </p:spPr>
          <p:txBody>
            <a:bodyPr wrap="none" lIns="91431" tIns="45716" rIns="91431" bIns="45716">
              <a:spAutoFit/>
            </a:bodyPr>
            <a:lstStyle/>
            <a:p>
              <a:pPr algn="l">
                <a:buFont typeface="Arial" panose="020B0604020202020204" pitchFamily="34" charset="0"/>
                <a:buNone/>
              </a:pPr>
              <a:r>
                <a:rPr lang="zh-CN" altLang="en-US" b="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技能</a:t>
              </a:r>
              <a:endParaRPr lang="en-US" altLang="zh-CN" b="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algn="l">
                <a:buFont typeface="Arial" panose="020B0604020202020204" pitchFamily="34" charset="0"/>
                <a:buNone/>
              </a:pPr>
              <a:r>
                <a:rPr lang="zh-CN" altLang="en-US" b="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方面</a:t>
              </a:r>
              <a:endParaRPr lang="zh-CN" altLang="en-US"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9" name="组合 8"/>
          <p:cNvGrpSpPr/>
          <p:nvPr/>
        </p:nvGrpSpPr>
        <p:grpSpPr>
          <a:xfrm>
            <a:off x="2885508" y="3537994"/>
            <a:ext cx="1001486" cy="863350"/>
            <a:chOff x="2885508" y="3537994"/>
            <a:chExt cx="1001486" cy="863350"/>
          </a:xfrm>
        </p:grpSpPr>
        <p:sp>
          <p:nvSpPr>
            <p:cNvPr id="43" name="六边形 42"/>
            <p:cNvSpPr/>
            <p:nvPr/>
          </p:nvSpPr>
          <p:spPr>
            <a:xfrm>
              <a:off x="2885508" y="3537994"/>
              <a:ext cx="1001486" cy="863350"/>
            </a:xfrm>
            <a:prstGeom prst="hexagon">
              <a:avLst/>
            </a:prstGeom>
            <a:solidFill>
              <a:srgbClr val="006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077054" y="3639344"/>
              <a:ext cx="646313" cy="646323"/>
            </a:xfrm>
            <a:prstGeom prst="rect">
              <a:avLst/>
            </a:prstGeom>
            <a:noFill/>
            <a:ln>
              <a:noFill/>
            </a:ln>
          </p:spPr>
          <p:txBody>
            <a:bodyPr wrap="none" lIns="91431" tIns="45716" rIns="91431" bIns="45716">
              <a:spAutoFit/>
            </a:bodyPr>
            <a:lstStyle/>
            <a:p>
              <a:pPr algn="l">
                <a:buFont typeface="Arial" panose="020B0604020202020204" pitchFamily="34" charset="0"/>
                <a:buNone/>
              </a:pPr>
              <a:r>
                <a:rPr lang="zh-CN" altLang="en-US" b="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管理</a:t>
              </a:r>
              <a:endParaRPr lang="en-US" altLang="zh-CN" b="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algn="l">
                <a:buFont typeface="Arial" panose="020B0604020202020204" pitchFamily="34" charset="0"/>
                <a:buNone/>
              </a:pPr>
              <a:r>
                <a:rPr lang="zh-CN" altLang="en-US" b="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方面</a:t>
              </a:r>
              <a:endParaRPr lang="zh-CN" altLang="en-US"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0" name="文本1"/>
          <p:cNvSpPr>
            <a:spLocks noChangeArrowheads="1"/>
          </p:cNvSpPr>
          <p:nvPr/>
        </p:nvSpPr>
        <p:spPr bwMode="gray">
          <a:xfrm>
            <a:off x="4167410" y="1223564"/>
            <a:ext cx="4229403" cy="891780"/>
          </a:xfrm>
          <a:prstGeom prst="roundRect">
            <a:avLst>
              <a:gd name="adj" fmla="val 11505"/>
            </a:avLst>
          </a:prstGeom>
          <a:solidFill>
            <a:schemeClr val="accent3">
              <a:lumMod val="20000"/>
              <a:lumOff val="80000"/>
            </a:schemeClr>
          </a:solidFill>
          <a:ln w="28575" cap="flat" cmpd="sng" algn="ctr">
            <a:noFill/>
            <a:prstDash val="solid"/>
          </a:ln>
          <a:effectLst/>
        </p:spPr>
        <p:txBody>
          <a:bodyPr lIns="68589" tIns="34295" rIns="68589" bIns="3429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1100" b="0" i="0" u="none" strike="noStrike" kern="120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您的内容打在这里，或者通过复制您的文本后，在此框中选择粘贴，并选择只保留文字。在此录入上述图表的综合描述说明。</a:t>
            </a:r>
            <a:endParaRPr kumimoji="0" lang="zh-CN" altLang="zh-CN" sz="1100" b="0" i="0" u="none" strike="noStrike" kern="120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31" name="文本1"/>
          <p:cNvSpPr>
            <a:spLocks noChangeArrowheads="1"/>
          </p:cNvSpPr>
          <p:nvPr/>
        </p:nvSpPr>
        <p:spPr bwMode="gray">
          <a:xfrm>
            <a:off x="4167410" y="2391964"/>
            <a:ext cx="4229403" cy="891780"/>
          </a:xfrm>
          <a:prstGeom prst="roundRect">
            <a:avLst>
              <a:gd name="adj" fmla="val 11505"/>
            </a:avLst>
          </a:prstGeom>
          <a:solidFill>
            <a:schemeClr val="accent3">
              <a:lumMod val="20000"/>
              <a:lumOff val="80000"/>
            </a:schemeClr>
          </a:solidFill>
          <a:ln w="28575" cap="flat" cmpd="sng" algn="ctr">
            <a:noFill/>
            <a:prstDash val="solid"/>
          </a:ln>
          <a:effectLst/>
        </p:spPr>
        <p:txBody>
          <a:bodyPr lIns="68589" tIns="34295" rIns="68589" bIns="3429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1100" b="0" i="0" u="none" strike="noStrike" kern="120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您的内容打在这里，或者通过复制您的文本后，在此框中选择粘贴，并选择只保留文字。在此录入上述图表的综合描述说明。</a:t>
            </a:r>
            <a:endParaRPr kumimoji="0" lang="zh-CN" altLang="zh-CN" sz="1100" b="0" i="0" u="none" strike="noStrike" kern="120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sp>
        <p:nvSpPr>
          <p:cNvPr id="32" name="文本1"/>
          <p:cNvSpPr>
            <a:spLocks noChangeArrowheads="1"/>
          </p:cNvSpPr>
          <p:nvPr/>
        </p:nvSpPr>
        <p:spPr bwMode="gray">
          <a:xfrm>
            <a:off x="4167410" y="3560364"/>
            <a:ext cx="4229403" cy="891780"/>
          </a:xfrm>
          <a:prstGeom prst="roundRect">
            <a:avLst>
              <a:gd name="adj" fmla="val 11505"/>
            </a:avLst>
          </a:prstGeom>
          <a:solidFill>
            <a:schemeClr val="accent3">
              <a:lumMod val="20000"/>
              <a:lumOff val="80000"/>
            </a:schemeClr>
          </a:solidFill>
          <a:ln w="28575" cap="flat" cmpd="sng" algn="ctr">
            <a:noFill/>
            <a:prstDash val="solid"/>
          </a:ln>
          <a:effectLst/>
        </p:spPr>
        <p:txBody>
          <a:bodyPr lIns="68589" tIns="34295" rIns="68589" bIns="3429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1100" b="0" i="0" u="none" strike="noStrike" kern="120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您的内容打在这里，或者通过复制您的文本后，在此框中选择粘贴，并选择只保留文字。在此录入上述图表的综合描述说明。</a:t>
            </a:r>
            <a:endParaRPr kumimoji="0" lang="zh-CN" altLang="zh-CN" sz="1100" b="0" i="0" u="none" strike="noStrike" kern="1200" cap="none" spc="0" normalizeH="0" baseline="0" noProof="0" dirty="0">
              <a:ln>
                <a:noFill/>
              </a:ln>
              <a:solidFill>
                <a:schemeClr val="accent3">
                  <a:lumMod val="7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35"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anim calcmode="lin" valueType="num">
                                      <p:cBhvr>
                                        <p:cTn id="26" dur="500" fill="hold"/>
                                        <p:tgtEl>
                                          <p:spTgt spid="3"/>
                                        </p:tgtEl>
                                        <p:attrNameLst>
                                          <p:attrName>style.rotation</p:attrName>
                                        </p:attrNameLst>
                                      </p:cBhvr>
                                      <p:tavLst>
                                        <p:tav tm="0">
                                          <p:val>
                                            <p:fltVal val="720"/>
                                          </p:val>
                                        </p:tav>
                                        <p:tav tm="100000">
                                          <p:val>
                                            <p:fltVal val="0"/>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 calcmode="lin" valueType="num">
                                      <p:cBhvr>
                                        <p:cTn id="28" dur="500" fill="hold"/>
                                        <p:tgtEl>
                                          <p:spTgt spid="3"/>
                                        </p:tgtEl>
                                        <p:attrNameLst>
                                          <p:attrName>ppt_w</p:attrName>
                                        </p:attrNameLst>
                                      </p:cBhvr>
                                      <p:tavLst>
                                        <p:tav tm="0">
                                          <p:val>
                                            <p:fltVal val="0"/>
                                          </p:val>
                                        </p:tav>
                                        <p:tav tm="100000">
                                          <p:val>
                                            <p:strVal val="#ppt_w"/>
                                          </p:val>
                                        </p:tav>
                                      </p:tavLst>
                                    </p:anim>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par>
                          <p:cTn id="33" fill="hold">
                            <p:stCondLst>
                              <p:cond delay="2500"/>
                            </p:stCondLst>
                            <p:childTnLst>
                              <p:par>
                                <p:cTn id="34" presetID="21" presetClass="entr" presetSubtype="1"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heel(1)">
                                      <p:cBhvr>
                                        <p:cTn id="36" dur="500"/>
                                        <p:tgtEl>
                                          <p:spTgt spid="7"/>
                                        </p:tgtEl>
                                      </p:cBhvr>
                                    </p:animEffect>
                                  </p:childTnLst>
                                </p:cTn>
                              </p:par>
                              <p:par>
                                <p:cTn id="37" presetID="21" presetClass="entr" presetSubtype="1"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heel(1)">
                                      <p:cBhvr>
                                        <p:cTn id="39" dur="500"/>
                                        <p:tgtEl>
                                          <p:spTgt spid="8"/>
                                        </p:tgtEl>
                                      </p:cBhvr>
                                    </p:animEffect>
                                  </p:childTnLst>
                                </p:cTn>
                              </p:par>
                              <p:par>
                                <p:cTn id="40" presetID="21" presetClass="entr" presetSubtype="1"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heel(1)">
                                      <p:cBhvr>
                                        <p:cTn id="42" dur="500"/>
                                        <p:tgtEl>
                                          <p:spTgt spid="9"/>
                                        </p:tgtEl>
                                      </p:cBhvr>
                                    </p:animEffect>
                                  </p:childTnLst>
                                </p:cTn>
                              </p:par>
                            </p:childTnLst>
                          </p:cTn>
                        </p:par>
                        <p:par>
                          <p:cTn id="43" fill="hold">
                            <p:stCondLst>
                              <p:cond delay="3000"/>
                            </p:stCondLst>
                            <p:childTnLst>
                              <p:par>
                                <p:cTn id="44" presetID="22" presetClass="entr" presetSubtype="8"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left)">
                                      <p:cBhvr>
                                        <p:cTn id="46" dur="500"/>
                                        <p:tgtEl>
                                          <p:spTgt spid="3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left)">
                                      <p:cBhvr>
                                        <p:cTn id="49" dur="500"/>
                                        <p:tgtEl>
                                          <p:spTgt spid="31"/>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30" grpId="0" animBg="1"/>
      <p:bldP spid="31"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3070053"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年度完成的主要工作</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sp>
        <p:nvSpPr>
          <p:cNvPr id="123" name="TextBox 122"/>
          <p:cNvSpPr txBox="1"/>
          <p:nvPr/>
        </p:nvSpPr>
        <p:spPr>
          <a:xfrm>
            <a:off x="3706167" y="3398281"/>
            <a:ext cx="1728789" cy="1155463"/>
          </a:xfrm>
          <a:prstGeom prst="rect">
            <a:avLst/>
          </a:prstGeom>
          <a:noFill/>
        </p:spPr>
        <p:txBody>
          <a:bodyPr wrap="square" lIns="68598" tIns="34299" rIns="68598" bIns="34299" rtlCol="0">
            <a:spAutoFit/>
          </a:bodyPr>
          <a:lstStyle/>
          <a:p>
            <a:pPr algn="ctr">
              <a:lnSpc>
                <a:spcPct val="150000"/>
              </a:lnSpc>
            </a:pPr>
            <a:r>
              <a:rPr lang="zh-CN" altLang="en-US" sz="2500" dirty="0" smtClean="0">
                <a:solidFill>
                  <a:schemeClr val="accent3">
                    <a:lumMod val="50000"/>
                  </a:schemeClr>
                </a:solidFill>
                <a:latin typeface="微软雅黑" panose="020B0503020204020204" pitchFamily="34" charset="-122"/>
                <a:ea typeface="微软雅黑" panose="020B0503020204020204" pitchFamily="34" charset="-122"/>
                <a:cs typeface="华文黑体" panose="02010600030101010101" pitchFamily="2" charset="-122"/>
              </a:rPr>
              <a:t>年度完成的主要工作</a:t>
            </a:r>
            <a:endParaRPr lang="zh-CN" altLang="en-US" sz="2500" dirty="0">
              <a:solidFill>
                <a:schemeClr val="accent3">
                  <a:lumMod val="50000"/>
                </a:schemeClr>
              </a:solidFill>
              <a:latin typeface="微软雅黑" panose="020B0503020204020204" pitchFamily="34" charset="-122"/>
              <a:ea typeface="微软雅黑" panose="020B0503020204020204" pitchFamily="34" charset="-122"/>
              <a:cs typeface="华文黑体" panose="02010600030101010101" pitchFamily="2" charset="-122"/>
            </a:endParaRPr>
          </a:p>
        </p:txBody>
      </p:sp>
      <p:sp>
        <p:nvSpPr>
          <p:cNvPr id="124" name="Freeform 6"/>
          <p:cNvSpPr>
            <a:spLocks noEditPoints="1"/>
          </p:cNvSpPr>
          <p:nvPr/>
        </p:nvSpPr>
        <p:spPr bwMode="auto">
          <a:xfrm>
            <a:off x="1999535" y="3321825"/>
            <a:ext cx="1489298" cy="1497521"/>
          </a:xfrm>
          <a:custGeom>
            <a:avLst/>
            <a:gdLst>
              <a:gd name="T0" fmla="*/ 97 w 614"/>
              <a:gd name="T1" fmla="*/ 308 h 617"/>
              <a:gd name="T2" fmla="*/ 517 w 614"/>
              <a:gd name="T3" fmla="*/ 309 h 617"/>
              <a:gd name="T4" fmla="*/ 97 w 614"/>
              <a:gd name="T5" fmla="*/ 308 h 617"/>
              <a:gd name="T6" fmla="*/ 115 w 614"/>
              <a:gd name="T7" fmla="*/ 83 h 617"/>
              <a:gd name="T8" fmla="*/ 166 w 614"/>
              <a:gd name="T9" fmla="*/ 49 h 617"/>
              <a:gd name="T10" fmla="*/ 223 w 614"/>
              <a:gd name="T11" fmla="*/ 25 h 617"/>
              <a:gd name="T12" fmla="*/ 283 w 614"/>
              <a:gd name="T13" fmla="*/ 14 h 617"/>
              <a:gd name="T14" fmla="*/ 345 w 614"/>
              <a:gd name="T15" fmla="*/ 16 h 617"/>
              <a:gd name="T16" fmla="*/ 405 w 614"/>
              <a:gd name="T17" fmla="*/ 30 h 617"/>
              <a:gd name="T18" fmla="*/ 461 w 614"/>
              <a:gd name="T19" fmla="*/ 56 h 617"/>
              <a:gd name="T20" fmla="*/ 511 w 614"/>
              <a:gd name="T21" fmla="*/ 94 h 617"/>
              <a:gd name="T22" fmla="*/ 551 w 614"/>
              <a:gd name="T23" fmla="*/ 141 h 617"/>
              <a:gd name="T24" fmla="*/ 581 w 614"/>
              <a:gd name="T25" fmla="*/ 195 h 617"/>
              <a:gd name="T26" fmla="*/ 599 w 614"/>
              <a:gd name="T27" fmla="*/ 255 h 617"/>
              <a:gd name="T28" fmla="*/ 604 w 614"/>
              <a:gd name="T29" fmla="*/ 317 h 617"/>
              <a:gd name="T30" fmla="*/ 596 w 614"/>
              <a:gd name="T31" fmla="*/ 378 h 617"/>
              <a:gd name="T32" fmla="*/ 574 w 614"/>
              <a:gd name="T33" fmla="*/ 436 h 617"/>
              <a:gd name="T34" fmla="*/ 543 w 614"/>
              <a:gd name="T35" fmla="*/ 491 h 617"/>
              <a:gd name="T36" fmla="*/ 499 w 614"/>
              <a:gd name="T37" fmla="*/ 536 h 617"/>
              <a:gd name="T38" fmla="*/ 448 w 614"/>
              <a:gd name="T39" fmla="*/ 571 h 617"/>
              <a:gd name="T40" fmla="*/ 391 w 614"/>
              <a:gd name="T41" fmla="*/ 594 h 617"/>
              <a:gd name="T42" fmla="*/ 330 w 614"/>
              <a:gd name="T43" fmla="*/ 605 h 617"/>
              <a:gd name="T44" fmla="*/ 267 w 614"/>
              <a:gd name="T45" fmla="*/ 603 h 617"/>
              <a:gd name="T46" fmla="*/ 207 w 614"/>
              <a:gd name="T47" fmla="*/ 589 h 617"/>
              <a:gd name="T48" fmla="*/ 150 w 614"/>
              <a:gd name="T49" fmla="*/ 562 h 617"/>
              <a:gd name="T50" fmla="*/ 101 w 614"/>
              <a:gd name="T51" fmla="*/ 524 h 617"/>
              <a:gd name="T52" fmla="*/ 61 w 614"/>
              <a:gd name="T53" fmla="*/ 476 h 617"/>
              <a:gd name="T54" fmla="*/ 32 w 614"/>
              <a:gd name="T55" fmla="*/ 421 h 617"/>
              <a:gd name="T56" fmla="*/ 15 w 614"/>
              <a:gd name="T57" fmla="*/ 362 h 617"/>
              <a:gd name="T58" fmla="*/ 10 w 614"/>
              <a:gd name="T59" fmla="*/ 299 h 617"/>
              <a:gd name="T60" fmla="*/ 18 w 614"/>
              <a:gd name="T61" fmla="*/ 238 h 617"/>
              <a:gd name="T62" fmla="*/ 40 w 614"/>
              <a:gd name="T63" fmla="*/ 180 h 617"/>
              <a:gd name="T64" fmla="*/ 73 w 614"/>
              <a:gd name="T65" fmla="*/ 129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4" h="617">
                <a:moveTo>
                  <a:pt x="97" y="308"/>
                </a:moveTo>
                <a:cubicBezTo>
                  <a:pt x="97" y="308"/>
                  <a:pt x="97" y="308"/>
                  <a:pt x="97" y="308"/>
                </a:cubicBezTo>
                <a:cubicBezTo>
                  <a:pt x="97" y="424"/>
                  <a:pt x="192" y="519"/>
                  <a:pt x="307" y="519"/>
                </a:cubicBezTo>
                <a:cubicBezTo>
                  <a:pt x="423" y="519"/>
                  <a:pt x="517" y="424"/>
                  <a:pt x="517" y="309"/>
                </a:cubicBezTo>
                <a:cubicBezTo>
                  <a:pt x="517" y="193"/>
                  <a:pt x="423" y="99"/>
                  <a:pt x="307" y="99"/>
                </a:cubicBezTo>
                <a:cubicBezTo>
                  <a:pt x="191" y="99"/>
                  <a:pt x="97" y="192"/>
                  <a:pt x="97" y="308"/>
                </a:cubicBezTo>
                <a:close/>
                <a:moveTo>
                  <a:pt x="91" y="106"/>
                </a:moveTo>
                <a:cubicBezTo>
                  <a:pt x="106" y="106"/>
                  <a:pt x="115" y="98"/>
                  <a:pt x="115" y="83"/>
                </a:cubicBezTo>
                <a:cubicBezTo>
                  <a:pt x="116" y="67"/>
                  <a:pt x="122" y="62"/>
                  <a:pt x="138" y="65"/>
                </a:cubicBezTo>
                <a:cubicBezTo>
                  <a:pt x="152" y="69"/>
                  <a:pt x="162" y="63"/>
                  <a:pt x="166" y="49"/>
                </a:cubicBezTo>
                <a:cubicBezTo>
                  <a:pt x="170" y="32"/>
                  <a:pt x="177" y="29"/>
                  <a:pt x="192" y="36"/>
                </a:cubicBezTo>
                <a:cubicBezTo>
                  <a:pt x="206" y="42"/>
                  <a:pt x="216" y="38"/>
                  <a:pt x="223" y="25"/>
                </a:cubicBezTo>
                <a:cubicBezTo>
                  <a:pt x="231" y="9"/>
                  <a:pt x="238" y="8"/>
                  <a:pt x="252" y="18"/>
                </a:cubicBezTo>
                <a:cubicBezTo>
                  <a:pt x="263" y="26"/>
                  <a:pt x="274" y="25"/>
                  <a:pt x="283" y="14"/>
                </a:cubicBezTo>
                <a:cubicBezTo>
                  <a:pt x="296" y="0"/>
                  <a:pt x="301" y="0"/>
                  <a:pt x="314" y="14"/>
                </a:cubicBezTo>
                <a:cubicBezTo>
                  <a:pt x="323" y="23"/>
                  <a:pt x="334" y="24"/>
                  <a:pt x="345" y="16"/>
                </a:cubicBezTo>
                <a:cubicBezTo>
                  <a:pt x="360" y="4"/>
                  <a:pt x="366" y="5"/>
                  <a:pt x="375" y="21"/>
                </a:cubicBezTo>
                <a:cubicBezTo>
                  <a:pt x="382" y="33"/>
                  <a:pt x="393" y="36"/>
                  <a:pt x="405" y="30"/>
                </a:cubicBezTo>
                <a:cubicBezTo>
                  <a:pt x="421" y="22"/>
                  <a:pt x="428" y="24"/>
                  <a:pt x="433" y="41"/>
                </a:cubicBezTo>
                <a:cubicBezTo>
                  <a:pt x="438" y="55"/>
                  <a:pt x="448" y="60"/>
                  <a:pt x="461" y="56"/>
                </a:cubicBezTo>
                <a:cubicBezTo>
                  <a:pt x="477" y="52"/>
                  <a:pt x="484" y="56"/>
                  <a:pt x="486" y="73"/>
                </a:cubicBezTo>
                <a:cubicBezTo>
                  <a:pt x="487" y="87"/>
                  <a:pt x="496" y="95"/>
                  <a:pt x="511" y="94"/>
                </a:cubicBezTo>
                <a:cubicBezTo>
                  <a:pt x="528" y="93"/>
                  <a:pt x="533" y="98"/>
                  <a:pt x="531" y="116"/>
                </a:cubicBezTo>
                <a:cubicBezTo>
                  <a:pt x="529" y="130"/>
                  <a:pt x="536" y="139"/>
                  <a:pt x="551" y="141"/>
                </a:cubicBezTo>
                <a:cubicBezTo>
                  <a:pt x="567" y="143"/>
                  <a:pt x="572" y="150"/>
                  <a:pt x="566" y="166"/>
                </a:cubicBezTo>
                <a:cubicBezTo>
                  <a:pt x="562" y="180"/>
                  <a:pt x="567" y="190"/>
                  <a:pt x="581" y="195"/>
                </a:cubicBezTo>
                <a:cubicBezTo>
                  <a:pt x="596" y="201"/>
                  <a:pt x="599" y="209"/>
                  <a:pt x="591" y="222"/>
                </a:cubicBezTo>
                <a:cubicBezTo>
                  <a:pt x="583" y="236"/>
                  <a:pt x="585" y="246"/>
                  <a:pt x="599" y="255"/>
                </a:cubicBezTo>
                <a:cubicBezTo>
                  <a:pt x="612" y="263"/>
                  <a:pt x="613" y="272"/>
                  <a:pt x="603" y="283"/>
                </a:cubicBezTo>
                <a:cubicBezTo>
                  <a:pt x="592" y="295"/>
                  <a:pt x="592" y="305"/>
                  <a:pt x="604" y="317"/>
                </a:cubicBezTo>
                <a:cubicBezTo>
                  <a:pt x="614" y="327"/>
                  <a:pt x="614" y="336"/>
                  <a:pt x="602" y="345"/>
                </a:cubicBezTo>
                <a:cubicBezTo>
                  <a:pt x="588" y="355"/>
                  <a:pt x="586" y="365"/>
                  <a:pt x="596" y="378"/>
                </a:cubicBezTo>
                <a:cubicBezTo>
                  <a:pt x="604" y="391"/>
                  <a:pt x="602" y="399"/>
                  <a:pt x="587" y="405"/>
                </a:cubicBezTo>
                <a:cubicBezTo>
                  <a:pt x="573" y="412"/>
                  <a:pt x="569" y="422"/>
                  <a:pt x="574" y="436"/>
                </a:cubicBezTo>
                <a:cubicBezTo>
                  <a:pt x="580" y="451"/>
                  <a:pt x="577" y="458"/>
                  <a:pt x="562" y="462"/>
                </a:cubicBezTo>
                <a:cubicBezTo>
                  <a:pt x="545" y="465"/>
                  <a:pt x="539" y="474"/>
                  <a:pt x="543" y="491"/>
                </a:cubicBezTo>
                <a:cubicBezTo>
                  <a:pt x="545" y="504"/>
                  <a:pt x="539" y="511"/>
                  <a:pt x="526" y="511"/>
                </a:cubicBezTo>
                <a:cubicBezTo>
                  <a:pt x="507" y="511"/>
                  <a:pt x="500" y="518"/>
                  <a:pt x="499" y="536"/>
                </a:cubicBezTo>
                <a:cubicBezTo>
                  <a:pt x="499" y="550"/>
                  <a:pt x="492" y="555"/>
                  <a:pt x="478" y="552"/>
                </a:cubicBezTo>
                <a:cubicBezTo>
                  <a:pt x="461" y="548"/>
                  <a:pt x="453" y="553"/>
                  <a:pt x="448" y="571"/>
                </a:cubicBezTo>
                <a:cubicBezTo>
                  <a:pt x="444" y="584"/>
                  <a:pt x="437" y="588"/>
                  <a:pt x="423" y="582"/>
                </a:cubicBezTo>
                <a:cubicBezTo>
                  <a:pt x="407" y="575"/>
                  <a:pt x="398" y="578"/>
                  <a:pt x="391" y="594"/>
                </a:cubicBezTo>
                <a:cubicBezTo>
                  <a:pt x="384" y="607"/>
                  <a:pt x="376" y="609"/>
                  <a:pt x="364" y="600"/>
                </a:cubicBezTo>
                <a:cubicBezTo>
                  <a:pt x="350" y="590"/>
                  <a:pt x="340" y="592"/>
                  <a:pt x="330" y="605"/>
                </a:cubicBezTo>
                <a:cubicBezTo>
                  <a:pt x="321" y="616"/>
                  <a:pt x="312" y="617"/>
                  <a:pt x="302" y="606"/>
                </a:cubicBezTo>
                <a:cubicBezTo>
                  <a:pt x="291" y="593"/>
                  <a:pt x="281" y="592"/>
                  <a:pt x="267" y="603"/>
                </a:cubicBezTo>
                <a:cubicBezTo>
                  <a:pt x="257" y="612"/>
                  <a:pt x="248" y="611"/>
                  <a:pt x="241" y="599"/>
                </a:cubicBezTo>
                <a:cubicBezTo>
                  <a:pt x="232" y="583"/>
                  <a:pt x="223" y="580"/>
                  <a:pt x="207" y="589"/>
                </a:cubicBezTo>
                <a:cubicBezTo>
                  <a:pt x="195" y="595"/>
                  <a:pt x="186" y="592"/>
                  <a:pt x="182" y="579"/>
                </a:cubicBezTo>
                <a:cubicBezTo>
                  <a:pt x="176" y="561"/>
                  <a:pt x="169" y="557"/>
                  <a:pt x="150" y="562"/>
                </a:cubicBezTo>
                <a:cubicBezTo>
                  <a:pt x="137" y="565"/>
                  <a:pt x="130" y="560"/>
                  <a:pt x="129" y="546"/>
                </a:cubicBezTo>
                <a:cubicBezTo>
                  <a:pt x="127" y="529"/>
                  <a:pt x="119" y="522"/>
                  <a:pt x="101" y="524"/>
                </a:cubicBezTo>
                <a:cubicBezTo>
                  <a:pt x="88" y="525"/>
                  <a:pt x="81" y="517"/>
                  <a:pt x="83" y="505"/>
                </a:cubicBezTo>
                <a:cubicBezTo>
                  <a:pt x="85" y="486"/>
                  <a:pt x="79" y="479"/>
                  <a:pt x="61" y="476"/>
                </a:cubicBezTo>
                <a:cubicBezTo>
                  <a:pt x="48" y="474"/>
                  <a:pt x="43" y="466"/>
                  <a:pt x="47" y="454"/>
                </a:cubicBezTo>
                <a:cubicBezTo>
                  <a:pt x="53" y="436"/>
                  <a:pt x="49" y="428"/>
                  <a:pt x="32" y="421"/>
                </a:cubicBezTo>
                <a:cubicBezTo>
                  <a:pt x="19" y="416"/>
                  <a:pt x="16" y="408"/>
                  <a:pt x="23" y="396"/>
                </a:cubicBezTo>
                <a:cubicBezTo>
                  <a:pt x="32" y="381"/>
                  <a:pt x="30" y="371"/>
                  <a:pt x="15" y="362"/>
                </a:cubicBezTo>
                <a:cubicBezTo>
                  <a:pt x="3" y="354"/>
                  <a:pt x="2" y="345"/>
                  <a:pt x="11" y="335"/>
                </a:cubicBezTo>
                <a:cubicBezTo>
                  <a:pt x="23" y="322"/>
                  <a:pt x="23" y="312"/>
                  <a:pt x="10" y="299"/>
                </a:cubicBezTo>
                <a:cubicBezTo>
                  <a:pt x="0" y="290"/>
                  <a:pt x="1" y="281"/>
                  <a:pt x="12" y="273"/>
                </a:cubicBezTo>
                <a:cubicBezTo>
                  <a:pt x="27" y="262"/>
                  <a:pt x="28" y="253"/>
                  <a:pt x="18" y="238"/>
                </a:cubicBezTo>
                <a:cubicBezTo>
                  <a:pt x="11" y="226"/>
                  <a:pt x="13" y="218"/>
                  <a:pt x="26" y="212"/>
                </a:cubicBezTo>
                <a:cubicBezTo>
                  <a:pt x="42" y="205"/>
                  <a:pt x="46" y="196"/>
                  <a:pt x="40" y="180"/>
                </a:cubicBezTo>
                <a:cubicBezTo>
                  <a:pt x="34" y="166"/>
                  <a:pt x="38" y="159"/>
                  <a:pt x="54" y="156"/>
                </a:cubicBezTo>
                <a:cubicBezTo>
                  <a:pt x="68" y="153"/>
                  <a:pt x="75" y="143"/>
                  <a:pt x="73" y="129"/>
                </a:cubicBezTo>
                <a:cubicBezTo>
                  <a:pt x="70" y="112"/>
                  <a:pt x="75" y="106"/>
                  <a:pt x="91" y="106"/>
                </a:cubicBezTo>
                <a:close/>
              </a:path>
            </a:pathLst>
          </a:custGeom>
          <a:solidFill>
            <a:srgbClr val="00B0F0"/>
          </a:solidFill>
          <a:ln>
            <a:noFill/>
          </a:ln>
        </p:spPr>
        <p:txBody>
          <a:bodyPr vert="horz" wrap="square" lIns="68598" tIns="34299" rIns="68598" bIns="34299" numCol="1" anchor="ctr" anchorCtr="0" compatLnSpc="1"/>
          <a:lstStyle/>
          <a:p>
            <a:pPr algn="ctr"/>
            <a:endParaRPr lang="zh-CN" altLang="en-US">
              <a:solidFill>
                <a:schemeClr val="accent3">
                  <a:lumMod val="50000"/>
                </a:schemeClr>
              </a:solidFill>
              <a:latin typeface="微软雅黑" panose="020B0503020204020204" pitchFamily="34" charset="-122"/>
              <a:ea typeface="微软雅黑" panose="020B0503020204020204" pitchFamily="34" charset="-122"/>
            </a:endParaRPr>
          </a:p>
        </p:txBody>
      </p:sp>
      <p:sp>
        <p:nvSpPr>
          <p:cNvPr id="125" name="Freeform 7"/>
          <p:cNvSpPr>
            <a:spLocks noEditPoints="1"/>
          </p:cNvSpPr>
          <p:nvPr/>
        </p:nvSpPr>
        <p:spPr bwMode="auto">
          <a:xfrm>
            <a:off x="2561442" y="2070145"/>
            <a:ext cx="1232522" cy="1234583"/>
          </a:xfrm>
          <a:custGeom>
            <a:avLst/>
            <a:gdLst>
              <a:gd name="T0" fmla="*/ 81 w 508"/>
              <a:gd name="T1" fmla="*/ 240 h 509"/>
              <a:gd name="T2" fmla="*/ 426 w 508"/>
              <a:gd name="T3" fmla="*/ 270 h 509"/>
              <a:gd name="T4" fmla="*/ 81 w 508"/>
              <a:gd name="T5" fmla="*/ 240 h 509"/>
              <a:gd name="T6" fmla="*/ 112 w 508"/>
              <a:gd name="T7" fmla="*/ 56 h 509"/>
              <a:gd name="T8" fmla="*/ 156 w 508"/>
              <a:gd name="T9" fmla="*/ 31 h 509"/>
              <a:gd name="T10" fmla="*/ 204 w 508"/>
              <a:gd name="T11" fmla="*/ 16 h 509"/>
              <a:gd name="T12" fmla="*/ 255 w 508"/>
              <a:gd name="T13" fmla="*/ 11 h 509"/>
              <a:gd name="T14" fmla="*/ 306 w 508"/>
              <a:gd name="T15" fmla="*/ 17 h 509"/>
              <a:gd name="T16" fmla="*/ 354 w 508"/>
              <a:gd name="T17" fmla="*/ 32 h 509"/>
              <a:gd name="T18" fmla="*/ 399 w 508"/>
              <a:gd name="T19" fmla="*/ 58 h 509"/>
              <a:gd name="T20" fmla="*/ 437 w 508"/>
              <a:gd name="T21" fmla="*/ 93 h 509"/>
              <a:gd name="T22" fmla="*/ 466 w 508"/>
              <a:gd name="T23" fmla="*/ 134 h 509"/>
              <a:gd name="T24" fmla="*/ 487 w 508"/>
              <a:gd name="T25" fmla="*/ 181 h 509"/>
              <a:gd name="T26" fmla="*/ 498 w 508"/>
              <a:gd name="T27" fmla="*/ 231 h 509"/>
              <a:gd name="T28" fmla="*/ 498 w 508"/>
              <a:gd name="T29" fmla="*/ 283 h 509"/>
              <a:gd name="T30" fmla="*/ 486 w 508"/>
              <a:gd name="T31" fmla="*/ 333 h 509"/>
              <a:gd name="T32" fmla="*/ 465 w 508"/>
              <a:gd name="T33" fmla="*/ 379 h 509"/>
              <a:gd name="T34" fmla="*/ 435 w 508"/>
              <a:gd name="T35" fmla="*/ 421 h 509"/>
              <a:gd name="T36" fmla="*/ 396 w 508"/>
              <a:gd name="T37" fmla="*/ 456 h 509"/>
              <a:gd name="T38" fmla="*/ 351 w 508"/>
              <a:gd name="T39" fmla="*/ 481 h 509"/>
              <a:gd name="T40" fmla="*/ 302 w 508"/>
              <a:gd name="T41" fmla="*/ 496 h 509"/>
              <a:gd name="T42" fmla="*/ 251 w 508"/>
              <a:gd name="T43" fmla="*/ 500 h 509"/>
              <a:gd name="T44" fmla="*/ 200 w 508"/>
              <a:gd name="T45" fmla="*/ 495 h 509"/>
              <a:gd name="T46" fmla="*/ 151 w 508"/>
              <a:gd name="T47" fmla="*/ 478 h 509"/>
              <a:gd name="T48" fmla="*/ 106 w 508"/>
              <a:gd name="T49" fmla="*/ 452 h 509"/>
              <a:gd name="T50" fmla="*/ 69 w 508"/>
              <a:gd name="T51" fmla="*/ 417 h 509"/>
              <a:gd name="T52" fmla="*/ 39 w 508"/>
              <a:gd name="T53" fmla="*/ 375 h 509"/>
              <a:gd name="T54" fmla="*/ 19 w 508"/>
              <a:gd name="T55" fmla="*/ 328 h 509"/>
              <a:gd name="T56" fmla="*/ 9 w 508"/>
              <a:gd name="T57" fmla="*/ 278 h 509"/>
              <a:gd name="T58" fmla="*/ 9 w 508"/>
              <a:gd name="T59" fmla="*/ 226 h 509"/>
              <a:gd name="T60" fmla="*/ 21 w 508"/>
              <a:gd name="T61" fmla="*/ 176 h 509"/>
              <a:gd name="T62" fmla="*/ 43 w 508"/>
              <a:gd name="T63" fmla="*/ 130 h 509"/>
              <a:gd name="T64" fmla="*/ 73 w 508"/>
              <a:gd name="T65" fmla="*/ 9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8" h="509">
                <a:moveTo>
                  <a:pt x="81" y="240"/>
                </a:moveTo>
                <a:cubicBezTo>
                  <a:pt x="81" y="240"/>
                  <a:pt x="81" y="240"/>
                  <a:pt x="81" y="240"/>
                </a:cubicBezTo>
                <a:cubicBezTo>
                  <a:pt x="73" y="335"/>
                  <a:pt x="144" y="420"/>
                  <a:pt x="239" y="428"/>
                </a:cubicBezTo>
                <a:cubicBezTo>
                  <a:pt x="334" y="436"/>
                  <a:pt x="418" y="365"/>
                  <a:pt x="426" y="270"/>
                </a:cubicBezTo>
                <a:cubicBezTo>
                  <a:pt x="435" y="174"/>
                  <a:pt x="364" y="90"/>
                  <a:pt x="269" y="82"/>
                </a:cubicBezTo>
                <a:cubicBezTo>
                  <a:pt x="173" y="74"/>
                  <a:pt x="89" y="144"/>
                  <a:pt x="81" y="240"/>
                </a:cubicBezTo>
                <a:close/>
                <a:moveTo>
                  <a:pt x="91" y="73"/>
                </a:moveTo>
                <a:cubicBezTo>
                  <a:pt x="103" y="74"/>
                  <a:pt x="110" y="68"/>
                  <a:pt x="112" y="56"/>
                </a:cubicBezTo>
                <a:cubicBezTo>
                  <a:pt x="113" y="42"/>
                  <a:pt x="119" y="39"/>
                  <a:pt x="132" y="43"/>
                </a:cubicBezTo>
                <a:cubicBezTo>
                  <a:pt x="143" y="47"/>
                  <a:pt x="152" y="42"/>
                  <a:pt x="156" y="31"/>
                </a:cubicBezTo>
                <a:cubicBezTo>
                  <a:pt x="161" y="18"/>
                  <a:pt x="167" y="15"/>
                  <a:pt x="179" y="22"/>
                </a:cubicBezTo>
                <a:cubicBezTo>
                  <a:pt x="189" y="28"/>
                  <a:pt x="198" y="26"/>
                  <a:pt x="204" y="16"/>
                </a:cubicBezTo>
                <a:cubicBezTo>
                  <a:pt x="212" y="3"/>
                  <a:pt x="218" y="2"/>
                  <a:pt x="229" y="12"/>
                </a:cubicBezTo>
                <a:cubicBezTo>
                  <a:pt x="238" y="19"/>
                  <a:pt x="247" y="19"/>
                  <a:pt x="255" y="11"/>
                </a:cubicBezTo>
                <a:cubicBezTo>
                  <a:pt x="266" y="0"/>
                  <a:pt x="271" y="0"/>
                  <a:pt x="280" y="13"/>
                </a:cubicBezTo>
                <a:cubicBezTo>
                  <a:pt x="287" y="21"/>
                  <a:pt x="296" y="23"/>
                  <a:pt x="306" y="17"/>
                </a:cubicBezTo>
                <a:cubicBezTo>
                  <a:pt x="318" y="8"/>
                  <a:pt x="323" y="9"/>
                  <a:pt x="330" y="23"/>
                </a:cubicBezTo>
                <a:cubicBezTo>
                  <a:pt x="335" y="33"/>
                  <a:pt x="344" y="37"/>
                  <a:pt x="354" y="32"/>
                </a:cubicBezTo>
                <a:cubicBezTo>
                  <a:pt x="368" y="27"/>
                  <a:pt x="373" y="29"/>
                  <a:pt x="376" y="44"/>
                </a:cubicBezTo>
                <a:cubicBezTo>
                  <a:pt x="379" y="55"/>
                  <a:pt x="387" y="60"/>
                  <a:pt x="399" y="58"/>
                </a:cubicBezTo>
                <a:cubicBezTo>
                  <a:pt x="412" y="55"/>
                  <a:pt x="417" y="60"/>
                  <a:pt x="418" y="73"/>
                </a:cubicBezTo>
                <a:cubicBezTo>
                  <a:pt x="418" y="85"/>
                  <a:pt x="424" y="92"/>
                  <a:pt x="437" y="93"/>
                </a:cubicBezTo>
                <a:cubicBezTo>
                  <a:pt x="451" y="93"/>
                  <a:pt x="455" y="98"/>
                  <a:pt x="452" y="112"/>
                </a:cubicBezTo>
                <a:cubicBezTo>
                  <a:pt x="449" y="123"/>
                  <a:pt x="455" y="131"/>
                  <a:pt x="466" y="134"/>
                </a:cubicBezTo>
                <a:cubicBezTo>
                  <a:pt x="480" y="137"/>
                  <a:pt x="483" y="143"/>
                  <a:pt x="477" y="156"/>
                </a:cubicBezTo>
                <a:cubicBezTo>
                  <a:pt x="472" y="167"/>
                  <a:pt x="476" y="176"/>
                  <a:pt x="487" y="181"/>
                </a:cubicBezTo>
                <a:cubicBezTo>
                  <a:pt x="499" y="187"/>
                  <a:pt x="501" y="193"/>
                  <a:pt x="493" y="204"/>
                </a:cubicBezTo>
                <a:cubicBezTo>
                  <a:pt x="486" y="215"/>
                  <a:pt x="487" y="223"/>
                  <a:pt x="498" y="231"/>
                </a:cubicBezTo>
                <a:cubicBezTo>
                  <a:pt x="508" y="239"/>
                  <a:pt x="508" y="246"/>
                  <a:pt x="499" y="255"/>
                </a:cubicBezTo>
                <a:cubicBezTo>
                  <a:pt x="489" y="264"/>
                  <a:pt x="488" y="273"/>
                  <a:pt x="498" y="283"/>
                </a:cubicBezTo>
                <a:cubicBezTo>
                  <a:pt x="505" y="292"/>
                  <a:pt x="504" y="300"/>
                  <a:pt x="494" y="306"/>
                </a:cubicBezTo>
                <a:cubicBezTo>
                  <a:pt x="482" y="313"/>
                  <a:pt x="480" y="321"/>
                  <a:pt x="486" y="333"/>
                </a:cubicBezTo>
                <a:cubicBezTo>
                  <a:pt x="492" y="344"/>
                  <a:pt x="490" y="350"/>
                  <a:pt x="478" y="355"/>
                </a:cubicBezTo>
                <a:cubicBezTo>
                  <a:pt x="465" y="359"/>
                  <a:pt x="461" y="367"/>
                  <a:pt x="465" y="379"/>
                </a:cubicBezTo>
                <a:cubicBezTo>
                  <a:pt x="468" y="392"/>
                  <a:pt x="465" y="397"/>
                  <a:pt x="452" y="399"/>
                </a:cubicBezTo>
                <a:cubicBezTo>
                  <a:pt x="438" y="401"/>
                  <a:pt x="433" y="407"/>
                  <a:pt x="435" y="421"/>
                </a:cubicBezTo>
                <a:cubicBezTo>
                  <a:pt x="436" y="433"/>
                  <a:pt x="430" y="438"/>
                  <a:pt x="419" y="437"/>
                </a:cubicBezTo>
                <a:cubicBezTo>
                  <a:pt x="404" y="436"/>
                  <a:pt x="398" y="441"/>
                  <a:pt x="396" y="456"/>
                </a:cubicBezTo>
                <a:cubicBezTo>
                  <a:pt x="394" y="467"/>
                  <a:pt x="388" y="471"/>
                  <a:pt x="377" y="468"/>
                </a:cubicBezTo>
                <a:cubicBezTo>
                  <a:pt x="363" y="463"/>
                  <a:pt x="356" y="467"/>
                  <a:pt x="351" y="481"/>
                </a:cubicBezTo>
                <a:cubicBezTo>
                  <a:pt x="347" y="492"/>
                  <a:pt x="340" y="494"/>
                  <a:pt x="330" y="488"/>
                </a:cubicBezTo>
                <a:cubicBezTo>
                  <a:pt x="317" y="481"/>
                  <a:pt x="310" y="483"/>
                  <a:pt x="302" y="496"/>
                </a:cubicBezTo>
                <a:cubicBezTo>
                  <a:pt x="296" y="506"/>
                  <a:pt x="289" y="507"/>
                  <a:pt x="280" y="499"/>
                </a:cubicBezTo>
                <a:cubicBezTo>
                  <a:pt x="269" y="490"/>
                  <a:pt x="261" y="490"/>
                  <a:pt x="251" y="500"/>
                </a:cubicBezTo>
                <a:cubicBezTo>
                  <a:pt x="243" y="509"/>
                  <a:pt x="236" y="509"/>
                  <a:pt x="228" y="499"/>
                </a:cubicBezTo>
                <a:cubicBezTo>
                  <a:pt x="220" y="488"/>
                  <a:pt x="212" y="486"/>
                  <a:pt x="200" y="495"/>
                </a:cubicBezTo>
                <a:cubicBezTo>
                  <a:pt x="190" y="501"/>
                  <a:pt x="183" y="499"/>
                  <a:pt x="178" y="489"/>
                </a:cubicBezTo>
                <a:cubicBezTo>
                  <a:pt x="172" y="475"/>
                  <a:pt x="165" y="473"/>
                  <a:pt x="151" y="478"/>
                </a:cubicBezTo>
                <a:cubicBezTo>
                  <a:pt x="141" y="483"/>
                  <a:pt x="134" y="479"/>
                  <a:pt x="132" y="468"/>
                </a:cubicBezTo>
                <a:cubicBezTo>
                  <a:pt x="128" y="453"/>
                  <a:pt x="122" y="450"/>
                  <a:pt x="106" y="452"/>
                </a:cubicBezTo>
                <a:cubicBezTo>
                  <a:pt x="96" y="454"/>
                  <a:pt x="90" y="449"/>
                  <a:pt x="90" y="438"/>
                </a:cubicBezTo>
                <a:cubicBezTo>
                  <a:pt x="90" y="423"/>
                  <a:pt x="84" y="418"/>
                  <a:pt x="69" y="417"/>
                </a:cubicBezTo>
                <a:cubicBezTo>
                  <a:pt x="58" y="417"/>
                  <a:pt x="53" y="411"/>
                  <a:pt x="55" y="400"/>
                </a:cubicBezTo>
                <a:cubicBezTo>
                  <a:pt x="58" y="385"/>
                  <a:pt x="54" y="379"/>
                  <a:pt x="39" y="375"/>
                </a:cubicBezTo>
                <a:cubicBezTo>
                  <a:pt x="29" y="373"/>
                  <a:pt x="25" y="366"/>
                  <a:pt x="29" y="356"/>
                </a:cubicBezTo>
                <a:cubicBezTo>
                  <a:pt x="35" y="341"/>
                  <a:pt x="33" y="335"/>
                  <a:pt x="19" y="328"/>
                </a:cubicBezTo>
                <a:cubicBezTo>
                  <a:pt x="9" y="323"/>
                  <a:pt x="7" y="316"/>
                  <a:pt x="14" y="306"/>
                </a:cubicBezTo>
                <a:cubicBezTo>
                  <a:pt x="22" y="295"/>
                  <a:pt x="21" y="287"/>
                  <a:pt x="9" y="278"/>
                </a:cubicBezTo>
                <a:cubicBezTo>
                  <a:pt x="0" y="271"/>
                  <a:pt x="0" y="263"/>
                  <a:pt x="8" y="255"/>
                </a:cubicBezTo>
                <a:cubicBezTo>
                  <a:pt x="19" y="245"/>
                  <a:pt x="19" y="238"/>
                  <a:pt x="9" y="226"/>
                </a:cubicBezTo>
                <a:cubicBezTo>
                  <a:pt x="2" y="218"/>
                  <a:pt x="3" y="210"/>
                  <a:pt x="13" y="205"/>
                </a:cubicBezTo>
                <a:cubicBezTo>
                  <a:pt x="26" y="197"/>
                  <a:pt x="28" y="189"/>
                  <a:pt x="21" y="176"/>
                </a:cubicBezTo>
                <a:cubicBezTo>
                  <a:pt x="15" y="166"/>
                  <a:pt x="18" y="159"/>
                  <a:pt x="29" y="155"/>
                </a:cubicBezTo>
                <a:cubicBezTo>
                  <a:pt x="43" y="151"/>
                  <a:pt x="47" y="143"/>
                  <a:pt x="43" y="130"/>
                </a:cubicBezTo>
                <a:cubicBezTo>
                  <a:pt x="39" y="118"/>
                  <a:pt x="43" y="112"/>
                  <a:pt x="56" y="111"/>
                </a:cubicBezTo>
                <a:cubicBezTo>
                  <a:pt x="68" y="110"/>
                  <a:pt x="74" y="102"/>
                  <a:pt x="73" y="90"/>
                </a:cubicBezTo>
                <a:cubicBezTo>
                  <a:pt x="72" y="76"/>
                  <a:pt x="77" y="72"/>
                  <a:pt x="91" y="73"/>
                </a:cubicBezTo>
                <a:close/>
              </a:path>
            </a:pathLst>
          </a:custGeom>
          <a:solidFill>
            <a:srgbClr val="0282D0">
              <a:alpha val="30196"/>
            </a:srgbClr>
          </a:solidFill>
          <a:ln>
            <a:solidFill>
              <a:schemeClr val="bg1"/>
            </a:solidFill>
          </a:ln>
        </p:spPr>
        <p:txBody>
          <a:bodyPr vert="horz" wrap="square" lIns="68598" tIns="34299" rIns="68598" bIns="34299" numCol="1" anchor="ctr" anchorCtr="0" compatLnSpc="1"/>
          <a:lstStyle/>
          <a:p>
            <a:pPr algn="ctr"/>
            <a:endParaRPr lang="zh-CN" altLang="en-US">
              <a:solidFill>
                <a:schemeClr val="accent3">
                  <a:lumMod val="50000"/>
                </a:schemeClr>
              </a:solidFill>
              <a:latin typeface="微软雅黑" panose="020B0503020204020204" pitchFamily="34" charset="-122"/>
              <a:ea typeface="微软雅黑" panose="020B0503020204020204" pitchFamily="34" charset="-122"/>
            </a:endParaRPr>
          </a:p>
        </p:txBody>
      </p:sp>
      <p:sp>
        <p:nvSpPr>
          <p:cNvPr id="126" name="Freeform 8"/>
          <p:cNvSpPr>
            <a:spLocks noEditPoints="1"/>
          </p:cNvSpPr>
          <p:nvPr/>
        </p:nvSpPr>
        <p:spPr bwMode="auto">
          <a:xfrm>
            <a:off x="3216648" y="972344"/>
            <a:ext cx="1234578" cy="1239719"/>
          </a:xfrm>
          <a:custGeom>
            <a:avLst/>
            <a:gdLst>
              <a:gd name="T0" fmla="*/ 81 w 509"/>
              <a:gd name="T1" fmla="*/ 255 h 511"/>
              <a:gd name="T2" fmla="*/ 428 w 509"/>
              <a:gd name="T3" fmla="*/ 256 h 511"/>
              <a:gd name="T4" fmla="*/ 81 w 509"/>
              <a:gd name="T5" fmla="*/ 255 h 511"/>
              <a:gd name="T6" fmla="*/ 95 w 509"/>
              <a:gd name="T7" fmla="*/ 69 h 511"/>
              <a:gd name="T8" fmla="*/ 137 w 509"/>
              <a:gd name="T9" fmla="*/ 41 h 511"/>
              <a:gd name="T10" fmla="*/ 185 w 509"/>
              <a:gd name="T11" fmla="*/ 21 h 511"/>
              <a:gd name="T12" fmla="*/ 235 w 509"/>
              <a:gd name="T13" fmla="*/ 12 h 511"/>
              <a:gd name="T14" fmla="*/ 285 w 509"/>
              <a:gd name="T15" fmla="*/ 14 h 511"/>
              <a:gd name="T16" fmla="*/ 335 w 509"/>
              <a:gd name="T17" fmla="*/ 25 h 511"/>
              <a:gd name="T18" fmla="*/ 382 w 509"/>
              <a:gd name="T19" fmla="*/ 47 h 511"/>
              <a:gd name="T20" fmla="*/ 423 w 509"/>
              <a:gd name="T21" fmla="*/ 78 h 511"/>
              <a:gd name="T22" fmla="*/ 456 w 509"/>
              <a:gd name="T23" fmla="*/ 117 h 511"/>
              <a:gd name="T24" fmla="*/ 481 w 509"/>
              <a:gd name="T25" fmla="*/ 162 h 511"/>
              <a:gd name="T26" fmla="*/ 496 w 509"/>
              <a:gd name="T27" fmla="*/ 211 h 511"/>
              <a:gd name="T28" fmla="*/ 500 w 509"/>
              <a:gd name="T29" fmla="*/ 263 h 511"/>
              <a:gd name="T30" fmla="*/ 493 w 509"/>
              <a:gd name="T31" fmla="*/ 314 h 511"/>
              <a:gd name="T32" fmla="*/ 476 w 509"/>
              <a:gd name="T33" fmla="*/ 362 h 511"/>
              <a:gd name="T34" fmla="*/ 449 w 509"/>
              <a:gd name="T35" fmla="*/ 407 h 511"/>
              <a:gd name="T36" fmla="*/ 413 w 509"/>
              <a:gd name="T37" fmla="*/ 444 h 511"/>
              <a:gd name="T38" fmla="*/ 371 w 509"/>
              <a:gd name="T39" fmla="*/ 473 h 511"/>
              <a:gd name="T40" fmla="*/ 323 w 509"/>
              <a:gd name="T41" fmla="*/ 492 h 511"/>
              <a:gd name="T42" fmla="*/ 273 w 509"/>
              <a:gd name="T43" fmla="*/ 501 h 511"/>
              <a:gd name="T44" fmla="*/ 221 w 509"/>
              <a:gd name="T45" fmla="*/ 500 h 511"/>
              <a:gd name="T46" fmla="*/ 171 w 509"/>
              <a:gd name="T47" fmla="*/ 488 h 511"/>
              <a:gd name="T48" fmla="*/ 124 w 509"/>
              <a:gd name="T49" fmla="*/ 466 h 511"/>
              <a:gd name="T50" fmla="*/ 84 w 509"/>
              <a:gd name="T51" fmla="*/ 434 h 511"/>
              <a:gd name="T52" fmla="*/ 50 w 509"/>
              <a:gd name="T53" fmla="*/ 394 h 511"/>
              <a:gd name="T54" fmla="*/ 26 w 509"/>
              <a:gd name="T55" fmla="*/ 349 h 511"/>
              <a:gd name="T56" fmla="*/ 12 w 509"/>
              <a:gd name="T57" fmla="*/ 300 h 511"/>
              <a:gd name="T58" fmla="*/ 8 w 509"/>
              <a:gd name="T59" fmla="*/ 248 h 511"/>
              <a:gd name="T60" fmla="*/ 15 w 509"/>
              <a:gd name="T61" fmla="*/ 197 h 511"/>
              <a:gd name="T62" fmla="*/ 33 w 509"/>
              <a:gd name="T63" fmla="*/ 149 h 511"/>
              <a:gd name="T64" fmla="*/ 60 w 509"/>
              <a:gd name="T65" fmla="*/ 10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9" h="511">
                <a:moveTo>
                  <a:pt x="81" y="255"/>
                </a:moveTo>
                <a:cubicBezTo>
                  <a:pt x="81" y="255"/>
                  <a:pt x="81" y="255"/>
                  <a:pt x="81" y="255"/>
                </a:cubicBezTo>
                <a:cubicBezTo>
                  <a:pt x="81" y="352"/>
                  <a:pt x="159" y="430"/>
                  <a:pt x="255" y="430"/>
                </a:cubicBezTo>
                <a:cubicBezTo>
                  <a:pt x="350" y="430"/>
                  <a:pt x="428" y="352"/>
                  <a:pt x="428" y="256"/>
                </a:cubicBezTo>
                <a:cubicBezTo>
                  <a:pt x="428" y="160"/>
                  <a:pt x="350" y="82"/>
                  <a:pt x="255" y="82"/>
                </a:cubicBezTo>
                <a:cubicBezTo>
                  <a:pt x="159" y="82"/>
                  <a:pt x="81" y="160"/>
                  <a:pt x="81" y="255"/>
                </a:cubicBezTo>
                <a:close/>
                <a:moveTo>
                  <a:pt x="76" y="88"/>
                </a:moveTo>
                <a:cubicBezTo>
                  <a:pt x="88" y="88"/>
                  <a:pt x="95" y="82"/>
                  <a:pt x="95" y="69"/>
                </a:cubicBezTo>
                <a:cubicBezTo>
                  <a:pt x="96" y="56"/>
                  <a:pt x="101" y="52"/>
                  <a:pt x="114" y="55"/>
                </a:cubicBezTo>
                <a:cubicBezTo>
                  <a:pt x="126" y="57"/>
                  <a:pt x="134" y="53"/>
                  <a:pt x="137" y="41"/>
                </a:cubicBezTo>
                <a:cubicBezTo>
                  <a:pt x="141" y="27"/>
                  <a:pt x="147" y="24"/>
                  <a:pt x="159" y="30"/>
                </a:cubicBezTo>
                <a:cubicBezTo>
                  <a:pt x="170" y="35"/>
                  <a:pt x="179" y="32"/>
                  <a:pt x="185" y="21"/>
                </a:cubicBezTo>
                <a:cubicBezTo>
                  <a:pt x="191" y="8"/>
                  <a:pt x="197" y="7"/>
                  <a:pt x="209" y="16"/>
                </a:cubicBezTo>
                <a:cubicBezTo>
                  <a:pt x="218" y="22"/>
                  <a:pt x="227" y="21"/>
                  <a:pt x="235" y="12"/>
                </a:cubicBezTo>
                <a:cubicBezTo>
                  <a:pt x="245" y="0"/>
                  <a:pt x="249" y="0"/>
                  <a:pt x="260" y="12"/>
                </a:cubicBezTo>
                <a:cubicBezTo>
                  <a:pt x="267" y="20"/>
                  <a:pt x="277" y="21"/>
                  <a:pt x="285" y="14"/>
                </a:cubicBezTo>
                <a:cubicBezTo>
                  <a:pt x="298" y="4"/>
                  <a:pt x="303" y="5"/>
                  <a:pt x="310" y="18"/>
                </a:cubicBezTo>
                <a:cubicBezTo>
                  <a:pt x="316" y="28"/>
                  <a:pt x="325" y="30"/>
                  <a:pt x="335" y="25"/>
                </a:cubicBezTo>
                <a:cubicBezTo>
                  <a:pt x="349" y="18"/>
                  <a:pt x="354" y="21"/>
                  <a:pt x="359" y="34"/>
                </a:cubicBezTo>
                <a:cubicBezTo>
                  <a:pt x="362" y="46"/>
                  <a:pt x="370" y="50"/>
                  <a:pt x="382" y="47"/>
                </a:cubicBezTo>
                <a:cubicBezTo>
                  <a:pt x="395" y="43"/>
                  <a:pt x="401" y="47"/>
                  <a:pt x="402" y="61"/>
                </a:cubicBezTo>
                <a:cubicBezTo>
                  <a:pt x="403" y="73"/>
                  <a:pt x="411" y="79"/>
                  <a:pt x="423" y="78"/>
                </a:cubicBezTo>
                <a:cubicBezTo>
                  <a:pt x="437" y="77"/>
                  <a:pt x="441" y="82"/>
                  <a:pt x="440" y="96"/>
                </a:cubicBezTo>
                <a:cubicBezTo>
                  <a:pt x="438" y="108"/>
                  <a:pt x="444" y="115"/>
                  <a:pt x="456" y="117"/>
                </a:cubicBezTo>
                <a:cubicBezTo>
                  <a:pt x="470" y="119"/>
                  <a:pt x="473" y="125"/>
                  <a:pt x="469" y="138"/>
                </a:cubicBezTo>
                <a:cubicBezTo>
                  <a:pt x="465" y="150"/>
                  <a:pt x="469" y="158"/>
                  <a:pt x="481" y="162"/>
                </a:cubicBezTo>
                <a:cubicBezTo>
                  <a:pt x="493" y="167"/>
                  <a:pt x="496" y="173"/>
                  <a:pt x="489" y="185"/>
                </a:cubicBezTo>
                <a:cubicBezTo>
                  <a:pt x="482" y="196"/>
                  <a:pt x="484" y="204"/>
                  <a:pt x="496" y="211"/>
                </a:cubicBezTo>
                <a:cubicBezTo>
                  <a:pt x="506" y="218"/>
                  <a:pt x="507" y="225"/>
                  <a:pt x="499" y="235"/>
                </a:cubicBezTo>
                <a:cubicBezTo>
                  <a:pt x="490" y="245"/>
                  <a:pt x="490" y="253"/>
                  <a:pt x="500" y="263"/>
                </a:cubicBezTo>
                <a:cubicBezTo>
                  <a:pt x="509" y="271"/>
                  <a:pt x="508" y="279"/>
                  <a:pt x="498" y="286"/>
                </a:cubicBezTo>
                <a:cubicBezTo>
                  <a:pt x="487" y="294"/>
                  <a:pt x="485" y="302"/>
                  <a:pt x="493" y="314"/>
                </a:cubicBezTo>
                <a:cubicBezTo>
                  <a:pt x="500" y="324"/>
                  <a:pt x="498" y="331"/>
                  <a:pt x="486" y="336"/>
                </a:cubicBezTo>
                <a:cubicBezTo>
                  <a:pt x="474" y="341"/>
                  <a:pt x="471" y="350"/>
                  <a:pt x="476" y="362"/>
                </a:cubicBezTo>
                <a:cubicBezTo>
                  <a:pt x="480" y="374"/>
                  <a:pt x="477" y="380"/>
                  <a:pt x="465" y="382"/>
                </a:cubicBezTo>
                <a:cubicBezTo>
                  <a:pt x="451" y="386"/>
                  <a:pt x="446" y="393"/>
                  <a:pt x="449" y="407"/>
                </a:cubicBezTo>
                <a:cubicBezTo>
                  <a:pt x="451" y="418"/>
                  <a:pt x="446" y="423"/>
                  <a:pt x="435" y="423"/>
                </a:cubicBezTo>
                <a:cubicBezTo>
                  <a:pt x="420" y="424"/>
                  <a:pt x="414" y="429"/>
                  <a:pt x="413" y="444"/>
                </a:cubicBezTo>
                <a:cubicBezTo>
                  <a:pt x="413" y="455"/>
                  <a:pt x="407" y="460"/>
                  <a:pt x="396" y="457"/>
                </a:cubicBezTo>
                <a:cubicBezTo>
                  <a:pt x="381" y="454"/>
                  <a:pt x="375" y="458"/>
                  <a:pt x="371" y="473"/>
                </a:cubicBezTo>
                <a:cubicBezTo>
                  <a:pt x="368" y="484"/>
                  <a:pt x="361" y="487"/>
                  <a:pt x="351" y="482"/>
                </a:cubicBezTo>
                <a:cubicBezTo>
                  <a:pt x="337" y="476"/>
                  <a:pt x="330" y="479"/>
                  <a:pt x="323" y="492"/>
                </a:cubicBezTo>
                <a:cubicBezTo>
                  <a:pt x="318" y="503"/>
                  <a:pt x="311" y="504"/>
                  <a:pt x="301" y="497"/>
                </a:cubicBezTo>
                <a:cubicBezTo>
                  <a:pt x="290" y="489"/>
                  <a:pt x="282" y="490"/>
                  <a:pt x="273" y="501"/>
                </a:cubicBezTo>
                <a:cubicBezTo>
                  <a:pt x="266" y="510"/>
                  <a:pt x="258" y="511"/>
                  <a:pt x="250" y="502"/>
                </a:cubicBezTo>
                <a:cubicBezTo>
                  <a:pt x="241" y="491"/>
                  <a:pt x="233" y="491"/>
                  <a:pt x="221" y="500"/>
                </a:cubicBezTo>
                <a:cubicBezTo>
                  <a:pt x="212" y="507"/>
                  <a:pt x="205" y="506"/>
                  <a:pt x="199" y="496"/>
                </a:cubicBezTo>
                <a:cubicBezTo>
                  <a:pt x="192" y="483"/>
                  <a:pt x="184" y="481"/>
                  <a:pt x="171" y="488"/>
                </a:cubicBezTo>
                <a:cubicBezTo>
                  <a:pt x="161" y="493"/>
                  <a:pt x="154" y="490"/>
                  <a:pt x="151" y="480"/>
                </a:cubicBezTo>
                <a:cubicBezTo>
                  <a:pt x="146" y="465"/>
                  <a:pt x="140" y="462"/>
                  <a:pt x="124" y="466"/>
                </a:cubicBezTo>
                <a:cubicBezTo>
                  <a:pt x="114" y="468"/>
                  <a:pt x="107" y="464"/>
                  <a:pt x="106" y="453"/>
                </a:cubicBezTo>
                <a:cubicBezTo>
                  <a:pt x="105" y="438"/>
                  <a:pt x="99" y="433"/>
                  <a:pt x="84" y="434"/>
                </a:cubicBezTo>
                <a:cubicBezTo>
                  <a:pt x="73" y="435"/>
                  <a:pt x="67" y="429"/>
                  <a:pt x="69" y="418"/>
                </a:cubicBezTo>
                <a:cubicBezTo>
                  <a:pt x="70" y="403"/>
                  <a:pt x="66" y="397"/>
                  <a:pt x="50" y="394"/>
                </a:cubicBezTo>
                <a:cubicBezTo>
                  <a:pt x="40" y="393"/>
                  <a:pt x="36" y="386"/>
                  <a:pt x="39" y="376"/>
                </a:cubicBezTo>
                <a:cubicBezTo>
                  <a:pt x="44" y="361"/>
                  <a:pt x="41" y="355"/>
                  <a:pt x="26" y="349"/>
                </a:cubicBezTo>
                <a:cubicBezTo>
                  <a:pt x="16" y="345"/>
                  <a:pt x="13" y="338"/>
                  <a:pt x="19" y="328"/>
                </a:cubicBezTo>
                <a:cubicBezTo>
                  <a:pt x="26" y="315"/>
                  <a:pt x="25" y="308"/>
                  <a:pt x="12" y="300"/>
                </a:cubicBezTo>
                <a:cubicBezTo>
                  <a:pt x="3" y="294"/>
                  <a:pt x="1" y="286"/>
                  <a:pt x="9" y="278"/>
                </a:cubicBezTo>
                <a:cubicBezTo>
                  <a:pt x="19" y="267"/>
                  <a:pt x="19" y="259"/>
                  <a:pt x="8" y="248"/>
                </a:cubicBezTo>
                <a:cubicBezTo>
                  <a:pt x="0" y="240"/>
                  <a:pt x="1" y="233"/>
                  <a:pt x="10" y="226"/>
                </a:cubicBezTo>
                <a:cubicBezTo>
                  <a:pt x="22" y="217"/>
                  <a:pt x="23" y="210"/>
                  <a:pt x="15" y="197"/>
                </a:cubicBezTo>
                <a:cubicBezTo>
                  <a:pt x="9" y="188"/>
                  <a:pt x="11" y="181"/>
                  <a:pt x="22" y="176"/>
                </a:cubicBezTo>
                <a:cubicBezTo>
                  <a:pt x="35" y="170"/>
                  <a:pt x="38" y="163"/>
                  <a:pt x="33" y="149"/>
                </a:cubicBezTo>
                <a:cubicBezTo>
                  <a:pt x="28" y="138"/>
                  <a:pt x="32" y="132"/>
                  <a:pt x="44" y="129"/>
                </a:cubicBezTo>
                <a:cubicBezTo>
                  <a:pt x="57" y="127"/>
                  <a:pt x="62" y="119"/>
                  <a:pt x="60" y="107"/>
                </a:cubicBezTo>
                <a:cubicBezTo>
                  <a:pt x="58" y="93"/>
                  <a:pt x="62" y="88"/>
                  <a:pt x="76" y="88"/>
                </a:cubicBezTo>
                <a:close/>
              </a:path>
            </a:pathLst>
          </a:custGeom>
          <a:solidFill>
            <a:srgbClr val="0282D0"/>
          </a:solidFill>
          <a:ln>
            <a:solidFill>
              <a:schemeClr val="bg1"/>
            </a:solidFill>
          </a:ln>
        </p:spPr>
        <p:txBody>
          <a:bodyPr vert="horz" wrap="square" lIns="68598" tIns="34299" rIns="68598" bIns="34299" numCol="1" anchor="ctr" anchorCtr="0" compatLnSpc="1"/>
          <a:lstStyle/>
          <a:p>
            <a:pPr algn="ctr"/>
            <a:endParaRPr lang="zh-CN" altLang="en-US">
              <a:solidFill>
                <a:schemeClr val="accent3">
                  <a:lumMod val="50000"/>
                </a:schemeClr>
              </a:solidFill>
              <a:latin typeface="微软雅黑" panose="020B0503020204020204" pitchFamily="34" charset="-122"/>
              <a:ea typeface="微软雅黑" panose="020B0503020204020204" pitchFamily="34" charset="-122"/>
            </a:endParaRPr>
          </a:p>
        </p:txBody>
      </p:sp>
      <p:sp>
        <p:nvSpPr>
          <p:cNvPr id="127" name="Freeform 9"/>
          <p:cNvSpPr>
            <a:spLocks noEditPoints="1"/>
          </p:cNvSpPr>
          <p:nvPr/>
        </p:nvSpPr>
        <p:spPr bwMode="auto">
          <a:xfrm>
            <a:off x="4651787" y="974399"/>
            <a:ext cx="1234578" cy="1235610"/>
          </a:xfrm>
          <a:custGeom>
            <a:avLst/>
            <a:gdLst>
              <a:gd name="T0" fmla="*/ 81 w 509"/>
              <a:gd name="T1" fmla="*/ 261 h 509"/>
              <a:gd name="T2" fmla="*/ 428 w 509"/>
              <a:gd name="T3" fmla="*/ 248 h 509"/>
              <a:gd name="T4" fmla="*/ 81 w 509"/>
              <a:gd name="T5" fmla="*/ 261 h 509"/>
              <a:gd name="T6" fmla="*/ 89 w 509"/>
              <a:gd name="T7" fmla="*/ 75 h 509"/>
              <a:gd name="T8" fmla="*/ 130 w 509"/>
              <a:gd name="T9" fmla="*/ 44 h 509"/>
              <a:gd name="T10" fmla="*/ 176 w 509"/>
              <a:gd name="T11" fmla="*/ 23 h 509"/>
              <a:gd name="T12" fmla="*/ 226 w 509"/>
              <a:gd name="T13" fmla="*/ 12 h 509"/>
              <a:gd name="T14" fmla="*/ 276 w 509"/>
              <a:gd name="T15" fmla="*/ 12 h 509"/>
              <a:gd name="T16" fmla="*/ 327 w 509"/>
              <a:gd name="T17" fmla="*/ 21 h 509"/>
              <a:gd name="T18" fmla="*/ 374 w 509"/>
              <a:gd name="T19" fmla="*/ 41 h 509"/>
              <a:gd name="T20" fmla="*/ 416 w 509"/>
              <a:gd name="T21" fmla="*/ 71 h 509"/>
              <a:gd name="T22" fmla="*/ 451 w 509"/>
              <a:gd name="T23" fmla="*/ 108 h 509"/>
              <a:gd name="T24" fmla="*/ 477 w 509"/>
              <a:gd name="T25" fmla="*/ 152 h 509"/>
              <a:gd name="T26" fmla="*/ 494 w 509"/>
              <a:gd name="T27" fmla="*/ 201 h 509"/>
              <a:gd name="T28" fmla="*/ 501 w 509"/>
              <a:gd name="T29" fmla="*/ 252 h 509"/>
              <a:gd name="T30" fmla="*/ 495 w 509"/>
              <a:gd name="T31" fmla="*/ 303 h 509"/>
              <a:gd name="T32" fmla="*/ 480 w 509"/>
              <a:gd name="T33" fmla="*/ 352 h 509"/>
              <a:gd name="T34" fmla="*/ 455 w 509"/>
              <a:gd name="T35" fmla="*/ 398 h 509"/>
              <a:gd name="T36" fmla="*/ 421 w 509"/>
              <a:gd name="T37" fmla="*/ 437 h 509"/>
              <a:gd name="T38" fmla="*/ 380 w 509"/>
              <a:gd name="T39" fmla="*/ 467 h 509"/>
              <a:gd name="T40" fmla="*/ 333 w 509"/>
              <a:gd name="T41" fmla="*/ 488 h 509"/>
              <a:gd name="T42" fmla="*/ 283 w 509"/>
              <a:gd name="T43" fmla="*/ 499 h 509"/>
              <a:gd name="T44" fmla="*/ 231 w 509"/>
              <a:gd name="T45" fmla="*/ 500 h 509"/>
              <a:gd name="T46" fmla="*/ 181 w 509"/>
              <a:gd name="T47" fmla="*/ 490 h 509"/>
              <a:gd name="T48" fmla="*/ 133 w 509"/>
              <a:gd name="T49" fmla="*/ 469 h 509"/>
              <a:gd name="T50" fmla="*/ 91 w 509"/>
              <a:gd name="T51" fmla="*/ 439 h 509"/>
              <a:gd name="T52" fmla="*/ 56 w 509"/>
              <a:gd name="T53" fmla="*/ 401 h 509"/>
              <a:gd name="T54" fmla="*/ 31 w 509"/>
              <a:gd name="T55" fmla="*/ 357 h 509"/>
              <a:gd name="T56" fmla="*/ 15 w 509"/>
              <a:gd name="T57" fmla="*/ 308 h 509"/>
              <a:gd name="T58" fmla="*/ 8 w 509"/>
              <a:gd name="T59" fmla="*/ 257 h 509"/>
              <a:gd name="T60" fmla="*/ 14 w 509"/>
              <a:gd name="T61" fmla="*/ 206 h 509"/>
              <a:gd name="T62" fmla="*/ 29 w 509"/>
              <a:gd name="T63" fmla="*/ 157 h 509"/>
              <a:gd name="T64" fmla="*/ 55 w 509"/>
              <a:gd name="T65" fmla="*/ 11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9" h="509">
                <a:moveTo>
                  <a:pt x="81" y="261"/>
                </a:moveTo>
                <a:cubicBezTo>
                  <a:pt x="81" y="261"/>
                  <a:pt x="81" y="261"/>
                  <a:pt x="81" y="261"/>
                </a:cubicBezTo>
                <a:cubicBezTo>
                  <a:pt x="85" y="357"/>
                  <a:pt x="166" y="432"/>
                  <a:pt x="262" y="429"/>
                </a:cubicBezTo>
                <a:cubicBezTo>
                  <a:pt x="357" y="425"/>
                  <a:pt x="432" y="344"/>
                  <a:pt x="428" y="248"/>
                </a:cubicBezTo>
                <a:cubicBezTo>
                  <a:pt x="425" y="152"/>
                  <a:pt x="344" y="78"/>
                  <a:pt x="248" y="81"/>
                </a:cubicBezTo>
                <a:cubicBezTo>
                  <a:pt x="152" y="85"/>
                  <a:pt x="78" y="165"/>
                  <a:pt x="81" y="261"/>
                </a:cubicBezTo>
                <a:close/>
                <a:moveTo>
                  <a:pt x="70" y="94"/>
                </a:moveTo>
                <a:cubicBezTo>
                  <a:pt x="82" y="94"/>
                  <a:pt x="89" y="87"/>
                  <a:pt x="89" y="75"/>
                </a:cubicBezTo>
                <a:cubicBezTo>
                  <a:pt x="89" y="61"/>
                  <a:pt x="94" y="57"/>
                  <a:pt x="107" y="59"/>
                </a:cubicBezTo>
                <a:cubicBezTo>
                  <a:pt x="119" y="62"/>
                  <a:pt x="127" y="56"/>
                  <a:pt x="130" y="44"/>
                </a:cubicBezTo>
                <a:cubicBezTo>
                  <a:pt x="133" y="31"/>
                  <a:pt x="138" y="28"/>
                  <a:pt x="151" y="33"/>
                </a:cubicBezTo>
                <a:cubicBezTo>
                  <a:pt x="162" y="37"/>
                  <a:pt x="171" y="34"/>
                  <a:pt x="176" y="23"/>
                </a:cubicBezTo>
                <a:cubicBezTo>
                  <a:pt x="182" y="10"/>
                  <a:pt x="188" y="8"/>
                  <a:pt x="200" y="17"/>
                </a:cubicBezTo>
                <a:cubicBezTo>
                  <a:pt x="210" y="23"/>
                  <a:pt x="218" y="21"/>
                  <a:pt x="226" y="12"/>
                </a:cubicBezTo>
                <a:cubicBezTo>
                  <a:pt x="236" y="0"/>
                  <a:pt x="240" y="0"/>
                  <a:pt x="251" y="11"/>
                </a:cubicBezTo>
                <a:cubicBezTo>
                  <a:pt x="259" y="18"/>
                  <a:pt x="268" y="19"/>
                  <a:pt x="276" y="12"/>
                </a:cubicBezTo>
                <a:cubicBezTo>
                  <a:pt x="288" y="1"/>
                  <a:pt x="293" y="2"/>
                  <a:pt x="302" y="15"/>
                </a:cubicBezTo>
                <a:cubicBezTo>
                  <a:pt x="308" y="25"/>
                  <a:pt x="317" y="27"/>
                  <a:pt x="327" y="21"/>
                </a:cubicBezTo>
                <a:cubicBezTo>
                  <a:pt x="340" y="14"/>
                  <a:pt x="345" y="16"/>
                  <a:pt x="350" y="30"/>
                </a:cubicBezTo>
                <a:cubicBezTo>
                  <a:pt x="354" y="41"/>
                  <a:pt x="363" y="45"/>
                  <a:pt x="374" y="41"/>
                </a:cubicBezTo>
                <a:cubicBezTo>
                  <a:pt x="387" y="37"/>
                  <a:pt x="393" y="40"/>
                  <a:pt x="395" y="54"/>
                </a:cubicBezTo>
                <a:cubicBezTo>
                  <a:pt x="397" y="66"/>
                  <a:pt x="404" y="72"/>
                  <a:pt x="416" y="71"/>
                </a:cubicBezTo>
                <a:cubicBezTo>
                  <a:pt x="430" y="70"/>
                  <a:pt x="435" y="74"/>
                  <a:pt x="434" y="88"/>
                </a:cubicBezTo>
                <a:cubicBezTo>
                  <a:pt x="433" y="100"/>
                  <a:pt x="439" y="107"/>
                  <a:pt x="451" y="108"/>
                </a:cubicBezTo>
                <a:cubicBezTo>
                  <a:pt x="465" y="110"/>
                  <a:pt x="468" y="115"/>
                  <a:pt x="465" y="129"/>
                </a:cubicBezTo>
                <a:cubicBezTo>
                  <a:pt x="461" y="140"/>
                  <a:pt x="466" y="149"/>
                  <a:pt x="477" y="152"/>
                </a:cubicBezTo>
                <a:cubicBezTo>
                  <a:pt x="490" y="157"/>
                  <a:pt x="493" y="163"/>
                  <a:pt x="486" y="175"/>
                </a:cubicBezTo>
                <a:cubicBezTo>
                  <a:pt x="480" y="186"/>
                  <a:pt x="483" y="194"/>
                  <a:pt x="494" y="201"/>
                </a:cubicBezTo>
                <a:cubicBezTo>
                  <a:pt x="505" y="208"/>
                  <a:pt x="506" y="215"/>
                  <a:pt x="498" y="224"/>
                </a:cubicBezTo>
                <a:cubicBezTo>
                  <a:pt x="490" y="235"/>
                  <a:pt x="490" y="243"/>
                  <a:pt x="501" y="252"/>
                </a:cubicBezTo>
                <a:cubicBezTo>
                  <a:pt x="509" y="260"/>
                  <a:pt x="509" y="268"/>
                  <a:pt x="500" y="275"/>
                </a:cubicBezTo>
                <a:cubicBezTo>
                  <a:pt x="489" y="284"/>
                  <a:pt x="487" y="292"/>
                  <a:pt x="495" y="303"/>
                </a:cubicBezTo>
                <a:cubicBezTo>
                  <a:pt x="503" y="314"/>
                  <a:pt x="501" y="320"/>
                  <a:pt x="490" y="326"/>
                </a:cubicBezTo>
                <a:cubicBezTo>
                  <a:pt x="478" y="332"/>
                  <a:pt x="475" y="340"/>
                  <a:pt x="480" y="352"/>
                </a:cubicBezTo>
                <a:cubicBezTo>
                  <a:pt x="485" y="364"/>
                  <a:pt x="482" y="370"/>
                  <a:pt x="470" y="373"/>
                </a:cubicBezTo>
                <a:cubicBezTo>
                  <a:pt x="456" y="377"/>
                  <a:pt x="452" y="384"/>
                  <a:pt x="455" y="398"/>
                </a:cubicBezTo>
                <a:cubicBezTo>
                  <a:pt x="458" y="409"/>
                  <a:pt x="453" y="415"/>
                  <a:pt x="442" y="415"/>
                </a:cubicBezTo>
                <a:cubicBezTo>
                  <a:pt x="426" y="416"/>
                  <a:pt x="421" y="422"/>
                  <a:pt x="421" y="437"/>
                </a:cubicBezTo>
                <a:cubicBezTo>
                  <a:pt x="421" y="448"/>
                  <a:pt x="415" y="453"/>
                  <a:pt x="404" y="451"/>
                </a:cubicBezTo>
                <a:cubicBezTo>
                  <a:pt x="389" y="448"/>
                  <a:pt x="383" y="452"/>
                  <a:pt x="380" y="467"/>
                </a:cubicBezTo>
                <a:cubicBezTo>
                  <a:pt x="377" y="479"/>
                  <a:pt x="371" y="482"/>
                  <a:pt x="360" y="477"/>
                </a:cubicBezTo>
                <a:cubicBezTo>
                  <a:pt x="346" y="472"/>
                  <a:pt x="339" y="475"/>
                  <a:pt x="333" y="488"/>
                </a:cubicBezTo>
                <a:cubicBezTo>
                  <a:pt x="328" y="499"/>
                  <a:pt x="321" y="501"/>
                  <a:pt x="311" y="494"/>
                </a:cubicBezTo>
                <a:cubicBezTo>
                  <a:pt x="299" y="486"/>
                  <a:pt x="291" y="488"/>
                  <a:pt x="283" y="499"/>
                </a:cubicBezTo>
                <a:cubicBezTo>
                  <a:pt x="276" y="509"/>
                  <a:pt x="268" y="509"/>
                  <a:pt x="260" y="501"/>
                </a:cubicBezTo>
                <a:cubicBezTo>
                  <a:pt x="250" y="490"/>
                  <a:pt x="242" y="490"/>
                  <a:pt x="231" y="500"/>
                </a:cubicBezTo>
                <a:cubicBezTo>
                  <a:pt x="223" y="508"/>
                  <a:pt x="215" y="507"/>
                  <a:pt x="209" y="497"/>
                </a:cubicBezTo>
                <a:cubicBezTo>
                  <a:pt x="201" y="484"/>
                  <a:pt x="194" y="482"/>
                  <a:pt x="181" y="490"/>
                </a:cubicBezTo>
                <a:cubicBezTo>
                  <a:pt x="171" y="495"/>
                  <a:pt x="164" y="493"/>
                  <a:pt x="160" y="482"/>
                </a:cubicBezTo>
                <a:cubicBezTo>
                  <a:pt x="154" y="468"/>
                  <a:pt x="148" y="465"/>
                  <a:pt x="133" y="469"/>
                </a:cubicBezTo>
                <a:cubicBezTo>
                  <a:pt x="123" y="473"/>
                  <a:pt x="116" y="468"/>
                  <a:pt x="115" y="457"/>
                </a:cubicBezTo>
                <a:cubicBezTo>
                  <a:pt x="113" y="443"/>
                  <a:pt x="106" y="438"/>
                  <a:pt x="91" y="439"/>
                </a:cubicBezTo>
                <a:cubicBezTo>
                  <a:pt x="81" y="441"/>
                  <a:pt x="75" y="435"/>
                  <a:pt x="75" y="424"/>
                </a:cubicBezTo>
                <a:cubicBezTo>
                  <a:pt x="77" y="409"/>
                  <a:pt x="72" y="403"/>
                  <a:pt x="56" y="401"/>
                </a:cubicBezTo>
                <a:cubicBezTo>
                  <a:pt x="46" y="400"/>
                  <a:pt x="42" y="394"/>
                  <a:pt x="44" y="384"/>
                </a:cubicBezTo>
                <a:cubicBezTo>
                  <a:pt x="48" y="368"/>
                  <a:pt x="45" y="362"/>
                  <a:pt x="31" y="357"/>
                </a:cubicBezTo>
                <a:cubicBezTo>
                  <a:pt x="20" y="353"/>
                  <a:pt x="17" y="346"/>
                  <a:pt x="23" y="336"/>
                </a:cubicBezTo>
                <a:cubicBezTo>
                  <a:pt x="29" y="323"/>
                  <a:pt x="27" y="315"/>
                  <a:pt x="15" y="308"/>
                </a:cubicBezTo>
                <a:cubicBezTo>
                  <a:pt x="5" y="302"/>
                  <a:pt x="3" y="295"/>
                  <a:pt x="11" y="286"/>
                </a:cubicBezTo>
                <a:cubicBezTo>
                  <a:pt x="20" y="275"/>
                  <a:pt x="20" y="267"/>
                  <a:pt x="8" y="257"/>
                </a:cubicBezTo>
                <a:cubicBezTo>
                  <a:pt x="0" y="249"/>
                  <a:pt x="0" y="242"/>
                  <a:pt x="9" y="235"/>
                </a:cubicBezTo>
                <a:cubicBezTo>
                  <a:pt x="21" y="225"/>
                  <a:pt x="22" y="218"/>
                  <a:pt x="14" y="206"/>
                </a:cubicBezTo>
                <a:cubicBezTo>
                  <a:pt x="7" y="196"/>
                  <a:pt x="9" y="189"/>
                  <a:pt x="19" y="184"/>
                </a:cubicBezTo>
                <a:cubicBezTo>
                  <a:pt x="32" y="178"/>
                  <a:pt x="35" y="170"/>
                  <a:pt x="29" y="157"/>
                </a:cubicBezTo>
                <a:cubicBezTo>
                  <a:pt x="24" y="145"/>
                  <a:pt x="27" y="139"/>
                  <a:pt x="40" y="136"/>
                </a:cubicBezTo>
                <a:cubicBezTo>
                  <a:pt x="52" y="134"/>
                  <a:pt x="57" y="125"/>
                  <a:pt x="55" y="113"/>
                </a:cubicBezTo>
                <a:cubicBezTo>
                  <a:pt x="52" y="100"/>
                  <a:pt x="56" y="95"/>
                  <a:pt x="70" y="94"/>
                </a:cubicBezTo>
                <a:close/>
              </a:path>
            </a:pathLst>
          </a:custGeom>
          <a:solidFill>
            <a:srgbClr val="009BD2"/>
          </a:solidFill>
          <a:ln>
            <a:noFill/>
          </a:ln>
        </p:spPr>
        <p:txBody>
          <a:bodyPr vert="horz" wrap="square" lIns="68598" tIns="34299" rIns="68598" bIns="34299" numCol="1" anchor="ctr" anchorCtr="0" compatLnSpc="1"/>
          <a:lstStyle/>
          <a:p>
            <a:pPr algn="ctr"/>
            <a:endParaRPr lang="zh-CN" altLang="en-US">
              <a:solidFill>
                <a:schemeClr val="accent3">
                  <a:lumMod val="50000"/>
                </a:schemeClr>
              </a:solidFill>
              <a:latin typeface="微软雅黑" panose="020B0503020204020204" pitchFamily="34" charset="-122"/>
              <a:ea typeface="微软雅黑" panose="020B0503020204020204" pitchFamily="34" charset="-122"/>
            </a:endParaRPr>
          </a:p>
        </p:txBody>
      </p:sp>
      <p:sp>
        <p:nvSpPr>
          <p:cNvPr id="128" name="Freeform 10"/>
          <p:cNvSpPr>
            <a:spLocks noEditPoints="1"/>
          </p:cNvSpPr>
          <p:nvPr/>
        </p:nvSpPr>
        <p:spPr bwMode="auto">
          <a:xfrm>
            <a:off x="5281656" y="2089037"/>
            <a:ext cx="1232522" cy="1232528"/>
          </a:xfrm>
          <a:custGeom>
            <a:avLst/>
            <a:gdLst>
              <a:gd name="T0" fmla="*/ 82 w 508"/>
              <a:gd name="T1" fmla="*/ 233 h 508"/>
              <a:gd name="T2" fmla="*/ 426 w 508"/>
              <a:gd name="T3" fmla="*/ 276 h 508"/>
              <a:gd name="T4" fmla="*/ 82 w 508"/>
              <a:gd name="T5" fmla="*/ 233 h 508"/>
              <a:gd name="T6" fmla="*/ 119 w 508"/>
              <a:gd name="T7" fmla="*/ 50 h 508"/>
              <a:gd name="T8" fmla="*/ 164 w 508"/>
              <a:gd name="T9" fmla="*/ 27 h 508"/>
              <a:gd name="T10" fmla="*/ 214 w 508"/>
              <a:gd name="T11" fmla="*/ 13 h 508"/>
              <a:gd name="T12" fmla="*/ 264 w 508"/>
              <a:gd name="T13" fmla="*/ 11 h 508"/>
              <a:gd name="T14" fmla="*/ 314 w 508"/>
              <a:gd name="T15" fmla="*/ 18 h 508"/>
              <a:gd name="T16" fmla="*/ 363 w 508"/>
              <a:gd name="T17" fmla="*/ 36 h 508"/>
              <a:gd name="T18" fmla="*/ 406 w 508"/>
              <a:gd name="T19" fmla="*/ 63 h 508"/>
              <a:gd name="T20" fmla="*/ 443 w 508"/>
              <a:gd name="T21" fmla="*/ 99 h 508"/>
              <a:gd name="T22" fmla="*/ 471 w 508"/>
              <a:gd name="T23" fmla="*/ 142 h 508"/>
              <a:gd name="T24" fmla="*/ 490 w 508"/>
              <a:gd name="T25" fmla="*/ 189 h 508"/>
              <a:gd name="T26" fmla="*/ 498 w 508"/>
              <a:gd name="T27" fmla="*/ 240 h 508"/>
              <a:gd name="T28" fmla="*/ 496 w 508"/>
              <a:gd name="T29" fmla="*/ 292 h 508"/>
              <a:gd name="T30" fmla="*/ 483 w 508"/>
              <a:gd name="T31" fmla="*/ 341 h 508"/>
              <a:gd name="T32" fmla="*/ 460 w 508"/>
              <a:gd name="T33" fmla="*/ 386 h 508"/>
              <a:gd name="T34" fmla="*/ 428 w 508"/>
              <a:gd name="T35" fmla="*/ 428 h 508"/>
              <a:gd name="T36" fmla="*/ 388 w 508"/>
              <a:gd name="T37" fmla="*/ 460 h 508"/>
              <a:gd name="T38" fmla="*/ 343 w 508"/>
              <a:gd name="T39" fmla="*/ 484 h 508"/>
              <a:gd name="T40" fmla="*/ 293 w 508"/>
              <a:gd name="T41" fmla="*/ 497 h 508"/>
              <a:gd name="T42" fmla="*/ 242 w 508"/>
              <a:gd name="T43" fmla="*/ 499 h 508"/>
              <a:gd name="T44" fmla="*/ 191 w 508"/>
              <a:gd name="T45" fmla="*/ 492 h 508"/>
              <a:gd name="T46" fmla="*/ 143 w 508"/>
              <a:gd name="T47" fmla="*/ 474 h 508"/>
              <a:gd name="T48" fmla="*/ 99 w 508"/>
              <a:gd name="T49" fmla="*/ 446 h 508"/>
              <a:gd name="T50" fmla="*/ 63 w 508"/>
              <a:gd name="T51" fmla="*/ 410 h 508"/>
              <a:gd name="T52" fmla="*/ 35 w 508"/>
              <a:gd name="T53" fmla="*/ 367 h 508"/>
              <a:gd name="T54" fmla="*/ 16 w 508"/>
              <a:gd name="T55" fmla="*/ 319 h 508"/>
              <a:gd name="T56" fmla="*/ 9 w 508"/>
              <a:gd name="T57" fmla="*/ 268 h 508"/>
              <a:gd name="T58" fmla="*/ 11 w 508"/>
              <a:gd name="T59" fmla="*/ 216 h 508"/>
              <a:gd name="T60" fmla="*/ 24 w 508"/>
              <a:gd name="T61" fmla="*/ 167 h 508"/>
              <a:gd name="T62" fmla="*/ 47 w 508"/>
              <a:gd name="T63" fmla="*/ 122 h 508"/>
              <a:gd name="T64" fmla="*/ 80 w 508"/>
              <a:gd name="T65" fmla="*/ 83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8" h="508">
                <a:moveTo>
                  <a:pt x="82" y="233"/>
                </a:moveTo>
                <a:cubicBezTo>
                  <a:pt x="82" y="233"/>
                  <a:pt x="82" y="233"/>
                  <a:pt x="82" y="233"/>
                </a:cubicBezTo>
                <a:cubicBezTo>
                  <a:pt x="70" y="328"/>
                  <a:pt x="137" y="415"/>
                  <a:pt x="233" y="427"/>
                </a:cubicBezTo>
                <a:cubicBezTo>
                  <a:pt x="327" y="438"/>
                  <a:pt x="414" y="371"/>
                  <a:pt x="426" y="276"/>
                </a:cubicBezTo>
                <a:cubicBezTo>
                  <a:pt x="438" y="181"/>
                  <a:pt x="370" y="94"/>
                  <a:pt x="275" y="82"/>
                </a:cubicBezTo>
                <a:cubicBezTo>
                  <a:pt x="180" y="70"/>
                  <a:pt x="94" y="138"/>
                  <a:pt x="82" y="233"/>
                </a:cubicBezTo>
                <a:close/>
                <a:moveTo>
                  <a:pt x="98" y="66"/>
                </a:moveTo>
                <a:cubicBezTo>
                  <a:pt x="110" y="68"/>
                  <a:pt x="117" y="62"/>
                  <a:pt x="119" y="50"/>
                </a:cubicBezTo>
                <a:cubicBezTo>
                  <a:pt x="121" y="37"/>
                  <a:pt x="127" y="33"/>
                  <a:pt x="140" y="38"/>
                </a:cubicBezTo>
                <a:cubicBezTo>
                  <a:pt x="151" y="42"/>
                  <a:pt x="160" y="38"/>
                  <a:pt x="164" y="27"/>
                </a:cubicBezTo>
                <a:cubicBezTo>
                  <a:pt x="170" y="14"/>
                  <a:pt x="176" y="12"/>
                  <a:pt x="188" y="19"/>
                </a:cubicBezTo>
                <a:cubicBezTo>
                  <a:pt x="198" y="25"/>
                  <a:pt x="207" y="23"/>
                  <a:pt x="214" y="13"/>
                </a:cubicBezTo>
                <a:cubicBezTo>
                  <a:pt x="222" y="1"/>
                  <a:pt x="227" y="1"/>
                  <a:pt x="238" y="11"/>
                </a:cubicBezTo>
                <a:cubicBezTo>
                  <a:pt x="247" y="18"/>
                  <a:pt x="256" y="18"/>
                  <a:pt x="264" y="11"/>
                </a:cubicBezTo>
                <a:cubicBezTo>
                  <a:pt x="276" y="0"/>
                  <a:pt x="280" y="0"/>
                  <a:pt x="289" y="13"/>
                </a:cubicBezTo>
                <a:cubicBezTo>
                  <a:pt x="296" y="22"/>
                  <a:pt x="305" y="24"/>
                  <a:pt x="314" y="18"/>
                </a:cubicBezTo>
                <a:cubicBezTo>
                  <a:pt x="328" y="10"/>
                  <a:pt x="333" y="12"/>
                  <a:pt x="339" y="25"/>
                </a:cubicBezTo>
                <a:cubicBezTo>
                  <a:pt x="343" y="36"/>
                  <a:pt x="352" y="40"/>
                  <a:pt x="363" y="36"/>
                </a:cubicBezTo>
                <a:cubicBezTo>
                  <a:pt x="377" y="31"/>
                  <a:pt x="382" y="33"/>
                  <a:pt x="384" y="48"/>
                </a:cubicBezTo>
                <a:cubicBezTo>
                  <a:pt x="387" y="59"/>
                  <a:pt x="394" y="65"/>
                  <a:pt x="406" y="63"/>
                </a:cubicBezTo>
                <a:cubicBezTo>
                  <a:pt x="420" y="61"/>
                  <a:pt x="425" y="65"/>
                  <a:pt x="424" y="79"/>
                </a:cubicBezTo>
                <a:cubicBezTo>
                  <a:pt x="424" y="91"/>
                  <a:pt x="430" y="98"/>
                  <a:pt x="443" y="99"/>
                </a:cubicBezTo>
                <a:cubicBezTo>
                  <a:pt x="457" y="100"/>
                  <a:pt x="460" y="105"/>
                  <a:pt x="457" y="119"/>
                </a:cubicBezTo>
                <a:cubicBezTo>
                  <a:pt x="454" y="130"/>
                  <a:pt x="459" y="138"/>
                  <a:pt x="471" y="142"/>
                </a:cubicBezTo>
                <a:cubicBezTo>
                  <a:pt x="484" y="145"/>
                  <a:pt x="487" y="151"/>
                  <a:pt x="481" y="164"/>
                </a:cubicBezTo>
                <a:cubicBezTo>
                  <a:pt x="476" y="175"/>
                  <a:pt x="479" y="184"/>
                  <a:pt x="490" y="189"/>
                </a:cubicBezTo>
                <a:cubicBezTo>
                  <a:pt x="502" y="196"/>
                  <a:pt x="503" y="202"/>
                  <a:pt x="495" y="213"/>
                </a:cubicBezTo>
                <a:cubicBezTo>
                  <a:pt x="487" y="223"/>
                  <a:pt x="488" y="232"/>
                  <a:pt x="498" y="240"/>
                </a:cubicBezTo>
                <a:cubicBezTo>
                  <a:pt x="508" y="248"/>
                  <a:pt x="508" y="255"/>
                  <a:pt x="499" y="263"/>
                </a:cubicBezTo>
                <a:cubicBezTo>
                  <a:pt x="488" y="272"/>
                  <a:pt x="488" y="281"/>
                  <a:pt x="496" y="292"/>
                </a:cubicBezTo>
                <a:cubicBezTo>
                  <a:pt x="504" y="301"/>
                  <a:pt x="502" y="308"/>
                  <a:pt x="492" y="314"/>
                </a:cubicBezTo>
                <a:cubicBezTo>
                  <a:pt x="480" y="321"/>
                  <a:pt x="477" y="329"/>
                  <a:pt x="483" y="341"/>
                </a:cubicBezTo>
                <a:cubicBezTo>
                  <a:pt x="489" y="352"/>
                  <a:pt x="486" y="359"/>
                  <a:pt x="474" y="362"/>
                </a:cubicBezTo>
                <a:cubicBezTo>
                  <a:pt x="461" y="366"/>
                  <a:pt x="457" y="374"/>
                  <a:pt x="460" y="386"/>
                </a:cubicBezTo>
                <a:cubicBezTo>
                  <a:pt x="463" y="399"/>
                  <a:pt x="460" y="404"/>
                  <a:pt x="447" y="406"/>
                </a:cubicBezTo>
                <a:cubicBezTo>
                  <a:pt x="433" y="407"/>
                  <a:pt x="427" y="413"/>
                  <a:pt x="428" y="428"/>
                </a:cubicBezTo>
                <a:cubicBezTo>
                  <a:pt x="429" y="439"/>
                  <a:pt x="423" y="444"/>
                  <a:pt x="412" y="443"/>
                </a:cubicBezTo>
                <a:cubicBezTo>
                  <a:pt x="397" y="441"/>
                  <a:pt x="391" y="446"/>
                  <a:pt x="388" y="460"/>
                </a:cubicBezTo>
                <a:cubicBezTo>
                  <a:pt x="386" y="472"/>
                  <a:pt x="380" y="475"/>
                  <a:pt x="369" y="471"/>
                </a:cubicBezTo>
                <a:cubicBezTo>
                  <a:pt x="355" y="467"/>
                  <a:pt x="348" y="470"/>
                  <a:pt x="343" y="484"/>
                </a:cubicBezTo>
                <a:cubicBezTo>
                  <a:pt x="338" y="494"/>
                  <a:pt x="331" y="497"/>
                  <a:pt x="321" y="491"/>
                </a:cubicBezTo>
                <a:cubicBezTo>
                  <a:pt x="309" y="483"/>
                  <a:pt x="301" y="485"/>
                  <a:pt x="293" y="497"/>
                </a:cubicBezTo>
                <a:cubicBezTo>
                  <a:pt x="287" y="507"/>
                  <a:pt x="279" y="507"/>
                  <a:pt x="270" y="499"/>
                </a:cubicBezTo>
                <a:cubicBezTo>
                  <a:pt x="260" y="490"/>
                  <a:pt x="252" y="490"/>
                  <a:pt x="242" y="499"/>
                </a:cubicBezTo>
                <a:cubicBezTo>
                  <a:pt x="234" y="508"/>
                  <a:pt x="226" y="507"/>
                  <a:pt x="219" y="497"/>
                </a:cubicBezTo>
                <a:cubicBezTo>
                  <a:pt x="211" y="486"/>
                  <a:pt x="203" y="484"/>
                  <a:pt x="191" y="492"/>
                </a:cubicBezTo>
                <a:cubicBezTo>
                  <a:pt x="181" y="498"/>
                  <a:pt x="174" y="496"/>
                  <a:pt x="170" y="485"/>
                </a:cubicBezTo>
                <a:cubicBezTo>
                  <a:pt x="164" y="472"/>
                  <a:pt x="157" y="469"/>
                  <a:pt x="143" y="474"/>
                </a:cubicBezTo>
                <a:cubicBezTo>
                  <a:pt x="132" y="478"/>
                  <a:pt x="126" y="474"/>
                  <a:pt x="124" y="463"/>
                </a:cubicBezTo>
                <a:cubicBezTo>
                  <a:pt x="120" y="448"/>
                  <a:pt x="115" y="444"/>
                  <a:pt x="99" y="446"/>
                </a:cubicBezTo>
                <a:cubicBezTo>
                  <a:pt x="88" y="447"/>
                  <a:pt x="83" y="442"/>
                  <a:pt x="83" y="431"/>
                </a:cubicBezTo>
                <a:cubicBezTo>
                  <a:pt x="84" y="417"/>
                  <a:pt x="78" y="410"/>
                  <a:pt x="63" y="410"/>
                </a:cubicBezTo>
                <a:cubicBezTo>
                  <a:pt x="52" y="409"/>
                  <a:pt x="47" y="402"/>
                  <a:pt x="50" y="392"/>
                </a:cubicBezTo>
                <a:cubicBezTo>
                  <a:pt x="54" y="377"/>
                  <a:pt x="49" y="370"/>
                  <a:pt x="35" y="367"/>
                </a:cubicBezTo>
                <a:cubicBezTo>
                  <a:pt x="25" y="364"/>
                  <a:pt x="21" y="357"/>
                  <a:pt x="26" y="347"/>
                </a:cubicBezTo>
                <a:cubicBezTo>
                  <a:pt x="32" y="332"/>
                  <a:pt x="30" y="326"/>
                  <a:pt x="16" y="319"/>
                </a:cubicBezTo>
                <a:cubicBezTo>
                  <a:pt x="6" y="313"/>
                  <a:pt x="5" y="306"/>
                  <a:pt x="12" y="297"/>
                </a:cubicBezTo>
                <a:cubicBezTo>
                  <a:pt x="21" y="285"/>
                  <a:pt x="20" y="277"/>
                  <a:pt x="9" y="268"/>
                </a:cubicBezTo>
                <a:cubicBezTo>
                  <a:pt x="0" y="261"/>
                  <a:pt x="0" y="253"/>
                  <a:pt x="8" y="246"/>
                </a:cubicBezTo>
                <a:cubicBezTo>
                  <a:pt x="19" y="236"/>
                  <a:pt x="20" y="228"/>
                  <a:pt x="11" y="216"/>
                </a:cubicBezTo>
                <a:cubicBezTo>
                  <a:pt x="4" y="208"/>
                  <a:pt x="5" y="200"/>
                  <a:pt x="15" y="195"/>
                </a:cubicBezTo>
                <a:cubicBezTo>
                  <a:pt x="28" y="188"/>
                  <a:pt x="31" y="180"/>
                  <a:pt x="24" y="167"/>
                </a:cubicBezTo>
                <a:cubicBezTo>
                  <a:pt x="19" y="157"/>
                  <a:pt x="22" y="150"/>
                  <a:pt x="33" y="146"/>
                </a:cubicBezTo>
                <a:cubicBezTo>
                  <a:pt x="47" y="142"/>
                  <a:pt x="51" y="135"/>
                  <a:pt x="47" y="122"/>
                </a:cubicBezTo>
                <a:cubicBezTo>
                  <a:pt x="44" y="109"/>
                  <a:pt x="48" y="104"/>
                  <a:pt x="61" y="103"/>
                </a:cubicBezTo>
                <a:cubicBezTo>
                  <a:pt x="74" y="102"/>
                  <a:pt x="80" y="95"/>
                  <a:pt x="80" y="83"/>
                </a:cubicBezTo>
                <a:cubicBezTo>
                  <a:pt x="79" y="69"/>
                  <a:pt x="84" y="64"/>
                  <a:pt x="98" y="66"/>
                </a:cubicBezTo>
                <a:close/>
              </a:path>
            </a:pathLst>
          </a:custGeom>
          <a:solidFill>
            <a:srgbClr val="0282D0">
              <a:alpha val="30196"/>
            </a:srgbClr>
          </a:solidFill>
          <a:ln>
            <a:solidFill>
              <a:schemeClr val="bg1"/>
            </a:solidFill>
          </a:ln>
        </p:spPr>
        <p:txBody>
          <a:bodyPr vert="horz" wrap="square" lIns="68598" tIns="34299" rIns="68598" bIns="34299" numCol="1" anchor="ctr" anchorCtr="0" compatLnSpc="1"/>
          <a:lstStyle/>
          <a:p>
            <a:pPr algn="ctr"/>
            <a:endParaRPr lang="zh-CN" altLang="en-US">
              <a:solidFill>
                <a:schemeClr val="accent3">
                  <a:lumMod val="50000"/>
                </a:schemeClr>
              </a:solidFill>
              <a:latin typeface="微软雅黑" panose="020B0503020204020204" pitchFamily="34" charset="-122"/>
              <a:ea typeface="微软雅黑" panose="020B0503020204020204" pitchFamily="34" charset="-122"/>
            </a:endParaRPr>
          </a:p>
        </p:txBody>
      </p:sp>
      <p:sp>
        <p:nvSpPr>
          <p:cNvPr id="129" name="Freeform 11"/>
          <p:cNvSpPr>
            <a:spLocks noEditPoints="1"/>
          </p:cNvSpPr>
          <p:nvPr/>
        </p:nvSpPr>
        <p:spPr bwMode="auto">
          <a:xfrm>
            <a:off x="5647609" y="3327779"/>
            <a:ext cx="1490326" cy="1497522"/>
          </a:xfrm>
          <a:custGeom>
            <a:avLst/>
            <a:gdLst>
              <a:gd name="T0" fmla="*/ 97 w 614"/>
              <a:gd name="T1" fmla="*/ 308 h 617"/>
              <a:gd name="T2" fmla="*/ 517 w 614"/>
              <a:gd name="T3" fmla="*/ 309 h 617"/>
              <a:gd name="T4" fmla="*/ 97 w 614"/>
              <a:gd name="T5" fmla="*/ 308 h 617"/>
              <a:gd name="T6" fmla="*/ 115 w 614"/>
              <a:gd name="T7" fmla="*/ 83 h 617"/>
              <a:gd name="T8" fmla="*/ 166 w 614"/>
              <a:gd name="T9" fmla="*/ 49 h 617"/>
              <a:gd name="T10" fmla="*/ 223 w 614"/>
              <a:gd name="T11" fmla="*/ 25 h 617"/>
              <a:gd name="T12" fmla="*/ 283 w 614"/>
              <a:gd name="T13" fmla="*/ 14 h 617"/>
              <a:gd name="T14" fmla="*/ 345 w 614"/>
              <a:gd name="T15" fmla="*/ 16 h 617"/>
              <a:gd name="T16" fmla="*/ 405 w 614"/>
              <a:gd name="T17" fmla="*/ 30 h 617"/>
              <a:gd name="T18" fmla="*/ 461 w 614"/>
              <a:gd name="T19" fmla="*/ 56 h 617"/>
              <a:gd name="T20" fmla="*/ 511 w 614"/>
              <a:gd name="T21" fmla="*/ 94 h 617"/>
              <a:gd name="T22" fmla="*/ 551 w 614"/>
              <a:gd name="T23" fmla="*/ 141 h 617"/>
              <a:gd name="T24" fmla="*/ 581 w 614"/>
              <a:gd name="T25" fmla="*/ 196 h 617"/>
              <a:gd name="T26" fmla="*/ 599 w 614"/>
              <a:gd name="T27" fmla="*/ 255 h 617"/>
              <a:gd name="T28" fmla="*/ 604 w 614"/>
              <a:gd name="T29" fmla="*/ 317 h 617"/>
              <a:gd name="T30" fmla="*/ 596 w 614"/>
              <a:gd name="T31" fmla="*/ 379 h 617"/>
              <a:gd name="T32" fmla="*/ 574 w 614"/>
              <a:gd name="T33" fmla="*/ 437 h 617"/>
              <a:gd name="T34" fmla="*/ 543 w 614"/>
              <a:gd name="T35" fmla="*/ 491 h 617"/>
              <a:gd name="T36" fmla="*/ 499 w 614"/>
              <a:gd name="T37" fmla="*/ 536 h 617"/>
              <a:gd name="T38" fmla="*/ 448 w 614"/>
              <a:gd name="T39" fmla="*/ 571 h 617"/>
              <a:gd name="T40" fmla="*/ 391 w 614"/>
              <a:gd name="T41" fmla="*/ 594 h 617"/>
              <a:gd name="T42" fmla="*/ 330 w 614"/>
              <a:gd name="T43" fmla="*/ 605 h 617"/>
              <a:gd name="T44" fmla="*/ 267 w 614"/>
              <a:gd name="T45" fmla="*/ 604 h 617"/>
              <a:gd name="T46" fmla="*/ 207 w 614"/>
              <a:gd name="T47" fmla="*/ 589 h 617"/>
              <a:gd name="T48" fmla="*/ 150 w 614"/>
              <a:gd name="T49" fmla="*/ 562 h 617"/>
              <a:gd name="T50" fmla="*/ 101 w 614"/>
              <a:gd name="T51" fmla="*/ 524 h 617"/>
              <a:gd name="T52" fmla="*/ 61 w 614"/>
              <a:gd name="T53" fmla="*/ 476 h 617"/>
              <a:gd name="T54" fmla="*/ 32 w 614"/>
              <a:gd name="T55" fmla="*/ 422 h 617"/>
              <a:gd name="T56" fmla="*/ 15 w 614"/>
              <a:gd name="T57" fmla="*/ 362 h 617"/>
              <a:gd name="T58" fmla="*/ 10 w 614"/>
              <a:gd name="T59" fmla="*/ 300 h 617"/>
              <a:gd name="T60" fmla="*/ 18 w 614"/>
              <a:gd name="T61" fmla="*/ 238 h 617"/>
              <a:gd name="T62" fmla="*/ 40 w 614"/>
              <a:gd name="T63" fmla="*/ 180 h 617"/>
              <a:gd name="T64" fmla="*/ 73 w 614"/>
              <a:gd name="T65" fmla="*/ 129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4" h="617">
                <a:moveTo>
                  <a:pt x="97" y="308"/>
                </a:moveTo>
                <a:cubicBezTo>
                  <a:pt x="97" y="308"/>
                  <a:pt x="97" y="308"/>
                  <a:pt x="97" y="308"/>
                </a:cubicBezTo>
                <a:cubicBezTo>
                  <a:pt x="97" y="425"/>
                  <a:pt x="192" y="519"/>
                  <a:pt x="307" y="519"/>
                </a:cubicBezTo>
                <a:cubicBezTo>
                  <a:pt x="423" y="519"/>
                  <a:pt x="517" y="425"/>
                  <a:pt x="517" y="309"/>
                </a:cubicBezTo>
                <a:cubicBezTo>
                  <a:pt x="517" y="193"/>
                  <a:pt x="423" y="99"/>
                  <a:pt x="307" y="99"/>
                </a:cubicBezTo>
                <a:cubicBezTo>
                  <a:pt x="191" y="99"/>
                  <a:pt x="97" y="193"/>
                  <a:pt x="97" y="308"/>
                </a:cubicBezTo>
                <a:close/>
                <a:moveTo>
                  <a:pt x="91" y="106"/>
                </a:moveTo>
                <a:cubicBezTo>
                  <a:pt x="106" y="106"/>
                  <a:pt x="115" y="98"/>
                  <a:pt x="115" y="83"/>
                </a:cubicBezTo>
                <a:cubicBezTo>
                  <a:pt x="116" y="67"/>
                  <a:pt x="122" y="62"/>
                  <a:pt x="138" y="66"/>
                </a:cubicBezTo>
                <a:cubicBezTo>
                  <a:pt x="152" y="69"/>
                  <a:pt x="162" y="63"/>
                  <a:pt x="166" y="49"/>
                </a:cubicBezTo>
                <a:cubicBezTo>
                  <a:pt x="170" y="32"/>
                  <a:pt x="177" y="29"/>
                  <a:pt x="192" y="36"/>
                </a:cubicBezTo>
                <a:cubicBezTo>
                  <a:pt x="206" y="42"/>
                  <a:pt x="216" y="38"/>
                  <a:pt x="223" y="25"/>
                </a:cubicBezTo>
                <a:cubicBezTo>
                  <a:pt x="231" y="10"/>
                  <a:pt x="238" y="8"/>
                  <a:pt x="252" y="18"/>
                </a:cubicBezTo>
                <a:cubicBezTo>
                  <a:pt x="263" y="27"/>
                  <a:pt x="274" y="25"/>
                  <a:pt x="283" y="14"/>
                </a:cubicBezTo>
                <a:cubicBezTo>
                  <a:pt x="296" y="0"/>
                  <a:pt x="301" y="0"/>
                  <a:pt x="314" y="14"/>
                </a:cubicBezTo>
                <a:cubicBezTo>
                  <a:pt x="323" y="24"/>
                  <a:pt x="334" y="24"/>
                  <a:pt x="345" y="16"/>
                </a:cubicBezTo>
                <a:cubicBezTo>
                  <a:pt x="360" y="4"/>
                  <a:pt x="366" y="5"/>
                  <a:pt x="375" y="21"/>
                </a:cubicBezTo>
                <a:cubicBezTo>
                  <a:pt x="382" y="33"/>
                  <a:pt x="393" y="36"/>
                  <a:pt x="405" y="30"/>
                </a:cubicBezTo>
                <a:cubicBezTo>
                  <a:pt x="421" y="22"/>
                  <a:pt x="428" y="24"/>
                  <a:pt x="433" y="41"/>
                </a:cubicBezTo>
                <a:cubicBezTo>
                  <a:pt x="438" y="55"/>
                  <a:pt x="448" y="60"/>
                  <a:pt x="461" y="56"/>
                </a:cubicBezTo>
                <a:cubicBezTo>
                  <a:pt x="477" y="52"/>
                  <a:pt x="484" y="56"/>
                  <a:pt x="486" y="73"/>
                </a:cubicBezTo>
                <a:cubicBezTo>
                  <a:pt x="487" y="87"/>
                  <a:pt x="496" y="95"/>
                  <a:pt x="511" y="94"/>
                </a:cubicBezTo>
                <a:cubicBezTo>
                  <a:pt x="528" y="93"/>
                  <a:pt x="533" y="99"/>
                  <a:pt x="531" y="116"/>
                </a:cubicBezTo>
                <a:cubicBezTo>
                  <a:pt x="529" y="130"/>
                  <a:pt x="536" y="139"/>
                  <a:pt x="551" y="141"/>
                </a:cubicBezTo>
                <a:cubicBezTo>
                  <a:pt x="567" y="143"/>
                  <a:pt x="572" y="150"/>
                  <a:pt x="566" y="166"/>
                </a:cubicBezTo>
                <a:cubicBezTo>
                  <a:pt x="562" y="180"/>
                  <a:pt x="567" y="190"/>
                  <a:pt x="581" y="196"/>
                </a:cubicBezTo>
                <a:cubicBezTo>
                  <a:pt x="596" y="201"/>
                  <a:pt x="599" y="209"/>
                  <a:pt x="591" y="223"/>
                </a:cubicBezTo>
                <a:cubicBezTo>
                  <a:pt x="583" y="236"/>
                  <a:pt x="585" y="246"/>
                  <a:pt x="599" y="255"/>
                </a:cubicBezTo>
                <a:cubicBezTo>
                  <a:pt x="612" y="263"/>
                  <a:pt x="613" y="272"/>
                  <a:pt x="603" y="283"/>
                </a:cubicBezTo>
                <a:cubicBezTo>
                  <a:pt x="592" y="295"/>
                  <a:pt x="592" y="306"/>
                  <a:pt x="604" y="317"/>
                </a:cubicBezTo>
                <a:cubicBezTo>
                  <a:pt x="614" y="327"/>
                  <a:pt x="614" y="337"/>
                  <a:pt x="602" y="345"/>
                </a:cubicBezTo>
                <a:cubicBezTo>
                  <a:pt x="588" y="355"/>
                  <a:pt x="586" y="365"/>
                  <a:pt x="596" y="379"/>
                </a:cubicBezTo>
                <a:cubicBezTo>
                  <a:pt x="604" y="392"/>
                  <a:pt x="602" y="399"/>
                  <a:pt x="587" y="406"/>
                </a:cubicBezTo>
                <a:cubicBezTo>
                  <a:pt x="573" y="412"/>
                  <a:pt x="569" y="422"/>
                  <a:pt x="574" y="437"/>
                </a:cubicBezTo>
                <a:cubicBezTo>
                  <a:pt x="580" y="451"/>
                  <a:pt x="577" y="458"/>
                  <a:pt x="562" y="462"/>
                </a:cubicBezTo>
                <a:cubicBezTo>
                  <a:pt x="545" y="465"/>
                  <a:pt x="539" y="474"/>
                  <a:pt x="543" y="491"/>
                </a:cubicBezTo>
                <a:cubicBezTo>
                  <a:pt x="545" y="504"/>
                  <a:pt x="539" y="511"/>
                  <a:pt x="526" y="511"/>
                </a:cubicBezTo>
                <a:cubicBezTo>
                  <a:pt x="507" y="512"/>
                  <a:pt x="500" y="518"/>
                  <a:pt x="499" y="536"/>
                </a:cubicBezTo>
                <a:cubicBezTo>
                  <a:pt x="499" y="550"/>
                  <a:pt x="492" y="555"/>
                  <a:pt x="478" y="552"/>
                </a:cubicBezTo>
                <a:cubicBezTo>
                  <a:pt x="461" y="548"/>
                  <a:pt x="453" y="553"/>
                  <a:pt x="448" y="571"/>
                </a:cubicBezTo>
                <a:cubicBezTo>
                  <a:pt x="444" y="585"/>
                  <a:pt x="437" y="588"/>
                  <a:pt x="423" y="582"/>
                </a:cubicBezTo>
                <a:cubicBezTo>
                  <a:pt x="407" y="575"/>
                  <a:pt x="398" y="579"/>
                  <a:pt x="391" y="594"/>
                </a:cubicBezTo>
                <a:cubicBezTo>
                  <a:pt x="384" y="607"/>
                  <a:pt x="376" y="609"/>
                  <a:pt x="364" y="600"/>
                </a:cubicBezTo>
                <a:cubicBezTo>
                  <a:pt x="350" y="590"/>
                  <a:pt x="340" y="592"/>
                  <a:pt x="330" y="605"/>
                </a:cubicBezTo>
                <a:cubicBezTo>
                  <a:pt x="321" y="616"/>
                  <a:pt x="312" y="617"/>
                  <a:pt x="302" y="606"/>
                </a:cubicBezTo>
                <a:cubicBezTo>
                  <a:pt x="291" y="593"/>
                  <a:pt x="281" y="592"/>
                  <a:pt x="267" y="604"/>
                </a:cubicBezTo>
                <a:cubicBezTo>
                  <a:pt x="257" y="612"/>
                  <a:pt x="248" y="611"/>
                  <a:pt x="241" y="599"/>
                </a:cubicBezTo>
                <a:cubicBezTo>
                  <a:pt x="232" y="583"/>
                  <a:pt x="223" y="581"/>
                  <a:pt x="207" y="589"/>
                </a:cubicBezTo>
                <a:cubicBezTo>
                  <a:pt x="195" y="595"/>
                  <a:pt x="186" y="592"/>
                  <a:pt x="182" y="579"/>
                </a:cubicBezTo>
                <a:cubicBezTo>
                  <a:pt x="176" y="561"/>
                  <a:pt x="169" y="557"/>
                  <a:pt x="150" y="562"/>
                </a:cubicBezTo>
                <a:cubicBezTo>
                  <a:pt x="137" y="566"/>
                  <a:pt x="130" y="560"/>
                  <a:pt x="129" y="547"/>
                </a:cubicBezTo>
                <a:cubicBezTo>
                  <a:pt x="127" y="529"/>
                  <a:pt x="119" y="523"/>
                  <a:pt x="101" y="524"/>
                </a:cubicBezTo>
                <a:cubicBezTo>
                  <a:pt x="88" y="525"/>
                  <a:pt x="81" y="518"/>
                  <a:pt x="83" y="505"/>
                </a:cubicBezTo>
                <a:cubicBezTo>
                  <a:pt x="85" y="486"/>
                  <a:pt x="79" y="479"/>
                  <a:pt x="61" y="476"/>
                </a:cubicBezTo>
                <a:cubicBezTo>
                  <a:pt x="48" y="475"/>
                  <a:pt x="43" y="466"/>
                  <a:pt x="47" y="454"/>
                </a:cubicBezTo>
                <a:cubicBezTo>
                  <a:pt x="53" y="436"/>
                  <a:pt x="49" y="428"/>
                  <a:pt x="32" y="422"/>
                </a:cubicBezTo>
                <a:cubicBezTo>
                  <a:pt x="19" y="416"/>
                  <a:pt x="16" y="408"/>
                  <a:pt x="23" y="396"/>
                </a:cubicBezTo>
                <a:cubicBezTo>
                  <a:pt x="32" y="381"/>
                  <a:pt x="30" y="371"/>
                  <a:pt x="15" y="362"/>
                </a:cubicBezTo>
                <a:cubicBezTo>
                  <a:pt x="3" y="354"/>
                  <a:pt x="2" y="345"/>
                  <a:pt x="11" y="335"/>
                </a:cubicBezTo>
                <a:cubicBezTo>
                  <a:pt x="23" y="322"/>
                  <a:pt x="23" y="312"/>
                  <a:pt x="10" y="300"/>
                </a:cubicBezTo>
                <a:cubicBezTo>
                  <a:pt x="0" y="290"/>
                  <a:pt x="1" y="281"/>
                  <a:pt x="12" y="273"/>
                </a:cubicBezTo>
                <a:cubicBezTo>
                  <a:pt x="27" y="262"/>
                  <a:pt x="28" y="253"/>
                  <a:pt x="18" y="238"/>
                </a:cubicBezTo>
                <a:cubicBezTo>
                  <a:pt x="11" y="227"/>
                  <a:pt x="13" y="218"/>
                  <a:pt x="26" y="212"/>
                </a:cubicBezTo>
                <a:cubicBezTo>
                  <a:pt x="42" y="205"/>
                  <a:pt x="46" y="196"/>
                  <a:pt x="40" y="180"/>
                </a:cubicBezTo>
                <a:cubicBezTo>
                  <a:pt x="34" y="166"/>
                  <a:pt x="38" y="159"/>
                  <a:pt x="54" y="156"/>
                </a:cubicBezTo>
                <a:cubicBezTo>
                  <a:pt x="68" y="153"/>
                  <a:pt x="75" y="143"/>
                  <a:pt x="73" y="129"/>
                </a:cubicBezTo>
                <a:cubicBezTo>
                  <a:pt x="70" y="112"/>
                  <a:pt x="75" y="106"/>
                  <a:pt x="91" y="106"/>
                </a:cubicBezTo>
                <a:close/>
              </a:path>
            </a:pathLst>
          </a:custGeom>
          <a:solidFill>
            <a:srgbClr val="0067B4"/>
          </a:solidFill>
          <a:ln>
            <a:noFill/>
          </a:ln>
        </p:spPr>
        <p:txBody>
          <a:bodyPr vert="horz" wrap="square" lIns="68598" tIns="34299" rIns="68598" bIns="34299" numCol="1" anchor="ctr" anchorCtr="0" compatLnSpc="1"/>
          <a:lstStyle/>
          <a:p>
            <a:pPr algn="ctr"/>
            <a:endParaRPr lang="zh-CN" altLang="en-US">
              <a:solidFill>
                <a:schemeClr val="accent3">
                  <a:lumMod val="50000"/>
                </a:schemeClr>
              </a:solidFill>
              <a:latin typeface="微软雅黑" panose="020B0503020204020204" pitchFamily="34" charset="-122"/>
              <a:ea typeface="微软雅黑" panose="020B0503020204020204" pitchFamily="34" charset="-122"/>
            </a:endParaRPr>
          </a:p>
        </p:txBody>
      </p:sp>
      <p:sp>
        <p:nvSpPr>
          <p:cNvPr id="130" name="TextBox 129"/>
          <p:cNvSpPr txBox="1"/>
          <p:nvPr/>
        </p:nvSpPr>
        <p:spPr>
          <a:xfrm>
            <a:off x="2225966" y="3897451"/>
            <a:ext cx="1061867" cy="346267"/>
          </a:xfrm>
          <a:prstGeom prst="rect">
            <a:avLst/>
          </a:prstGeom>
          <a:noFill/>
        </p:spPr>
        <p:txBody>
          <a:bodyPr wrap="none" lIns="68598" tIns="34299" rIns="68598" bIns="34299" rtlCol="0" anchor="ctr">
            <a:spAutoFit/>
          </a:bodyPr>
          <a:lstStyle/>
          <a:p>
            <a:r>
              <a:rPr lang="zh-CN" altLang="en-US">
                <a:solidFill>
                  <a:schemeClr val="accent3">
                    <a:lumMod val="50000"/>
                  </a:schemeClr>
                </a:solidFill>
                <a:latin typeface="微软雅黑" panose="020B0503020204020204" pitchFamily="34" charset="-122"/>
                <a:ea typeface="微软雅黑" panose="020B0503020204020204" pitchFamily="34" charset="-122"/>
              </a:rPr>
              <a:t>添加</a:t>
            </a:r>
            <a:r>
              <a:rPr lang="zh-CN" altLang="en-US" smtClean="0">
                <a:solidFill>
                  <a:schemeClr val="accent3">
                    <a:lumMod val="50000"/>
                  </a:schemeClr>
                </a:solidFill>
                <a:latin typeface="微软雅黑" panose="020B0503020204020204" pitchFamily="34" charset="-122"/>
                <a:ea typeface="微软雅黑" panose="020B0503020204020204" pitchFamily="34" charset="-122"/>
              </a:rPr>
              <a:t>标题</a:t>
            </a:r>
            <a:endParaRPr lang="zh-CN" altLang="en-US">
              <a:solidFill>
                <a:schemeClr val="accent3">
                  <a:lumMod val="50000"/>
                </a:schemeClr>
              </a:solidFill>
              <a:latin typeface="微软雅黑" panose="020B0503020204020204" pitchFamily="34" charset="-122"/>
              <a:ea typeface="微软雅黑" panose="020B0503020204020204" pitchFamily="34" charset="-122"/>
            </a:endParaRPr>
          </a:p>
        </p:txBody>
      </p:sp>
      <p:sp>
        <p:nvSpPr>
          <p:cNvPr id="131" name="TextBox 130"/>
          <p:cNvSpPr txBox="1"/>
          <p:nvPr/>
        </p:nvSpPr>
        <p:spPr>
          <a:xfrm>
            <a:off x="2659485" y="2514302"/>
            <a:ext cx="1061867" cy="346267"/>
          </a:xfrm>
          <a:prstGeom prst="rect">
            <a:avLst/>
          </a:prstGeom>
          <a:noFill/>
        </p:spPr>
        <p:txBody>
          <a:bodyPr wrap="none" lIns="68598" tIns="34299" rIns="68598" bIns="34299" rtlCol="0" anchor="ctr">
            <a:spAutoFit/>
          </a:bodyPr>
          <a:lstStyle/>
          <a:p>
            <a:r>
              <a:rPr lang="zh-CN" altLang="en-US">
                <a:solidFill>
                  <a:schemeClr val="accent3">
                    <a:lumMod val="50000"/>
                  </a:schemeClr>
                </a:solidFill>
                <a:latin typeface="微软雅黑" panose="020B0503020204020204" pitchFamily="34" charset="-122"/>
                <a:ea typeface="微软雅黑" panose="020B0503020204020204" pitchFamily="34" charset="-122"/>
              </a:rPr>
              <a:t>添加</a:t>
            </a:r>
            <a:r>
              <a:rPr lang="zh-CN" altLang="en-US" smtClean="0">
                <a:solidFill>
                  <a:schemeClr val="accent3">
                    <a:lumMod val="50000"/>
                  </a:schemeClr>
                </a:solidFill>
                <a:latin typeface="微软雅黑" panose="020B0503020204020204" pitchFamily="34" charset="-122"/>
                <a:ea typeface="微软雅黑" panose="020B0503020204020204" pitchFamily="34" charset="-122"/>
              </a:rPr>
              <a:t>标题</a:t>
            </a:r>
            <a:endParaRPr lang="zh-CN" altLang="en-US">
              <a:solidFill>
                <a:schemeClr val="accent3">
                  <a:lumMod val="50000"/>
                </a:schemeClr>
              </a:solidFill>
              <a:latin typeface="微软雅黑" panose="020B0503020204020204" pitchFamily="34" charset="-122"/>
              <a:ea typeface="微软雅黑" panose="020B0503020204020204" pitchFamily="34" charset="-122"/>
            </a:endParaRPr>
          </a:p>
        </p:txBody>
      </p:sp>
      <p:sp>
        <p:nvSpPr>
          <p:cNvPr id="132" name="TextBox 131"/>
          <p:cNvSpPr txBox="1"/>
          <p:nvPr/>
        </p:nvSpPr>
        <p:spPr>
          <a:xfrm>
            <a:off x="3315718" y="1419070"/>
            <a:ext cx="1061867" cy="346267"/>
          </a:xfrm>
          <a:prstGeom prst="rect">
            <a:avLst/>
          </a:prstGeom>
          <a:noFill/>
        </p:spPr>
        <p:txBody>
          <a:bodyPr wrap="none" lIns="68598" tIns="34299" rIns="68598" bIns="34299" rtlCol="0" anchor="ctr">
            <a:spAutoFit/>
          </a:bodyPr>
          <a:lstStyle/>
          <a:p>
            <a:r>
              <a:rPr lang="zh-CN" altLang="en-US">
                <a:solidFill>
                  <a:schemeClr val="accent3">
                    <a:lumMod val="50000"/>
                  </a:schemeClr>
                </a:solidFill>
                <a:latin typeface="微软雅黑" panose="020B0503020204020204" pitchFamily="34" charset="-122"/>
                <a:ea typeface="微软雅黑" panose="020B0503020204020204" pitchFamily="34" charset="-122"/>
              </a:rPr>
              <a:t>添加</a:t>
            </a:r>
            <a:r>
              <a:rPr lang="zh-CN" altLang="en-US" smtClean="0">
                <a:solidFill>
                  <a:schemeClr val="accent3">
                    <a:lumMod val="50000"/>
                  </a:schemeClr>
                </a:solidFill>
                <a:latin typeface="微软雅黑" panose="020B0503020204020204" pitchFamily="34" charset="-122"/>
                <a:ea typeface="微软雅黑" panose="020B0503020204020204" pitchFamily="34" charset="-122"/>
              </a:rPr>
              <a:t>标题</a:t>
            </a:r>
            <a:endParaRPr lang="zh-CN" altLang="en-US">
              <a:solidFill>
                <a:schemeClr val="accent3">
                  <a:lumMod val="50000"/>
                </a:schemeClr>
              </a:solidFill>
              <a:latin typeface="微软雅黑" panose="020B0503020204020204" pitchFamily="34" charset="-122"/>
              <a:ea typeface="微软雅黑" panose="020B0503020204020204" pitchFamily="34" charset="-122"/>
            </a:endParaRPr>
          </a:p>
        </p:txBody>
      </p:sp>
      <p:sp>
        <p:nvSpPr>
          <p:cNvPr id="133" name="TextBox 132"/>
          <p:cNvSpPr txBox="1"/>
          <p:nvPr/>
        </p:nvSpPr>
        <p:spPr>
          <a:xfrm>
            <a:off x="4750858" y="1419070"/>
            <a:ext cx="1061867" cy="346267"/>
          </a:xfrm>
          <a:prstGeom prst="rect">
            <a:avLst/>
          </a:prstGeom>
          <a:noFill/>
        </p:spPr>
        <p:txBody>
          <a:bodyPr wrap="none" lIns="68598" tIns="34299" rIns="68598" bIns="34299" rtlCol="0" anchor="ctr">
            <a:spAutoFit/>
          </a:bodyPr>
          <a:lstStyle/>
          <a:p>
            <a:r>
              <a:rPr lang="zh-CN" altLang="en-US">
                <a:solidFill>
                  <a:schemeClr val="accent3">
                    <a:lumMod val="50000"/>
                  </a:schemeClr>
                </a:solidFill>
                <a:latin typeface="微软雅黑" panose="020B0503020204020204" pitchFamily="34" charset="-122"/>
                <a:ea typeface="微软雅黑" panose="020B0503020204020204" pitchFamily="34" charset="-122"/>
              </a:rPr>
              <a:t>添加</a:t>
            </a:r>
            <a:r>
              <a:rPr lang="zh-CN" altLang="en-US" smtClean="0">
                <a:solidFill>
                  <a:schemeClr val="accent3">
                    <a:lumMod val="50000"/>
                  </a:schemeClr>
                </a:solidFill>
                <a:latin typeface="微软雅黑" panose="020B0503020204020204" pitchFamily="34" charset="-122"/>
                <a:ea typeface="微软雅黑" panose="020B0503020204020204" pitchFamily="34" charset="-122"/>
              </a:rPr>
              <a:t>标题</a:t>
            </a:r>
            <a:endParaRPr lang="zh-CN" altLang="en-US">
              <a:solidFill>
                <a:schemeClr val="accent3">
                  <a:lumMod val="50000"/>
                </a:schemeClr>
              </a:solidFill>
              <a:latin typeface="微软雅黑" panose="020B0503020204020204" pitchFamily="34" charset="-122"/>
              <a:ea typeface="微软雅黑" panose="020B0503020204020204" pitchFamily="34" charset="-122"/>
            </a:endParaRPr>
          </a:p>
        </p:txBody>
      </p:sp>
      <p:sp>
        <p:nvSpPr>
          <p:cNvPr id="134" name="TextBox 133"/>
          <p:cNvSpPr txBox="1"/>
          <p:nvPr/>
        </p:nvSpPr>
        <p:spPr>
          <a:xfrm>
            <a:off x="5379699" y="2532167"/>
            <a:ext cx="1061867" cy="346267"/>
          </a:xfrm>
          <a:prstGeom prst="rect">
            <a:avLst/>
          </a:prstGeom>
          <a:noFill/>
        </p:spPr>
        <p:txBody>
          <a:bodyPr wrap="none" lIns="68598" tIns="34299" rIns="68598" bIns="34299" rtlCol="0" anchor="ctr">
            <a:spAutoFit/>
          </a:bodyPr>
          <a:lstStyle/>
          <a:p>
            <a:r>
              <a:rPr lang="zh-CN" altLang="en-US">
                <a:solidFill>
                  <a:schemeClr val="accent3">
                    <a:lumMod val="50000"/>
                  </a:schemeClr>
                </a:solidFill>
                <a:latin typeface="微软雅黑" panose="020B0503020204020204" pitchFamily="34" charset="-122"/>
                <a:ea typeface="微软雅黑" panose="020B0503020204020204" pitchFamily="34" charset="-122"/>
              </a:rPr>
              <a:t>添加</a:t>
            </a:r>
            <a:r>
              <a:rPr lang="zh-CN" altLang="en-US" smtClean="0">
                <a:solidFill>
                  <a:schemeClr val="accent3">
                    <a:lumMod val="50000"/>
                  </a:schemeClr>
                </a:solidFill>
                <a:latin typeface="微软雅黑" panose="020B0503020204020204" pitchFamily="34" charset="-122"/>
                <a:ea typeface="微软雅黑" panose="020B0503020204020204" pitchFamily="34" charset="-122"/>
              </a:rPr>
              <a:t>标题</a:t>
            </a:r>
            <a:endParaRPr lang="zh-CN" altLang="en-US">
              <a:solidFill>
                <a:schemeClr val="accent3">
                  <a:lumMod val="50000"/>
                </a:schemeClr>
              </a:solidFill>
              <a:latin typeface="微软雅黑" panose="020B0503020204020204" pitchFamily="34" charset="-122"/>
              <a:ea typeface="微软雅黑" panose="020B0503020204020204" pitchFamily="34" charset="-122"/>
            </a:endParaRPr>
          </a:p>
        </p:txBody>
      </p:sp>
      <p:sp>
        <p:nvSpPr>
          <p:cNvPr id="135" name="TextBox 134"/>
          <p:cNvSpPr txBox="1"/>
          <p:nvPr/>
        </p:nvSpPr>
        <p:spPr>
          <a:xfrm>
            <a:off x="5874553" y="3903406"/>
            <a:ext cx="1061867" cy="346267"/>
          </a:xfrm>
          <a:prstGeom prst="rect">
            <a:avLst/>
          </a:prstGeom>
          <a:noFill/>
        </p:spPr>
        <p:txBody>
          <a:bodyPr wrap="none" lIns="68598" tIns="34299" rIns="68598" bIns="34299" rtlCol="0" anchor="ctr">
            <a:spAutoFit/>
          </a:bodyPr>
          <a:lstStyle/>
          <a:p>
            <a:r>
              <a:rPr lang="zh-CN" altLang="en-US">
                <a:solidFill>
                  <a:schemeClr val="accent3">
                    <a:lumMod val="50000"/>
                  </a:schemeClr>
                </a:solidFill>
                <a:latin typeface="微软雅黑" panose="020B0503020204020204" pitchFamily="34" charset="-122"/>
                <a:ea typeface="微软雅黑" panose="020B0503020204020204" pitchFamily="34" charset="-122"/>
              </a:rPr>
              <a:t>添加</a:t>
            </a:r>
            <a:r>
              <a:rPr lang="zh-CN" altLang="en-US" smtClean="0">
                <a:solidFill>
                  <a:schemeClr val="accent3">
                    <a:lumMod val="50000"/>
                  </a:schemeClr>
                </a:solidFill>
                <a:latin typeface="微软雅黑" panose="020B0503020204020204" pitchFamily="34" charset="-122"/>
                <a:ea typeface="微软雅黑" panose="020B0503020204020204" pitchFamily="34" charset="-122"/>
              </a:rPr>
              <a:t>标题</a:t>
            </a:r>
            <a:endParaRPr lang="zh-CN" altLang="en-US">
              <a:solidFill>
                <a:schemeClr val="accent3">
                  <a:lumMod val="50000"/>
                </a:schemeClr>
              </a:solidFill>
              <a:latin typeface="微软雅黑" panose="020B0503020204020204" pitchFamily="34" charset="-122"/>
              <a:ea typeface="微软雅黑" panose="020B0503020204020204" pitchFamily="34" charset="-122"/>
            </a:endParaRPr>
          </a:p>
        </p:txBody>
      </p:sp>
      <p:sp>
        <p:nvSpPr>
          <p:cNvPr id="136" name="TextBox 135"/>
          <p:cNvSpPr txBox="1"/>
          <p:nvPr/>
        </p:nvSpPr>
        <p:spPr>
          <a:xfrm>
            <a:off x="457994" y="3771746"/>
            <a:ext cx="1477522" cy="789691"/>
          </a:xfrm>
          <a:prstGeom prst="rect">
            <a:avLst/>
          </a:prstGeom>
          <a:noFill/>
        </p:spPr>
        <p:txBody>
          <a:bodyPr wrap="square" lIns="68598" tIns="34299" rIns="68598" bIns="34299" rtlCol="0">
            <a:spAutoFit/>
          </a:bodyPr>
          <a:lstStyle/>
          <a:p>
            <a:pPr>
              <a:lnSpc>
                <a:spcPct val="130000"/>
              </a:lnSpc>
            </a:pPr>
            <a:r>
              <a:rPr lang="zh-CN" altLang="en-US" sz="900" b="0" dirty="0">
                <a:solidFill>
                  <a:schemeClr val="accent3">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900" b="0">
                <a:solidFill>
                  <a:schemeClr val="accent3">
                    <a:lumMod val="50000"/>
                  </a:schemeClr>
                </a:solidFill>
                <a:latin typeface="微软雅黑" panose="020B0503020204020204" pitchFamily="34" charset="-122"/>
                <a:ea typeface="微软雅黑" panose="020B0503020204020204" pitchFamily="34" charset="-122"/>
              </a:rPr>
              <a:t>文字。</a:t>
            </a:r>
            <a:endParaRPr lang="zh-CN" altLang="en-US" sz="900" b="0">
              <a:solidFill>
                <a:schemeClr val="accent3">
                  <a:lumMod val="50000"/>
                </a:schemeClr>
              </a:solidFill>
              <a:latin typeface="微软雅黑" panose="020B0503020204020204" pitchFamily="34" charset="-122"/>
              <a:ea typeface="微软雅黑" panose="020B0503020204020204" pitchFamily="34" charset="-122"/>
            </a:endParaRPr>
          </a:p>
        </p:txBody>
      </p:sp>
      <p:sp>
        <p:nvSpPr>
          <p:cNvPr id="137" name="TextBox 136"/>
          <p:cNvSpPr txBox="1"/>
          <p:nvPr/>
        </p:nvSpPr>
        <p:spPr>
          <a:xfrm>
            <a:off x="1025157" y="2310455"/>
            <a:ext cx="1477522" cy="789691"/>
          </a:xfrm>
          <a:prstGeom prst="rect">
            <a:avLst/>
          </a:prstGeom>
          <a:noFill/>
        </p:spPr>
        <p:txBody>
          <a:bodyPr wrap="square" lIns="68598" tIns="34299" rIns="68598" bIns="34299" rtlCol="0">
            <a:spAutoFit/>
          </a:bodyPr>
          <a:lstStyle/>
          <a:p>
            <a:pPr>
              <a:lnSpc>
                <a:spcPct val="130000"/>
              </a:lnSpc>
            </a:pPr>
            <a:r>
              <a:rPr lang="zh-CN" altLang="en-US" sz="900" b="0" dirty="0">
                <a:solidFill>
                  <a:schemeClr val="accent3">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900" b="0">
                <a:solidFill>
                  <a:schemeClr val="accent3">
                    <a:lumMod val="50000"/>
                  </a:schemeClr>
                </a:solidFill>
                <a:latin typeface="微软雅黑" panose="020B0503020204020204" pitchFamily="34" charset="-122"/>
                <a:ea typeface="微软雅黑" panose="020B0503020204020204" pitchFamily="34" charset="-122"/>
              </a:rPr>
              <a:t>文字。</a:t>
            </a:r>
            <a:endParaRPr lang="zh-CN" altLang="en-US" sz="900" b="0">
              <a:solidFill>
                <a:schemeClr val="accent3">
                  <a:lumMod val="50000"/>
                </a:schemeClr>
              </a:solidFill>
              <a:latin typeface="微软雅黑" panose="020B0503020204020204" pitchFamily="34" charset="-122"/>
              <a:ea typeface="微软雅黑" panose="020B0503020204020204" pitchFamily="34" charset="-122"/>
            </a:endParaRPr>
          </a:p>
        </p:txBody>
      </p:sp>
      <p:sp>
        <p:nvSpPr>
          <p:cNvPr id="138" name="TextBox 137"/>
          <p:cNvSpPr txBox="1"/>
          <p:nvPr/>
        </p:nvSpPr>
        <p:spPr>
          <a:xfrm>
            <a:off x="1741289" y="1197358"/>
            <a:ext cx="1477522" cy="789691"/>
          </a:xfrm>
          <a:prstGeom prst="rect">
            <a:avLst/>
          </a:prstGeom>
          <a:noFill/>
        </p:spPr>
        <p:txBody>
          <a:bodyPr wrap="square" lIns="68598" tIns="34299" rIns="68598" bIns="34299" rtlCol="0">
            <a:spAutoFit/>
          </a:bodyPr>
          <a:lstStyle/>
          <a:p>
            <a:pPr>
              <a:lnSpc>
                <a:spcPct val="130000"/>
              </a:lnSpc>
            </a:pPr>
            <a:r>
              <a:rPr lang="zh-CN" altLang="en-US" sz="900" b="0" dirty="0">
                <a:solidFill>
                  <a:schemeClr val="accent3">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900" b="0">
                <a:solidFill>
                  <a:schemeClr val="accent3">
                    <a:lumMod val="50000"/>
                  </a:schemeClr>
                </a:solidFill>
                <a:latin typeface="微软雅黑" panose="020B0503020204020204" pitchFamily="34" charset="-122"/>
                <a:ea typeface="微软雅黑" panose="020B0503020204020204" pitchFamily="34" charset="-122"/>
              </a:rPr>
              <a:t>文字。</a:t>
            </a:r>
            <a:endParaRPr lang="zh-CN" altLang="en-US" sz="900" b="0">
              <a:solidFill>
                <a:schemeClr val="accent3">
                  <a:lumMod val="50000"/>
                </a:schemeClr>
              </a:solidFill>
              <a:latin typeface="微软雅黑" panose="020B0503020204020204" pitchFamily="34" charset="-122"/>
              <a:ea typeface="微软雅黑" panose="020B0503020204020204" pitchFamily="34" charset="-122"/>
            </a:endParaRPr>
          </a:p>
        </p:txBody>
      </p:sp>
      <p:sp>
        <p:nvSpPr>
          <p:cNvPr id="139" name="TextBox 138"/>
          <p:cNvSpPr txBox="1"/>
          <p:nvPr/>
        </p:nvSpPr>
        <p:spPr>
          <a:xfrm>
            <a:off x="6581755" y="2310455"/>
            <a:ext cx="1477522" cy="789691"/>
          </a:xfrm>
          <a:prstGeom prst="rect">
            <a:avLst/>
          </a:prstGeom>
          <a:noFill/>
        </p:spPr>
        <p:txBody>
          <a:bodyPr wrap="square" lIns="68598" tIns="34299" rIns="68598" bIns="34299" rtlCol="0">
            <a:spAutoFit/>
          </a:bodyPr>
          <a:lstStyle/>
          <a:p>
            <a:pPr>
              <a:lnSpc>
                <a:spcPct val="130000"/>
              </a:lnSpc>
            </a:pPr>
            <a:r>
              <a:rPr lang="zh-CN" altLang="en-US" sz="900" b="0" dirty="0">
                <a:solidFill>
                  <a:schemeClr val="accent3">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900" b="0">
                <a:solidFill>
                  <a:schemeClr val="accent3">
                    <a:lumMod val="50000"/>
                  </a:schemeClr>
                </a:solidFill>
                <a:latin typeface="微软雅黑" panose="020B0503020204020204" pitchFamily="34" charset="-122"/>
                <a:ea typeface="微软雅黑" panose="020B0503020204020204" pitchFamily="34" charset="-122"/>
              </a:rPr>
              <a:t>文字。</a:t>
            </a:r>
            <a:endParaRPr lang="zh-CN" altLang="en-US" sz="900" b="0">
              <a:solidFill>
                <a:schemeClr val="accent3">
                  <a:lumMod val="50000"/>
                </a:schemeClr>
              </a:solidFill>
              <a:latin typeface="微软雅黑" panose="020B0503020204020204" pitchFamily="34" charset="-122"/>
              <a:ea typeface="微软雅黑" panose="020B0503020204020204" pitchFamily="34" charset="-122"/>
            </a:endParaRPr>
          </a:p>
        </p:txBody>
      </p:sp>
      <p:sp>
        <p:nvSpPr>
          <p:cNvPr id="140" name="TextBox 139"/>
          <p:cNvSpPr txBox="1"/>
          <p:nvPr/>
        </p:nvSpPr>
        <p:spPr>
          <a:xfrm>
            <a:off x="5973954" y="1197358"/>
            <a:ext cx="1477522" cy="789691"/>
          </a:xfrm>
          <a:prstGeom prst="rect">
            <a:avLst/>
          </a:prstGeom>
          <a:noFill/>
        </p:spPr>
        <p:txBody>
          <a:bodyPr wrap="square" lIns="68598" tIns="34299" rIns="68598" bIns="34299" rtlCol="0">
            <a:spAutoFit/>
          </a:bodyPr>
          <a:lstStyle/>
          <a:p>
            <a:pPr>
              <a:lnSpc>
                <a:spcPct val="130000"/>
              </a:lnSpc>
            </a:pPr>
            <a:r>
              <a:rPr lang="zh-CN" altLang="en-US" sz="900" b="0" dirty="0">
                <a:solidFill>
                  <a:schemeClr val="accent3">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900" b="0">
                <a:solidFill>
                  <a:schemeClr val="accent3">
                    <a:lumMod val="50000"/>
                  </a:schemeClr>
                </a:solidFill>
                <a:latin typeface="微软雅黑" panose="020B0503020204020204" pitchFamily="34" charset="-122"/>
                <a:ea typeface="微软雅黑" panose="020B0503020204020204" pitchFamily="34" charset="-122"/>
              </a:rPr>
              <a:t>文字。</a:t>
            </a:r>
            <a:endParaRPr lang="zh-CN" altLang="en-US" sz="900" b="0">
              <a:solidFill>
                <a:schemeClr val="accent3">
                  <a:lumMod val="50000"/>
                </a:schemeClr>
              </a:solidFill>
              <a:latin typeface="微软雅黑" panose="020B0503020204020204" pitchFamily="34" charset="-122"/>
              <a:ea typeface="微软雅黑" panose="020B0503020204020204" pitchFamily="34" charset="-122"/>
            </a:endParaRPr>
          </a:p>
        </p:txBody>
      </p:sp>
      <p:sp>
        <p:nvSpPr>
          <p:cNvPr id="141" name="TextBox 140"/>
          <p:cNvSpPr txBox="1"/>
          <p:nvPr/>
        </p:nvSpPr>
        <p:spPr>
          <a:xfrm>
            <a:off x="7284046" y="3771746"/>
            <a:ext cx="1477522" cy="789691"/>
          </a:xfrm>
          <a:prstGeom prst="rect">
            <a:avLst/>
          </a:prstGeom>
          <a:noFill/>
        </p:spPr>
        <p:txBody>
          <a:bodyPr wrap="square" lIns="68598" tIns="34299" rIns="68598" bIns="34299" rtlCol="0">
            <a:spAutoFit/>
          </a:bodyPr>
          <a:lstStyle/>
          <a:p>
            <a:pPr>
              <a:lnSpc>
                <a:spcPct val="130000"/>
              </a:lnSpc>
            </a:pPr>
            <a:r>
              <a:rPr lang="zh-CN" altLang="en-US" sz="900" b="0" dirty="0">
                <a:solidFill>
                  <a:schemeClr val="accent3">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900" b="0" dirty="0">
              <a:solidFill>
                <a:schemeClr val="accent3">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55" presetClass="entr" presetSubtype="0" fill="hold" grpId="0" nodeType="afterEffect">
                                  <p:stCondLst>
                                    <p:cond delay="0"/>
                                  </p:stCondLst>
                                  <p:childTnLst>
                                    <p:set>
                                      <p:cBhvr>
                                        <p:cTn id="24" dur="1" fill="hold">
                                          <p:stCondLst>
                                            <p:cond delay="0"/>
                                          </p:stCondLst>
                                        </p:cTn>
                                        <p:tgtEl>
                                          <p:spTgt spid="123"/>
                                        </p:tgtEl>
                                        <p:attrNameLst>
                                          <p:attrName>style.visibility</p:attrName>
                                        </p:attrNameLst>
                                      </p:cBhvr>
                                      <p:to>
                                        <p:strVal val="visible"/>
                                      </p:to>
                                    </p:set>
                                    <p:anim calcmode="lin" valueType="num">
                                      <p:cBhvr>
                                        <p:cTn id="25" dur="1000" fill="hold"/>
                                        <p:tgtEl>
                                          <p:spTgt spid="123"/>
                                        </p:tgtEl>
                                        <p:attrNameLst>
                                          <p:attrName>ppt_w</p:attrName>
                                        </p:attrNameLst>
                                      </p:cBhvr>
                                      <p:tavLst>
                                        <p:tav tm="0">
                                          <p:val>
                                            <p:strVal val="#ppt_w*0.70"/>
                                          </p:val>
                                        </p:tav>
                                        <p:tav tm="100000">
                                          <p:val>
                                            <p:strVal val="#ppt_w"/>
                                          </p:val>
                                        </p:tav>
                                      </p:tavLst>
                                    </p:anim>
                                    <p:anim calcmode="lin" valueType="num">
                                      <p:cBhvr>
                                        <p:cTn id="26" dur="1000" fill="hold"/>
                                        <p:tgtEl>
                                          <p:spTgt spid="123"/>
                                        </p:tgtEl>
                                        <p:attrNameLst>
                                          <p:attrName>ppt_h</p:attrName>
                                        </p:attrNameLst>
                                      </p:cBhvr>
                                      <p:tavLst>
                                        <p:tav tm="0">
                                          <p:val>
                                            <p:strVal val="#ppt_h"/>
                                          </p:val>
                                        </p:tav>
                                        <p:tav tm="100000">
                                          <p:val>
                                            <p:strVal val="#ppt_h"/>
                                          </p:val>
                                        </p:tav>
                                      </p:tavLst>
                                    </p:anim>
                                    <p:animEffect transition="in" filter="fade">
                                      <p:cBhvr>
                                        <p:cTn id="27" dur="1000"/>
                                        <p:tgtEl>
                                          <p:spTgt spid="123"/>
                                        </p:tgtEl>
                                      </p:cBhvr>
                                    </p:animEffect>
                                  </p:childTnLst>
                                </p:cTn>
                              </p:par>
                            </p:childTnLst>
                          </p:cTn>
                        </p:par>
                        <p:par>
                          <p:cTn id="28" fill="hold">
                            <p:stCondLst>
                              <p:cond delay="2500"/>
                            </p:stCondLst>
                            <p:childTnLst>
                              <p:par>
                                <p:cTn id="29" presetID="2" presetClass="entr" presetSubtype="8" decel="100000" fill="hold" grpId="0" nodeType="afterEffect">
                                  <p:stCondLst>
                                    <p:cond delay="0"/>
                                  </p:stCondLst>
                                  <p:childTnLst>
                                    <p:set>
                                      <p:cBhvr>
                                        <p:cTn id="30" dur="1" fill="hold">
                                          <p:stCondLst>
                                            <p:cond delay="0"/>
                                          </p:stCondLst>
                                        </p:cTn>
                                        <p:tgtEl>
                                          <p:spTgt spid="124"/>
                                        </p:tgtEl>
                                        <p:attrNameLst>
                                          <p:attrName>style.visibility</p:attrName>
                                        </p:attrNameLst>
                                      </p:cBhvr>
                                      <p:to>
                                        <p:strVal val="visible"/>
                                      </p:to>
                                    </p:set>
                                    <p:anim calcmode="lin" valueType="num">
                                      <p:cBhvr additive="base">
                                        <p:cTn id="31" dur="500" fill="hold"/>
                                        <p:tgtEl>
                                          <p:spTgt spid="124"/>
                                        </p:tgtEl>
                                        <p:attrNameLst>
                                          <p:attrName>ppt_x</p:attrName>
                                        </p:attrNameLst>
                                      </p:cBhvr>
                                      <p:tavLst>
                                        <p:tav tm="0">
                                          <p:val>
                                            <p:strVal val="0-#ppt_w/2"/>
                                          </p:val>
                                        </p:tav>
                                        <p:tav tm="100000">
                                          <p:val>
                                            <p:strVal val="#ppt_x"/>
                                          </p:val>
                                        </p:tav>
                                      </p:tavLst>
                                    </p:anim>
                                    <p:anim calcmode="lin" valueType="num">
                                      <p:cBhvr additive="base">
                                        <p:cTn id="32" dur="500" fill="hold"/>
                                        <p:tgtEl>
                                          <p:spTgt spid="124"/>
                                        </p:tgtEl>
                                        <p:attrNameLst>
                                          <p:attrName>ppt_y</p:attrName>
                                        </p:attrNameLst>
                                      </p:cBhvr>
                                      <p:tavLst>
                                        <p:tav tm="0">
                                          <p:val>
                                            <p:strVal val="#ppt_y"/>
                                          </p:val>
                                        </p:tav>
                                        <p:tav tm="100000">
                                          <p:val>
                                            <p:strVal val="#ppt_y"/>
                                          </p:val>
                                        </p:tav>
                                      </p:tavLst>
                                    </p:anim>
                                  </p:childTnLst>
                                </p:cTn>
                              </p:par>
                              <p:par>
                                <p:cTn id="33" presetID="8" presetClass="emph" presetSubtype="0" repeatCount="indefinite" fill="hold" grpId="1" nodeType="withEffect">
                                  <p:stCondLst>
                                    <p:cond delay="0"/>
                                  </p:stCondLst>
                                  <p:childTnLst>
                                    <p:animRot by="86400000">
                                      <p:cBhvr>
                                        <p:cTn id="34" dur="8000" fill="hold"/>
                                        <p:tgtEl>
                                          <p:spTgt spid="124"/>
                                        </p:tgtEl>
                                        <p:attrNameLst>
                                          <p:attrName>r</p:attrName>
                                        </p:attrNameLst>
                                      </p:cBhvr>
                                    </p:animRot>
                                  </p:childTnLst>
                                </p:cTn>
                              </p:par>
                              <p:par>
                                <p:cTn id="35" presetID="44" presetClass="path" presetSubtype="0" fill="hold" grpId="2" nodeType="withEffect">
                                  <p:stCondLst>
                                    <p:cond delay="0"/>
                                  </p:stCondLst>
                                  <p:childTnLst>
                                    <p:animMotion origin="layout" path="M 2.24827E-6 -1.48148E-6 C 2.24827E-6 0.00023 0.05002 -0.50208 0.19851 -0.50856 C 0.34714 -0.51481 0.39156 -0.08588 0.40068 -1.48148E-6 " pathEditMode="relative" rAng="0" ptsTypes="fsf">
                                      <p:cBhvr>
                                        <p:cTn id="36" dur="2000" fill="hold"/>
                                        <p:tgtEl>
                                          <p:spTgt spid="124"/>
                                        </p:tgtEl>
                                        <p:attrNameLst>
                                          <p:attrName>ppt_x</p:attrName>
                                          <p:attrName>ppt_y</p:attrName>
                                        </p:attrNameLst>
                                      </p:cBhvr>
                                      <p:rCtr x="20034" y="-25741"/>
                                    </p:animMotion>
                                  </p:childTnLst>
                                </p:cTn>
                              </p:par>
                              <p:par>
                                <p:cTn id="37" presetID="10" presetClass="entr" presetSubtype="0" fill="hold" grpId="0" nodeType="withEffect">
                                  <p:stCondLst>
                                    <p:cond delay="400"/>
                                  </p:stCondLst>
                                  <p:childTnLst>
                                    <p:set>
                                      <p:cBhvr>
                                        <p:cTn id="38" dur="1" fill="hold">
                                          <p:stCondLst>
                                            <p:cond delay="0"/>
                                          </p:stCondLst>
                                        </p:cTn>
                                        <p:tgtEl>
                                          <p:spTgt spid="125"/>
                                        </p:tgtEl>
                                        <p:attrNameLst>
                                          <p:attrName>style.visibility</p:attrName>
                                        </p:attrNameLst>
                                      </p:cBhvr>
                                      <p:to>
                                        <p:strVal val="visible"/>
                                      </p:to>
                                    </p:set>
                                    <p:animEffect transition="in" filter="fade">
                                      <p:cBhvr>
                                        <p:cTn id="39" dur="500"/>
                                        <p:tgtEl>
                                          <p:spTgt spid="125"/>
                                        </p:tgtEl>
                                      </p:cBhvr>
                                    </p:animEffect>
                                  </p:childTnLst>
                                </p:cTn>
                              </p:par>
                              <p:par>
                                <p:cTn id="40" presetID="10" presetClass="entr" presetSubtype="0" fill="hold" grpId="0" nodeType="withEffect">
                                  <p:stCondLst>
                                    <p:cond delay="400"/>
                                  </p:stCondLst>
                                  <p:childTnLst>
                                    <p:set>
                                      <p:cBhvr>
                                        <p:cTn id="41" dur="1" fill="hold">
                                          <p:stCondLst>
                                            <p:cond delay="0"/>
                                          </p:stCondLst>
                                        </p:cTn>
                                        <p:tgtEl>
                                          <p:spTgt spid="131"/>
                                        </p:tgtEl>
                                        <p:attrNameLst>
                                          <p:attrName>style.visibility</p:attrName>
                                        </p:attrNameLst>
                                      </p:cBhvr>
                                      <p:to>
                                        <p:strVal val="visible"/>
                                      </p:to>
                                    </p:set>
                                    <p:animEffect transition="in" filter="fade">
                                      <p:cBhvr>
                                        <p:cTn id="42" dur="500"/>
                                        <p:tgtEl>
                                          <p:spTgt spid="131"/>
                                        </p:tgtEl>
                                      </p:cBhvr>
                                    </p:animEffect>
                                  </p:childTnLst>
                                </p:cTn>
                              </p:par>
                              <p:par>
                                <p:cTn id="43" presetID="8" presetClass="emph" presetSubtype="0" repeatCount="indefinite" fill="hold" grpId="1" nodeType="withEffect">
                                  <p:stCondLst>
                                    <p:cond delay="0"/>
                                  </p:stCondLst>
                                  <p:childTnLst>
                                    <p:animRot by="86400000">
                                      <p:cBhvr>
                                        <p:cTn id="44" dur="8000" fill="hold"/>
                                        <p:tgtEl>
                                          <p:spTgt spid="125"/>
                                        </p:tgtEl>
                                        <p:attrNameLst>
                                          <p:attrName>r</p:attrName>
                                        </p:attrNameLst>
                                      </p:cBhvr>
                                    </p:animRot>
                                  </p:childTnLst>
                                </p:cTn>
                              </p:par>
                              <p:par>
                                <p:cTn id="45" presetID="10" presetClass="entr" presetSubtype="0" fill="hold" grpId="0" nodeType="withEffect">
                                  <p:stCondLst>
                                    <p:cond delay="800"/>
                                  </p:stCondLst>
                                  <p:childTnLst>
                                    <p:set>
                                      <p:cBhvr>
                                        <p:cTn id="46" dur="1" fill="hold">
                                          <p:stCondLst>
                                            <p:cond delay="0"/>
                                          </p:stCondLst>
                                        </p:cTn>
                                        <p:tgtEl>
                                          <p:spTgt spid="126"/>
                                        </p:tgtEl>
                                        <p:attrNameLst>
                                          <p:attrName>style.visibility</p:attrName>
                                        </p:attrNameLst>
                                      </p:cBhvr>
                                      <p:to>
                                        <p:strVal val="visible"/>
                                      </p:to>
                                    </p:set>
                                    <p:animEffect transition="in" filter="fade">
                                      <p:cBhvr>
                                        <p:cTn id="47" dur="500"/>
                                        <p:tgtEl>
                                          <p:spTgt spid="126"/>
                                        </p:tgtEl>
                                      </p:cBhvr>
                                    </p:animEffect>
                                  </p:childTnLst>
                                </p:cTn>
                              </p:par>
                              <p:par>
                                <p:cTn id="48" presetID="10" presetClass="entr" presetSubtype="0" fill="hold" grpId="0" nodeType="withEffect">
                                  <p:stCondLst>
                                    <p:cond delay="800"/>
                                  </p:stCondLst>
                                  <p:childTnLst>
                                    <p:set>
                                      <p:cBhvr>
                                        <p:cTn id="49" dur="1" fill="hold">
                                          <p:stCondLst>
                                            <p:cond delay="0"/>
                                          </p:stCondLst>
                                        </p:cTn>
                                        <p:tgtEl>
                                          <p:spTgt spid="132"/>
                                        </p:tgtEl>
                                        <p:attrNameLst>
                                          <p:attrName>style.visibility</p:attrName>
                                        </p:attrNameLst>
                                      </p:cBhvr>
                                      <p:to>
                                        <p:strVal val="visible"/>
                                      </p:to>
                                    </p:set>
                                    <p:animEffect transition="in" filter="fade">
                                      <p:cBhvr>
                                        <p:cTn id="50" dur="500"/>
                                        <p:tgtEl>
                                          <p:spTgt spid="132"/>
                                        </p:tgtEl>
                                      </p:cBhvr>
                                    </p:animEffect>
                                  </p:childTnLst>
                                </p:cTn>
                              </p:par>
                              <p:par>
                                <p:cTn id="51" presetID="8" presetClass="emph" presetSubtype="0" repeatCount="indefinite" fill="hold" grpId="1" nodeType="withEffect">
                                  <p:stCondLst>
                                    <p:cond delay="0"/>
                                  </p:stCondLst>
                                  <p:childTnLst>
                                    <p:animRot by="86400000">
                                      <p:cBhvr>
                                        <p:cTn id="52" dur="8000" fill="hold"/>
                                        <p:tgtEl>
                                          <p:spTgt spid="126"/>
                                        </p:tgtEl>
                                        <p:attrNameLst>
                                          <p:attrName>r</p:attrName>
                                        </p:attrNameLst>
                                      </p:cBhvr>
                                    </p:animRot>
                                  </p:childTnLst>
                                </p:cTn>
                              </p:par>
                              <p:par>
                                <p:cTn id="53" presetID="10" presetClass="entr" presetSubtype="0" fill="hold" grpId="0" nodeType="withEffect">
                                  <p:stCondLst>
                                    <p:cond delay="1200"/>
                                  </p:stCondLst>
                                  <p:childTnLst>
                                    <p:set>
                                      <p:cBhvr>
                                        <p:cTn id="54" dur="1" fill="hold">
                                          <p:stCondLst>
                                            <p:cond delay="0"/>
                                          </p:stCondLst>
                                        </p:cTn>
                                        <p:tgtEl>
                                          <p:spTgt spid="127"/>
                                        </p:tgtEl>
                                        <p:attrNameLst>
                                          <p:attrName>style.visibility</p:attrName>
                                        </p:attrNameLst>
                                      </p:cBhvr>
                                      <p:to>
                                        <p:strVal val="visible"/>
                                      </p:to>
                                    </p:set>
                                    <p:animEffect transition="in" filter="fade">
                                      <p:cBhvr>
                                        <p:cTn id="55" dur="500"/>
                                        <p:tgtEl>
                                          <p:spTgt spid="127"/>
                                        </p:tgtEl>
                                      </p:cBhvr>
                                    </p:animEffect>
                                  </p:childTnLst>
                                </p:cTn>
                              </p:par>
                              <p:par>
                                <p:cTn id="56" presetID="10" presetClass="entr" presetSubtype="0" fill="hold" grpId="0" nodeType="withEffect">
                                  <p:stCondLst>
                                    <p:cond delay="1200"/>
                                  </p:stCondLst>
                                  <p:childTnLst>
                                    <p:set>
                                      <p:cBhvr>
                                        <p:cTn id="57" dur="1" fill="hold">
                                          <p:stCondLst>
                                            <p:cond delay="0"/>
                                          </p:stCondLst>
                                        </p:cTn>
                                        <p:tgtEl>
                                          <p:spTgt spid="133"/>
                                        </p:tgtEl>
                                        <p:attrNameLst>
                                          <p:attrName>style.visibility</p:attrName>
                                        </p:attrNameLst>
                                      </p:cBhvr>
                                      <p:to>
                                        <p:strVal val="visible"/>
                                      </p:to>
                                    </p:set>
                                    <p:animEffect transition="in" filter="fade">
                                      <p:cBhvr>
                                        <p:cTn id="58" dur="500"/>
                                        <p:tgtEl>
                                          <p:spTgt spid="133"/>
                                        </p:tgtEl>
                                      </p:cBhvr>
                                    </p:animEffect>
                                  </p:childTnLst>
                                </p:cTn>
                              </p:par>
                              <p:par>
                                <p:cTn id="59" presetID="8" presetClass="emph" presetSubtype="0" repeatCount="indefinite" fill="hold" grpId="1" nodeType="withEffect">
                                  <p:stCondLst>
                                    <p:cond delay="0"/>
                                  </p:stCondLst>
                                  <p:childTnLst>
                                    <p:animRot by="86400000">
                                      <p:cBhvr>
                                        <p:cTn id="60" dur="8000" fill="hold"/>
                                        <p:tgtEl>
                                          <p:spTgt spid="127"/>
                                        </p:tgtEl>
                                        <p:attrNameLst>
                                          <p:attrName>r</p:attrName>
                                        </p:attrNameLst>
                                      </p:cBhvr>
                                    </p:animRot>
                                  </p:childTnLst>
                                </p:cTn>
                              </p:par>
                              <p:par>
                                <p:cTn id="61" presetID="10" presetClass="entr" presetSubtype="0" fill="hold" grpId="0" nodeType="withEffect">
                                  <p:stCondLst>
                                    <p:cond delay="1600"/>
                                  </p:stCondLst>
                                  <p:childTnLst>
                                    <p:set>
                                      <p:cBhvr>
                                        <p:cTn id="62" dur="1" fill="hold">
                                          <p:stCondLst>
                                            <p:cond delay="0"/>
                                          </p:stCondLst>
                                        </p:cTn>
                                        <p:tgtEl>
                                          <p:spTgt spid="128"/>
                                        </p:tgtEl>
                                        <p:attrNameLst>
                                          <p:attrName>style.visibility</p:attrName>
                                        </p:attrNameLst>
                                      </p:cBhvr>
                                      <p:to>
                                        <p:strVal val="visible"/>
                                      </p:to>
                                    </p:set>
                                    <p:animEffect transition="in" filter="fade">
                                      <p:cBhvr>
                                        <p:cTn id="63" dur="500"/>
                                        <p:tgtEl>
                                          <p:spTgt spid="128"/>
                                        </p:tgtEl>
                                      </p:cBhvr>
                                    </p:animEffect>
                                  </p:childTnLst>
                                </p:cTn>
                              </p:par>
                              <p:par>
                                <p:cTn id="64" presetID="10" presetClass="entr" presetSubtype="0" fill="hold" grpId="0" nodeType="withEffect">
                                  <p:stCondLst>
                                    <p:cond delay="1600"/>
                                  </p:stCondLst>
                                  <p:childTnLst>
                                    <p:set>
                                      <p:cBhvr>
                                        <p:cTn id="65" dur="1" fill="hold">
                                          <p:stCondLst>
                                            <p:cond delay="0"/>
                                          </p:stCondLst>
                                        </p:cTn>
                                        <p:tgtEl>
                                          <p:spTgt spid="134"/>
                                        </p:tgtEl>
                                        <p:attrNameLst>
                                          <p:attrName>style.visibility</p:attrName>
                                        </p:attrNameLst>
                                      </p:cBhvr>
                                      <p:to>
                                        <p:strVal val="visible"/>
                                      </p:to>
                                    </p:set>
                                    <p:animEffect transition="in" filter="fade">
                                      <p:cBhvr>
                                        <p:cTn id="66" dur="500"/>
                                        <p:tgtEl>
                                          <p:spTgt spid="134"/>
                                        </p:tgtEl>
                                      </p:cBhvr>
                                    </p:animEffect>
                                  </p:childTnLst>
                                </p:cTn>
                              </p:par>
                              <p:par>
                                <p:cTn id="67" presetID="8" presetClass="emph" presetSubtype="0" repeatCount="indefinite" fill="hold" grpId="1" nodeType="withEffect">
                                  <p:stCondLst>
                                    <p:cond delay="0"/>
                                  </p:stCondLst>
                                  <p:childTnLst>
                                    <p:animRot by="86400000">
                                      <p:cBhvr>
                                        <p:cTn id="68" dur="8000" fill="hold"/>
                                        <p:tgtEl>
                                          <p:spTgt spid="128"/>
                                        </p:tgtEl>
                                        <p:attrNameLst>
                                          <p:attrName>r</p:attrName>
                                        </p:attrNameLst>
                                      </p:cBhvr>
                                    </p:animRot>
                                  </p:childTnLst>
                                </p:cTn>
                              </p:par>
                              <p:par>
                                <p:cTn id="69" presetID="10" presetClass="entr" presetSubtype="0" fill="hold" grpId="0" nodeType="withEffect">
                                  <p:stCondLst>
                                    <p:cond delay="2000"/>
                                  </p:stCondLst>
                                  <p:childTnLst>
                                    <p:set>
                                      <p:cBhvr>
                                        <p:cTn id="70" dur="1" fill="hold">
                                          <p:stCondLst>
                                            <p:cond delay="0"/>
                                          </p:stCondLst>
                                        </p:cTn>
                                        <p:tgtEl>
                                          <p:spTgt spid="129"/>
                                        </p:tgtEl>
                                        <p:attrNameLst>
                                          <p:attrName>style.visibility</p:attrName>
                                        </p:attrNameLst>
                                      </p:cBhvr>
                                      <p:to>
                                        <p:strVal val="visible"/>
                                      </p:to>
                                    </p:set>
                                    <p:animEffect transition="in" filter="fade">
                                      <p:cBhvr>
                                        <p:cTn id="71" dur="500"/>
                                        <p:tgtEl>
                                          <p:spTgt spid="129"/>
                                        </p:tgtEl>
                                      </p:cBhvr>
                                    </p:animEffect>
                                  </p:childTnLst>
                                </p:cTn>
                              </p:par>
                              <p:par>
                                <p:cTn id="72" presetID="10" presetClass="entr" presetSubtype="0" fill="hold" grpId="0" nodeType="withEffect">
                                  <p:stCondLst>
                                    <p:cond delay="2000"/>
                                  </p:stCondLst>
                                  <p:childTnLst>
                                    <p:set>
                                      <p:cBhvr>
                                        <p:cTn id="73" dur="1" fill="hold">
                                          <p:stCondLst>
                                            <p:cond delay="0"/>
                                          </p:stCondLst>
                                        </p:cTn>
                                        <p:tgtEl>
                                          <p:spTgt spid="135"/>
                                        </p:tgtEl>
                                        <p:attrNameLst>
                                          <p:attrName>style.visibility</p:attrName>
                                        </p:attrNameLst>
                                      </p:cBhvr>
                                      <p:to>
                                        <p:strVal val="visible"/>
                                      </p:to>
                                    </p:set>
                                    <p:animEffect transition="in" filter="fade">
                                      <p:cBhvr>
                                        <p:cTn id="74" dur="500"/>
                                        <p:tgtEl>
                                          <p:spTgt spid="135"/>
                                        </p:tgtEl>
                                      </p:cBhvr>
                                    </p:animEffect>
                                  </p:childTnLst>
                                </p:cTn>
                              </p:par>
                              <p:par>
                                <p:cTn id="75" presetID="8" presetClass="emph" presetSubtype="0" repeatCount="indefinite" fill="hold" grpId="1" nodeType="withEffect">
                                  <p:stCondLst>
                                    <p:cond delay="0"/>
                                  </p:stCondLst>
                                  <p:childTnLst>
                                    <p:animRot by="86400000">
                                      <p:cBhvr>
                                        <p:cTn id="76" dur="8000" fill="hold"/>
                                        <p:tgtEl>
                                          <p:spTgt spid="129"/>
                                        </p:tgtEl>
                                        <p:attrNameLst>
                                          <p:attrName>r</p:attrName>
                                        </p:attrNameLst>
                                      </p:cBhvr>
                                    </p:animRot>
                                  </p:childTnLst>
                                </p:cTn>
                              </p:par>
                              <p:par>
                                <p:cTn id="77" presetID="63" presetClass="path" presetSubtype="0" accel="50000" decel="50000" fill="hold" grpId="3" nodeType="withEffect">
                                  <p:stCondLst>
                                    <p:cond delay="2000"/>
                                  </p:stCondLst>
                                  <p:childTnLst>
                                    <p:animMotion origin="layout" path="M -4.16667E-7 6.35838E-7 L 0.40052 6.35838E-7 " pathEditMode="relative" rAng="0" ptsTypes="AA">
                                      <p:cBhvr>
                                        <p:cTn id="78" dur="1000" spd="-100000" fill="hold"/>
                                        <p:tgtEl>
                                          <p:spTgt spid="124"/>
                                        </p:tgtEl>
                                        <p:attrNameLst>
                                          <p:attrName>ppt_x</p:attrName>
                                          <p:attrName>ppt_y</p:attrName>
                                        </p:attrNameLst>
                                      </p:cBhvr>
                                      <p:rCtr x="20026" y="0"/>
                                    </p:animMotion>
                                  </p:childTnLst>
                                </p:cTn>
                              </p:par>
                              <p:par>
                                <p:cTn id="79" presetID="10" presetClass="entr" presetSubtype="0" fill="hold" grpId="0" nodeType="withEffect">
                                  <p:stCondLst>
                                    <p:cond delay="2800"/>
                                  </p:stCondLst>
                                  <p:childTnLst>
                                    <p:set>
                                      <p:cBhvr>
                                        <p:cTn id="80" dur="1" fill="hold">
                                          <p:stCondLst>
                                            <p:cond delay="0"/>
                                          </p:stCondLst>
                                        </p:cTn>
                                        <p:tgtEl>
                                          <p:spTgt spid="130"/>
                                        </p:tgtEl>
                                        <p:attrNameLst>
                                          <p:attrName>style.visibility</p:attrName>
                                        </p:attrNameLst>
                                      </p:cBhvr>
                                      <p:to>
                                        <p:strVal val="visible"/>
                                      </p:to>
                                    </p:set>
                                    <p:animEffect transition="in" filter="fade">
                                      <p:cBhvr>
                                        <p:cTn id="81" dur="500"/>
                                        <p:tgtEl>
                                          <p:spTgt spid="130"/>
                                        </p:tgtEl>
                                      </p:cBhvr>
                                    </p:animEffect>
                                  </p:childTnLst>
                                </p:cTn>
                              </p:par>
                              <p:par>
                                <p:cTn id="82" presetID="12" presetClass="entr" presetSubtype="2" fill="hold" grpId="0" nodeType="withEffect">
                                  <p:stCondLst>
                                    <p:cond delay="2800"/>
                                  </p:stCondLst>
                                  <p:childTnLst>
                                    <p:set>
                                      <p:cBhvr>
                                        <p:cTn id="83" dur="1" fill="hold">
                                          <p:stCondLst>
                                            <p:cond delay="0"/>
                                          </p:stCondLst>
                                        </p:cTn>
                                        <p:tgtEl>
                                          <p:spTgt spid="136"/>
                                        </p:tgtEl>
                                        <p:attrNameLst>
                                          <p:attrName>style.visibility</p:attrName>
                                        </p:attrNameLst>
                                      </p:cBhvr>
                                      <p:to>
                                        <p:strVal val="visible"/>
                                      </p:to>
                                    </p:set>
                                    <p:anim calcmode="lin" valueType="num">
                                      <p:cBhvr additive="base">
                                        <p:cTn id="84" dur="500"/>
                                        <p:tgtEl>
                                          <p:spTgt spid="136"/>
                                        </p:tgtEl>
                                        <p:attrNameLst>
                                          <p:attrName>ppt_x</p:attrName>
                                        </p:attrNameLst>
                                      </p:cBhvr>
                                      <p:tavLst>
                                        <p:tav tm="0">
                                          <p:val>
                                            <p:strVal val="#ppt_x+#ppt_w*1.125000"/>
                                          </p:val>
                                        </p:tav>
                                        <p:tav tm="100000">
                                          <p:val>
                                            <p:strVal val="#ppt_x"/>
                                          </p:val>
                                        </p:tav>
                                      </p:tavLst>
                                    </p:anim>
                                    <p:animEffect transition="in" filter="wipe(left)">
                                      <p:cBhvr>
                                        <p:cTn id="85" dur="500"/>
                                        <p:tgtEl>
                                          <p:spTgt spid="136"/>
                                        </p:tgtEl>
                                      </p:cBhvr>
                                    </p:animEffect>
                                  </p:childTnLst>
                                </p:cTn>
                              </p:par>
                              <p:par>
                                <p:cTn id="86" presetID="12" presetClass="entr" presetSubtype="2" fill="hold" grpId="0" nodeType="withEffect">
                                  <p:stCondLst>
                                    <p:cond delay="2800"/>
                                  </p:stCondLst>
                                  <p:childTnLst>
                                    <p:set>
                                      <p:cBhvr>
                                        <p:cTn id="87" dur="1" fill="hold">
                                          <p:stCondLst>
                                            <p:cond delay="0"/>
                                          </p:stCondLst>
                                        </p:cTn>
                                        <p:tgtEl>
                                          <p:spTgt spid="137"/>
                                        </p:tgtEl>
                                        <p:attrNameLst>
                                          <p:attrName>style.visibility</p:attrName>
                                        </p:attrNameLst>
                                      </p:cBhvr>
                                      <p:to>
                                        <p:strVal val="visible"/>
                                      </p:to>
                                    </p:set>
                                    <p:anim calcmode="lin" valueType="num">
                                      <p:cBhvr additive="base">
                                        <p:cTn id="88" dur="500"/>
                                        <p:tgtEl>
                                          <p:spTgt spid="137"/>
                                        </p:tgtEl>
                                        <p:attrNameLst>
                                          <p:attrName>ppt_x</p:attrName>
                                        </p:attrNameLst>
                                      </p:cBhvr>
                                      <p:tavLst>
                                        <p:tav tm="0">
                                          <p:val>
                                            <p:strVal val="#ppt_x+#ppt_w*1.125000"/>
                                          </p:val>
                                        </p:tav>
                                        <p:tav tm="100000">
                                          <p:val>
                                            <p:strVal val="#ppt_x"/>
                                          </p:val>
                                        </p:tav>
                                      </p:tavLst>
                                    </p:anim>
                                    <p:animEffect transition="in" filter="wipe(left)">
                                      <p:cBhvr>
                                        <p:cTn id="89" dur="500"/>
                                        <p:tgtEl>
                                          <p:spTgt spid="137"/>
                                        </p:tgtEl>
                                      </p:cBhvr>
                                    </p:animEffect>
                                  </p:childTnLst>
                                </p:cTn>
                              </p:par>
                              <p:par>
                                <p:cTn id="90" presetID="12" presetClass="entr" presetSubtype="2" fill="hold" grpId="0" nodeType="withEffect">
                                  <p:stCondLst>
                                    <p:cond delay="2800"/>
                                  </p:stCondLst>
                                  <p:childTnLst>
                                    <p:set>
                                      <p:cBhvr>
                                        <p:cTn id="91" dur="1" fill="hold">
                                          <p:stCondLst>
                                            <p:cond delay="0"/>
                                          </p:stCondLst>
                                        </p:cTn>
                                        <p:tgtEl>
                                          <p:spTgt spid="138"/>
                                        </p:tgtEl>
                                        <p:attrNameLst>
                                          <p:attrName>style.visibility</p:attrName>
                                        </p:attrNameLst>
                                      </p:cBhvr>
                                      <p:to>
                                        <p:strVal val="visible"/>
                                      </p:to>
                                    </p:set>
                                    <p:anim calcmode="lin" valueType="num">
                                      <p:cBhvr additive="base">
                                        <p:cTn id="92" dur="500"/>
                                        <p:tgtEl>
                                          <p:spTgt spid="138"/>
                                        </p:tgtEl>
                                        <p:attrNameLst>
                                          <p:attrName>ppt_x</p:attrName>
                                        </p:attrNameLst>
                                      </p:cBhvr>
                                      <p:tavLst>
                                        <p:tav tm="0">
                                          <p:val>
                                            <p:strVal val="#ppt_x+#ppt_w*1.125000"/>
                                          </p:val>
                                        </p:tav>
                                        <p:tav tm="100000">
                                          <p:val>
                                            <p:strVal val="#ppt_x"/>
                                          </p:val>
                                        </p:tav>
                                      </p:tavLst>
                                    </p:anim>
                                    <p:animEffect transition="in" filter="wipe(left)">
                                      <p:cBhvr>
                                        <p:cTn id="93" dur="500"/>
                                        <p:tgtEl>
                                          <p:spTgt spid="138"/>
                                        </p:tgtEl>
                                      </p:cBhvr>
                                    </p:animEffect>
                                  </p:childTnLst>
                                </p:cTn>
                              </p:par>
                              <p:par>
                                <p:cTn id="94" presetID="12" presetClass="entr" presetSubtype="8" fill="hold" grpId="0" nodeType="withEffect">
                                  <p:stCondLst>
                                    <p:cond delay="2800"/>
                                  </p:stCondLst>
                                  <p:childTnLst>
                                    <p:set>
                                      <p:cBhvr>
                                        <p:cTn id="95" dur="1" fill="hold">
                                          <p:stCondLst>
                                            <p:cond delay="0"/>
                                          </p:stCondLst>
                                        </p:cTn>
                                        <p:tgtEl>
                                          <p:spTgt spid="139"/>
                                        </p:tgtEl>
                                        <p:attrNameLst>
                                          <p:attrName>style.visibility</p:attrName>
                                        </p:attrNameLst>
                                      </p:cBhvr>
                                      <p:to>
                                        <p:strVal val="visible"/>
                                      </p:to>
                                    </p:set>
                                    <p:anim calcmode="lin" valueType="num">
                                      <p:cBhvr additive="base">
                                        <p:cTn id="96" dur="500"/>
                                        <p:tgtEl>
                                          <p:spTgt spid="139"/>
                                        </p:tgtEl>
                                        <p:attrNameLst>
                                          <p:attrName>ppt_x</p:attrName>
                                        </p:attrNameLst>
                                      </p:cBhvr>
                                      <p:tavLst>
                                        <p:tav tm="0">
                                          <p:val>
                                            <p:strVal val="#ppt_x-#ppt_w*1.125000"/>
                                          </p:val>
                                        </p:tav>
                                        <p:tav tm="100000">
                                          <p:val>
                                            <p:strVal val="#ppt_x"/>
                                          </p:val>
                                        </p:tav>
                                      </p:tavLst>
                                    </p:anim>
                                    <p:animEffect transition="in" filter="wipe(right)">
                                      <p:cBhvr>
                                        <p:cTn id="97" dur="500"/>
                                        <p:tgtEl>
                                          <p:spTgt spid="139"/>
                                        </p:tgtEl>
                                      </p:cBhvr>
                                    </p:animEffect>
                                  </p:childTnLst>
                                </p:cTn>
                              </p:par>
                              <p:par>
                                <p:cTn id="98" presetID="12" presetClass="entr" presetSubtype="8" fill="hold" grpId="0" nodeType="withEffect">
                                  <p:stCondLst>
                                    <p:cond delay="2800"/>
                                  </p:stCondLst>
                                  <p:childTnLst>
                                    <p:set>
                                      <p:cBhvr>
                                        <p:cTn id="99" dur="1" fill="hold">
                                          <p:stCondLst>
                                            <p:cond delay="0"/>
                                          </p:stCondLst>
                                        </p:cTn>
                                        <p:tgtEl>
                                          <p:spTgt spid="140"/>
                                        </p:tgtEl>
                                        <p:attrNameLst>
                                          <p:attrName>style.visibility</p:attrName>
                                        </p:attrNameLst>
                                      </p:cBhvr>
                                      <p:to>
                                        <p:strVal val="visible"/>
                                      </p:to>
                                    </p:set>
                                    <p:anim calcmode="lin" valueType="num">
                                      <p:cBhvr additive="base">
                                        <p:cTn id="100" dur="500"/>
                                        <p:tgtEl>
                                          <p:spTgt spid="140"/>
                                        </p:tgtEl>
                                        <p:attrNameLst>
                                          <p:attrName>ppt_x</p:attrName>
                                        </p:attrNameLst>
                                      </p:cBhvr>
                                      <p:tavLst>
                                        <p:tav tm="0">
                                          <p:val>
                                            <p:strVal val="#ppt_x-#ppt_w*1.125000"/>
                                          </p:val>
                                        </p:tav>
                                        <p:tav tm="100000">
                                          <p:val>
                                            <p:strVal val="#ppt_x"/>
                                          </p:val>
                                        </p:tav>
                                      </p:tavLst>
                                    </p:anim>
                                    <p:animEffect transition="in" filter="wipe(right)">
                                      <p:cBhvr>
                                        <p:cTn id="101" dur="500"/>
                                        <p:tgtEl>
                                          <p:spTgt spid="140"/>
                                        </p:tgtEl>
                                      </p:cBhvr>
                                    </p:animEffect>
                                  </p:childTnLst>
                                </p:cTn>
                              </p:par>
                              <p:par>
                                <p:cTn id="102" presetID="12" presetClass="entr" presetSubtype="8" fill="hold" grpId="0" nodeType="withEffect">
                                  <p:stCondLst>
                                    <p:cond delay="2800"/>
                                  </p:stCondLst>
                                  <p:childTnLst>
                                    <p:set>
                                      <p:cBhvr>
                                        <p:cTn id="103" dur="1" fill="hold">
                                          <p:stCondLst>
                                            <p:cond delay="0"/>
                                          </p:stCondLst>
                                        </p:cTn>
                                        <p:tgtEl>
                                          <p:spTgt spid="141"/>
                                        </p:tgtEl>
                                        <p:attrNameLst>
                                          <p:attrName>style.visibility</p:attrName>
                                        </p:attrNameLst>
                                      </p:cBhvr>
                                      <p:to>
                                        <p:strVal val="visible"/>
                                      </p:to>
                                    </p:set>
                                    <p:anim calcmode="lin" valueType="num">
                                      <p:cBhvr additive="base">
                                        <p:cTn id="104" dur="500"/>
                                        <p:tgtEl>
                                          <p:spTgt spid="141"/>
                                        </p:tgtEl>
                                        <p:attrNameLst>
                                          <p:attrName>ppt_x</p:attrName>
                                        </p:attrNameLst>
                                      </p:cBhvr>
                                      <p:tavLst>
                                        <p:tav tm="0">
                                          <p:val>
                                            <p:strVal val="#ppt_x-#ppt_w*1.125000"/>
                                          </p:val>
                                        </p:tav>
                                        <p:tav tm="100000">
                                          <p:val>
                                            <p:strVal val="#ppt_x"/>
                                          </p:val>
                                        </p:tav>
                                      </p:tavLst>
                                    </p:anim>
                                    <p:animEffect transition="in" filter="wipe(right)">
                                      <p:cBhvr>
                                        <p:cTn id="105"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123" grpId="0"/>
      <p:bldP spid="124" grpId="0" animBg="1"/>
      <p:bldP spid="124" grpId="1" animBg="1"/>
      <p:bldP spid="124" grpId="2" animBg="1"/>
      <p:bldP spid="124" grpId="3"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p:bldP spid="131" grpId="0"/>
      <p:bldP spid="132" grpId="0"/>
      <p:bldP spid="133" grpId="0"/>
      <p:bldP spid="134" grpId="0"/>
      <p:bldP spid="135" grpId="0"/>
      <p:bldP spid="136" grpId="0"/>
      <p:bldP spid="137" grpId="0"/>
      <p:bldP spid="138" grpId="0"/>
      <p:bldP spid="139" grpId="0"/>
      <p:bldP spid="140" grpId="0"/>
      <p:bldP spid="141"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 name="矩形 28"/>
          <p:cNvSpPr>
            <a:spLocks noChangeArrowheads="1"/>
          </p:cNvSpPr>
          <p:nvPr/>
        </p:nvSpPr>
        <p:spPr bwMode="auto">
          <a:xfrm>
            <a:off x="0" y="5010944"/>
            <a:ext cx="9145588" cy="152400"/>
          </a:xfrm>
          <a:prstGeom prst="rect">
            <a:avLst/>
          </a:prstGeom>
          <a:solidFill>
            <a:srgbClr val="0067B4"/>
          </a:solidFill>
          <a:ln>
            <a:noFill/>
          </a:ln>
        </p:spPr>
        <p:txBody>
          <a:bodyPr vert="horz" wrap="square" lIns="91432" tIns="45716" rIns="91432" bIns="45716"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7" name="矩形 3"/>
          <p:cNvSpPr>
            <a:spLocks noChangeArrowheads="1"/>
          </p:cNvSpPr>
          <p:nvPr/>
        </p:nvSpPr>
        <p:spPr bwMode="auto">
          <a:xfrm>
            <a:off x="1145443" y="200077"/>
            <a:ext cx="3070053" cy="4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spcBef>
                <a:spcPct val="0"/>
              </a:spcBef>
              <a:buNone/>
            </a:pPr>
            <a:r>
              <a:rPr lang="zh-CN" altLang="en-US" sz="2500" b="1" dirty="0" smtClean="0">
                <a:solidFill>
                  <a:srgbClr val="0067B4"/>
                </a:solidFill>
                <a:latin typeface="Arial" panose="020B0604020202020204" pitchFamily="34" charset="0"/>
                <a:cs typeface="Arial" panose="020B0604020202020204" pitchFamily="34" charset="0"/>
              </a:rPr>
              <a:t>年度完成的主要工作</a:t>
            </a:r>
            <a:endParaRPr lang="zh-CN" altLang="en-US" sz="2500" b="1" dirty="0">
              <a:solidFill>
                <a:srgbClr val="0067B4"/>
              </a:solidFill>
              <a:latin typeface="Arial" panose="020B0604020202020204" pitchFamily="34" charset="0"/>
              <a:cs typeface="Arial" panose="020B0604020202020204" pitchFamily="34" charset="0"/>
            </a:endParaRPr>
          </a:p>
        </p:txBody>
      </p:sp>
      <p:grpSp>
        <p:nvGrpSpPr>
          <p:cNvPr id="88" name="组合 87"/>
          <p:cNvGrpSpPr/>
          <p:nvPr/>
        </p:nvGrpSpPr>
        <p:grpSpPr>
          <a:xfrm>
            <a:off x="575653" y="254869"/>
            <a:ext cx="263341" cy="395013"/>
            <a:chOff x="5284519" y="1508166"/>
            <a:chExt cx="213756" cy="427512"/>
          </a:xfrm>
        </p:grpSpPr>
        <p:cxnSp>
          <p:nvCxnSpPr>
            <p:cNvPr id="89" name="直接连接符 88"/>
            <p:cNvCxnSpPr/>
            <p:nvPr/>
          </p:nvCxnSpPr>
          <p:spPr>
            <a:xfrm>
              <a:off x="5284519" y="1508166"/>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5284519" y="1721922"/>
              <a:ext cx="213756" cy="213756"/>
            </a:xfrm>
            <a:prstGeom prst="line">
              <a:avLst/>
            </a:prstGeom>
            <a:ln w="19050">
              <a:solidFill>
                <a:srgbClr val="0067B4"/>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 name="直接连接符 3"/>
          <p:cNvCxnSpPr/>
          <p:nvPr/>
        </p:nvCxnSpPr>
        <p:spPr>
          <a:xfrm>
            <a:off x="1081790" y="743744"/>
            <a:ext cx="8063798" cy="0"/>
          </a:xfrm>
          <a:prstGeom prst="line">
            <a:avLst/>
          </a:prstGeom>
          <a:ln w="12700">
            <a:solidFill>
              <a:srgbClr val="0067B4"/>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8154194" y="185120"/>
            <a:ext cx="686406" cy="521724"/>
            <a:chOff x="217336" y="185120"/>
            <a:chExt cx="686406" cy="521724"/>
          </a:xfrm>
        </p:grpSpPr>
        <p:sp>
          <p:nvSpPr>
            <p:cNvPr id="92" name="矩形 91"/>
            <p:cNvSpPr/>
            <p:nvPr/>
          </p:nvSpPr>
          <p:spPr>
            <a:xfrm>
              <a:off x="235091" y="185120"/>
              <a:ext cx="649280" cy="369332"/>
            </a:xfrm>
            <a:prstGeom prst="rect">
              <a:avLst/>
            </a:prstGeom>
          </p:spPr>
          <p:txBody>
            <a:bodyPr wrap="none">
              <a:spAutoFit/>
            </a:bodyPr>
            <a:lstStyle/>
            <a:p>
              <a:r>
                <a:rPr lang="en-US" altLang="zh-CN" b="0" dirty="0">
                  <a:solidFill>
                    <a:srgbClr val="0067B4"/>
                  </a:solidFill>
                  <a:latin typeface="Impact" panose="020B0806030902050204" pitchFamily="34" charset="0"/>
                </a:rPr>
                <a:t>LOGO</a:t>
              </a:r>
              <a:endParaRPr lang="zh-CN" altLang="en-US" b="0" dirty="0">
                <a:solidFill>
                  <a:srgbClr val="0067B4"/>
                </a:solidFill>
                <a:latin typeface="Impact" panose="020B0806030902050204" pitchFamily="34" charset="0"/>
              </a:endParaRPr>
            </a:p>
          </p:txBody>
        </p:sp>
        <p:sp>
          <p:nvSpPr>
            <p:cNvPr id="93" name="矩形 92"/>
            <p:cNvSpPr/>
            <p:nvPr/>
          </p:nvSpPr>
          <p:spPr>
            <a:xfrm>
              <a:off x="217336" y="460623"/>
              <a:ext cx="686406" cy="246221"/>
            </a:xfrm>
            <a:prstGeom prst="rect">
              <a:avLst/>
            </a:prstGeom>
          </p:spPr>
          <p:txBody>
            <a:bodyPr wrap="none">
              <a:spAutoFit/>
            </a:bodyPr>
            <a:lstStyle/>
            <a:p>
              <a:r>
                <a:rPr lang="en-US" altLang="zh-CN" sz="1000" b="0" dirty="0" smtClean="0">
                  <a:solidFill>
                    <a:srgbClr val="0067B4"/>
                  </a:solidFill>
                  <a:latin typeface="Impact" panose="020B0806030902050204" pitchFamily="34" charset="0"/>
                  <a:ea typeface="微软雅黑" panose="020B0503020204020204" pitchFamily="34" charset="-122"/>
                </a:rPr>
                <a:t>TEXT HERE</a:t>
              </a:r>
              <a:endParaRPr lang="zh-CN" altLang="en-US" sz="1000" b="0" dirty="0">
                <a:solidFill>
                  <a:srgbClr val="0067B4"/>
                </a:solidFill>
                <a:latin typeface="Impact" panose="020B0806030902050204" pitchFamily="34" charset="0"/>
                <a:ea typeface="微软雅黑" panose="020B0503020204020204" pitchFamily="34" charset="-122"/>
              </a:endParaRPr>
            </a:p>
          </p:txBody>
        </p:sp>
      </p:grpSp>
      <p:sp>
        <p:nvSpPr>
          <p:cNvPr id="253" name="Freeform 13"/>
          <p:cNvSpPr>
            <a:spLocks noEditPoints="1"/>
          </p:cNvSpPr>
          <p:nvPr/>
        </p:nvSpPr>
        <p:spPr bwMode="auto">
          <a:xfrm rot="16200000">
            <a:off x="7591349" y="2432363"/>
            <a:ext cx="1142999" cy="813762"/>
          </a:xfrm>
          <a:custGeom>
            <a:avLst/>
            <a:gdLst>
              <a:gd name="T0" fmla="*/ 2333 w 2333"/>
              <a:gd name="T1" fmla="*/ 0 h 1774"/>
              <a:gd name="T2" fmla="*/ 2333 w 2333"/>
              <a:gd name="T3" fmla="*/ 1331 h 1774"/>
              <a:gd name="T4" fmla="*/ 1166 w 2333"/>
              <a:gd name="T5" fmla="*/ 1774 h 1774"/>
              <a:gd name="T6" fmla="*/ 0 w 2333"/>
              <a:gd name="T7" fmla="*/ 1331 h 1774"/>
              <a:gd name="T8" fmla="*/ 0 w 2333"/>
              <a:gd name="T9" fmla="*/ 0 h 1774"/>
              <a:gd name="T10" fmla="*/ 1166 w 2333"/>
              <a:gd name="T11" fmla="*/ 443 h 1774"/>
              <a:gd name="T12" fmla="*/ 2333 w 2333"/>
              <a:gd name="T13" fmla="*/ 0 h 1774"/>
              <a:gd name="T14" fmla="*/ 1750 w 2333"/>
              <a:gd name="T15" fmla="*/ 221 h 1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solidFill>
            <a:srgbClr val="0282D0"/>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2" name="Freeform 11"/>
          <p:cNvSpPr>
            <a:spLocks noEditPoints="1"/>
          </p:cNvSpPr>
          <p:nvPr/>
        </p:nvSpPr>
        <p:spPr bwMode="auto">
          <a:xfrm rot="16200000">
            <a:off x="446232" y="2431907"/>
            <a:ext cx="1142999" cy="814673"/>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rgbClr val="00B0F0"/>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3" name="Freeform 12"/>
          <p:cNvSpPr>
            <a:spLocks noEditPoints="1"/>
          </p:cNvSpPr>
          <p:nvPr/>
        </p:nvSpPr>
        <p:spPr bwMode="auto">
          <a:xfrm rot="16200000">
            <a:off x="1158046" y="2431907"/>
            <a:ext cx="1142999" cy="814673"/>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rgbClr val="009BD2"/>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4" name="Freeform 13"/>
          <p:cNvSpPr>
            <a:spLocks noEditPoints="1"/>
          </p:cNvSpPr>
          <p:nvPr/>
        </p:nvSpPr>
        <p:spPr bwMode="auto">
          <a:xfrm rot="16200000">
            <a:off x="1860302" y="2432362"/>
            <a:ext cx="1142999" cy="813762"/>
          </a:xfrm>
          <a:custGeom>
            <a:avLst/>
            <a:gdLst>
              <a:gd name="T0" fmla="*/ 2333 w 2333"/>
              <a:gd name="T1" fmla="*/ 0 h 1774"/>
              <a:gd name="T2" fmla="*/ 2333 w 2333"/>
              <a:gd name="T3" fmla="*/ 1331 h 1774"/>
              <a:gd name="T4" fmla="*/ 1166 w 2333"/>
              <a:gd name="T5" fmla="*/ 1774 h 1774"/>
              <a:gd name="T6" fmla="*/ 0 w 2333"/>
              <a:gd name="T7" fmla="*/ 1331 h 1774"/>
              <a:gd name="T8" fmla="*/ 0 w 2333"/>
              <a:gd name="T9" fmla="*/ 0 h 1774"/>
              <a:gd name="T10" fmla="*/ 1166 w 2333"/>
              <a:gd name="T11" fmla="*/ 443 h 1774"/>
              <a:gd name="T12" fmla="*/ 2333 w 2333"/>
              <a:gd name="T13" fmla="*/ 0 h 1774"/>
              <a:gd name="T14" fmla="*/ 1750 w 2333"/>
              <a:gd name="T15" fmla="*/ 221 h 1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solidFill>
            <a:srgbClr val="0282D0"/>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5" name="Freeform 13"/>
          <p:cNvSpPr>
            <a:spLocks noEditPoints="1"/>
          </p:cNvSpPr>
          <p:nvPr/>
        </p:nvSpPr>
        <p:spPr bwMode="auto">
          <a:xfrm rot="16200000">
            <a:off x="2555786" y="2432362"/>
            <a:ext cx="1142999" cy="813762"/>
          </a:xfrm>
          <a:custGeom>
            <a:avLst/>
            <a:gdLst>
              <a:gd name="T0" fmla="*/ 2333 w 2333"/>
              <a:gd name="T1" fmla="*/ 0 h 1774"/>
              <a:gd name="T2" fmla="*/ 2333 w 2333"/>
              <a:gd name="T3" fmla="*/ 1331 h 1774"/>
              <a:gd name="T4" fmla="*/ 1166 w 2333"/>
              <a:gd name="T5" fmla="*/ 1774 h 1774"/>
              <a:gd name="T6" fmla="*/ 0 w 2333"/>
              <a:gd name="T7" fmla="*/ 1331 h 1774"/>
              <a:gd name="T8" fmla="*/ 0 w 2333"/>
              <a:gd name="T9" fmla="*/ 0 h 1774"/>
              <a:gd name="T10" fmla="*/ 1166 w 2333"/>
              <a:gd name="T11" fmla="*/ 443 h 1774"/>
              <a:gd name="T12" fmla="*/ 2333 w 2333"/>
              <a:gd name="T13" fmla="*/ 0 h 1774"/>
              <a:gd name="T14" fmla="*/ 1750 w 2333"/>
              <a:gd name="T15" fmla="*/ 221 h 1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solidFill>
            <a:srgbClr val="0067B4"/>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6" name="Freeform 13"/>
          <p:cNvSpPr>
            <a:spLocks noEditPoints="1"/>
          </p:cNvSpPr>
          <p:nvPr/>
        </p:nvSpPr>
        <p:spPr bwMode="auto">
          <a:xfrm rot="16200000">
            <a:off x="3249637" y="2432363"/>
            <a:ext cx="1142999" cy="813762"/>
          </a:xfrm>
          <a:custGeom>
            <a:avLst/>
            <a:gdLst>
              <a:gd name="T0" fmla="*/ 2333 w 2333"/>
              <a:gd name="T1" fmla="*/ 0 h 1774"/>
              <a:gd name="T2" fmla="*/ 2333 w 2333"/>
              <a:gd name="T3" fmla="*/ 1331 h 1774"/>
              <a:gd name="T4" fmla="*/ 1166 w 2333"/>
              <a:gd name="T5" fmla="*/ 1774 h 1774"/>
              <a:gd name="T6" fmla="*/ 0 w 2333"/>
              <a:gd name="T7" fmla="*/ 1331 h 1774"/>
              <a:gd name="T8" fmla="*/ 0 w 2333"/>
              <a:gd name="T9" fmla="*/ 0 h 1774"/>
              <a:gd name="T10" fmla="*/ 1166 w 2333"/>
              <a:gd name="T11" fmla="*/ 443 h 1774"/>
              <a:gd name="T12" fmla="*/ 2333 w 2333"/>
              <a:gd name="T13" fmla="*/ 0 h 1774"/>
              <a:gd name="T14" fmla="*/ 1750 w 2333"/>
              <a:gd name="T15" fmla="*/ 221 h 1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solidFill>
            <a:srgbClr val="00B0F0"/>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7" name="Freeform 13"/>
          <p:cNvSpPr>
            <a:spLocks noEditPoints="1"/>
          </p:cNvSpPr>
          <p:nvPr/>
        </p:nvSpPr>
        <p:spPr bwMode="auto">
          <a:xfrm rot="16200000">
            <a:off x="3981094" y="2432363"/>
            <a:ext cx="1142999" cy="813762"/>
          </a:xfrm>
          <a:custGeom>
            <a:avLst/>
            <a:gdLst>
              <a:gd name="T0" fmla="*/ 2333 w 2333"/>
              <a:gd name="T1" fmla="*/ 0 h 1774"/>
              <a:gd name="T2" fmla="*/ 2333 w 2333"/>
              <a:gd name="T3" fmla="*/ 1331 h 1774"/>
              <a:gd name="T4" fmla="*/ 1166 w 2333"/>
              <a:gd name="T5" fmla="*/ 1774 h 1774"/>
              <a:gd name="T6" fmla="*/ 0 w 2333"/>
              <a:gd name="T7" fmla="*/ 1331 h 1774"/>
              <a:gd name="T8" fmla="*/ 0 w 2333"/>
              <a:gd name="T9" fmla="*/ 0 h 1774"/>
              <a:gd name="T10" fmla="*/ 1166 w 2333"/>
              <a:gd name="T11" fmla="*/ 443 h 1774"/>
              <a:gd name="T12" fmla="*/ 2333 w 2333"/>
              <a:gd name="T13" fmla="*/ 0 h 1774"/>
              <a:gd name="T14" fmla="*/ 1750 w 2333"/>
              <a:gd name="T15" fmla="*/ 221 h 1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solidFill>
            <a:srgbClr val="009BD2"/>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8" name="Freeform 13"/>
          <p:cNvSpPr>
            <a:spLocks noEditPoints="1"/>
          </p:cNvSpPr>
          <p:nvPr/>
        </p:nvSpPr>
        <p:spPr bwMode="auto">
          <a:xfrm rot="16200000">
            <a:off x="4688568" y="2432363"/>
            <a:ext cx="1142999" cy="813762"/>
          </a:xfrm>
          <a:custGeom>
            <a:avLst/>
            <a:gdLst>
              <a:gd name="T0" fmla="*/ 2333 w 2333"/>
              <a:gd name="T1" fmla="*/ 0 h 1774"/>
              <a:gd name="T2" fmla="*/ 2333 w 2333"/>
              <a:gd name="T3" fmla="*/ 1331 h 1774"/>
              <a:gd name="T4" fmla="*/ 1166 w 2333"/>
              <a:gd name="T5" fmla="*/ 1774 h 1774"/>
              <a:gd name="T6" fmla="*/ 0 w 2333"/>
              <a:gd name="T7" fmla="*/ 1331 h 1774"/>
              <a:gd name="T8" fmla="*/ 0 w 2333"/>
              <a:gd name="T9" fmla="*/ 0 h 1774"/>
              <a:gd name="T10" fmla="*/ 1166 w 2333"/>
              <a:gd name="T11" fmla="*/ 443 h 1774"/>
              <a:gd name="T12" fmla="*/ 2333 w 2333"/>
              <a:gd name="T13" fmla="*/ 0 h 1774"/>
              <a:gd name="T14" fmla="*/ 1750 w 2333"/>
              <a:gd name="T15" fmla="*/ 221 h 1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solidFill>
            <a:srgbClr val="0282D0"/>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9" name="Freeform 13"/>
          <p:cNvSpPr>
            <a:spLocks noEditPoints="1"/>
          </p:cNvSpPr>
          <p:nvPr/>
        </p:nvSpPr>
        <p:spPr bwMode="auto">
          <a:xfrm rot="16200000">
            <a:off x="5396043" y="2432363"/>
            <a:ext cx="1142999" cy="813762"/>
          </a:xfrm>
          <a:custGeom>
            <a:avLst/>
            <a:gdLst>
              <a:gd name="T0" fmla="*/ 2333 w 2333"/>
              <a:gd name="T1" fmla="*/ 0 h 1774"/>
              <a:gd name="T2" fmla="*/ 2333 w 2333"/>
              <a:gd name="T3" fmla="*/ 1331 h 1774"/>
              <a:gd name="T4" fmla="*/ 1166 w 2333"/>
              <a:gd name="T5" fmla="*/ 1774 h 1774"/>
              <a:gd name="T6" fmla="*/ 0 w 2333"/>
              <a:gd name="T7" fmla="*/ 1331 h 1774"/>
              <a:gd name="T8" fmla="*/ 0 w 2333"/>
              <a:gd name="T9" fmla="*/ 0 h 1774"/>
              <a:gd name="T10" fmla="*/ 1166 w 2333"/>
              <a:gd name="T11" fmla="*/ 443 h 1774"/>
              <a:gd name="T12" fmla="*/ 2333 w 2333"/>
              <a:gd name="T13" fmla="*/ 0 h 1774"/>
              <a:gd name="T14" fmla="*/ 1750 w 2333"/>
              <a:gd name="T15" fmla="*/ 221 h 1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solidFill>
            <a:srgbClr val="0067B4"/>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0" name="Freeform 13"/>
          <p:cNvSpPr>
            <a:spLocks noEditPoints="1"/>
          </p:cNvSpPr>
          <p:nvPr/>
        </p:nvSpPr>
        <p:spPr bwMode="auto">
          <a:xfrm rot="16200000">
            <a:off x="6105148" y="2432363"/>
            <a:ext cx="1142999" cy="813762"/>
          </a:xfrm>
          <a:custGeom>
            <a:avLst/>
            <a:gdLst>
              <a:gd name="T0" fmla="*/ 2333 w 2333"/>
              <a:gd name="T1" fmla="*/ 0 h 1774"/>
              <a:gd name="T2" fmla="*/ 2333 w 2333"/>
              <a:gd name="T3" fmla="*/ 1331 h 1774"/>
              <a:gd name="T4" fmla="*/ 1166 w 2333"/>
              <a:gd name="T5" fmla="*/ 1774 h 1774"/>
              <a:gd name="T6" fmla="*/ 0 w 2333"/>
              <a:gd name="T7" fmla="*/ 1331 h 1774"/>
              <a:gd name="T8" fmla="*/ 0 w 2333"/>
              <a:gd name="T9" fmla="*/ 0 h 1774"/>
              <a:gd name="T10" fmla="*/ 1166 w 2333"/>
              <a:gd name="T11" fmla="*/ 443 h 1774"/>
              <a:gd name="T12" fmla="*/ 2333 w 2333"/>
              <a:gd name="T13" fmla="*/ 0 h 1774"/>
              <a:gd name="T14" fmla="*/ 1750 w 2333"/>
              <a:gd name="T15" fmla="*/ 221 h 1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solidFill>
            <a:srgbClr val="00B0F0"/>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1" name="Freeform 13"/>
          <p:cNvSpPr>
            <a:spLocks noEditPoints="1"/>
          </p:cNvSpPr>
          <p:nvPr/>
        </p:nvSpPr>
        <p:spPr bwMode="auto">
          <a:xfrm rot="16200000">
            <a:off x="6836605" y="2432363"/>
            <a:ext cx="1142999" cy="813762"/>
          </a:xfrm>
          <a:custGeom>
            <a:avLst/>
            <a:gdLst>
              <a:gd name="T0" fmla="*/ 2333 w 2333"/>
              <a:gd name="T1" fmla="*/ 0 h 1774"/>
              <a:gd name="T2" fmla="*/ 2333 w 2333"/>
              <a:gd name="T3" fmla="*/ 1331 h 1774"/>
              <a:gd name="T4" fmla="*/ 1166 w 2333"/>
              <a:gd name="T5" fmla="*/ 1774 h 1774"/>
              <a:gd name="T6" fmla="*/ 0 w 2333"/>
              <a:gd name="T7" fmla="*/ 1331 h 1774"/>
              <a:gd name="T8" fmla="*/ 0 w 2333"/>
              <a:gd name="T9" fmla="*/ 0 h 1774"/>
              <a:gd name="T10" fmla="*/ 1166 w 2333"/>
              <a:gd name="T11" fmla="*/ 443 h 1774"/>
              <a:gd name="T12" fmla="*/ 2333 w 2333"/>
              <a:gd name="T13" fmla="*/ 0 h 1774"/>
              <a:gd name="T14" fmla="*/ 1750 w 2333"/>
              <a:gd name="T15" fmla="*/ 221 h 1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solidFill>
            <a:srgbClr val="009BD2"/>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2" name="TextBox 241"/>
          <p:cNvSpPr txBox="1"/>
          <p:nvPr/>
        </p:nvSpPr>
        <p:spPr>
          <a:xfrm>
            <a:off x="804585" y="2458866"/>
            <a:ext cx="408263" cy="854070"/>
          </a:xfrm>
          <a:prstGeom prst="rect">
            <a:avLst/>
          </a:prstGeom>
          <a:noFill/>
        </p:spPr>
        <p:txBody>
          <a:bodyPr wrap="square" lIns="68571" tIns="34285" rIns="68571" bIns="34285" rtlCol="0">
            <a:spAutoFit/>
          </a:bodyPr>
          <a:lstStyle/>
          <a:p>
            <a:pPr algn="ctr"/>
            <a:r>
              <a:rPr lang="en-US" altLang="zh-CN" sz="1700" b="1" dirty="0" smtClean="0">
                <a:solidFill>
                  <a:schemeClr val="bg1"/>
                </a:solidFill>
                <a:latin typeface="微软雅黑" panose="020B0503020204020204" pitchFamily="34" charset="-122"/>
                <a:ea typeface="微软雅黑" panose="020B0503020204020204" pitchFamily="34" charset="-122"/>
              </a:rPr>
              <a:t>2</a:t>
            </a:r>
            <a:r>
              <a:rPr lang="zh-CN" altLang="en-US" sz="1700" b="1" dirty="0" smtClean="0">
                <a:solidFill>
                  <a:schemeClr val="bg1"/>
                </a:solidFill>
                <a:latin typeface="微软雅黑" panose="020B0503020204020204" pitchFamily="34" charset="-122"/>
                <a:ea typeface="微软雅黑" panose="020B0503020204020204" pitchFamily="34" charset="-122"/>
              </a:rPr>
              <a:t>月份</a:t>
            </a:r>
            <a:endParaRPr lang="zh-CN" altLang="en-US" sz="1700" b="1" dirty="0">
              <a:solidFill>
                <a:schemeClr val="bg1"/>
              </a:solidFill>
              <a:latin typeface="微软雅黑" panose="020B0503020204020204" pitchFamily="34" charset="-122"/>
              <a:ea typeface="微软雅黑" panose="020B0503020204020204" pitchFamily="34" charset="-122"/>
            </a:endParaRPr>
          </a:p>
        </p:txBody>
      </p:sp>
      <p:sp>
        <p:nvSpPr>
          <p:cNvPr id="243" name="TextBox 242"/>
          <p:cNvSpPr txBox="1"/>
          <p:nvPr/>
        </p:nvSpPr>
        <p:spPr>
          <a:xfrm>
            <a:off x="1566585" y="2458866"/>
            <a:ext cx="408263" cy="854070"/>
          </a:xfrm>
          <a:prstGeom prst="rect">
            <a:avLst/>
          </a:prstGeom>
          <a:noFill/>
        </p:spPr>
        <p:txBody>
          <a:bodyPr wrap="square" lIns="68571" tIns="34285" rIns="68571" bIns="34285" rtlCol="0">
            <a:spAutoFit/>
          </a:bodyPr>
          <a:lstStyle/>
          <a:p>
            <a:pPr algn="ctr"/>
            <a:r>
              <a:rPr lang="en-US" altLang="zh-CN" sz="1700" b="1" dirty="0" smtClean="0">
                <a:solidFill>
                  <a:schemeClr val="bg1"/>
                </a:solidFill>
                <a:latin typeface="微软雅黑" panose="020B0503020204020204" pitchFamily="34" charset="-122"/>
                <a:ea typeface="微软雅黑" panose="020B0503020204020204" pitchFamily="34" charset="-122"/>
              </a:rPr>
              <a:t>3</a:t>
            </a:r>
            <a:r>
              <a:rPr lang="zh-CN" altLang="en-US" sz="1700" b="1" dirty="0" smtClean="0">
                <a:solidFill>
                  <a:schemeClr val="bg1"/>
                </a:solidFill>
                <a:latin typeface="微软雅黑" panose="020B0503020204020204" pitchFamily="34" charset="-122"/>
                <a:ea typeface="微软雅黑" panose="020B0503020204020204" pitchFamily="34" charset="-122"/>
              </a:rPr>
              <a:t>月份</a:t>
            </a:r>
            <a:endParaRPr lang="zh-CN" altLang="en-US" sz="1700" b="1" dirty="0">
              <a:solidFill>
                <a:schemeClr val="bg1"/>
              </a:solidFill>
              <a:latin typeface="微软雅黑" panose="020B0503020204020204" pitchFamily="34" charset="-122"/>
              <a:ea typeface="微软雅黑" panose="020B0503020204020204" pitchFamily="34" charset="-122"/>
            </a:endParaRPr>
          </a:p>
        </p:txBody>
      </p:sp>
      <p:sp>
        <p:nvSpPr>
          <p:cNvPr id="244" name="TextBox 243"/>
          <p:cNvSpPr txBox="1"/>
          <p:nvPr/>
        </p:nvSpPr>
        <p:spPr>
          <a:xfrm>
            <a:off x="2252385" y="2458866"/>
            <a:ext cx="408263" cy="854070"/>
          </a:xfrm>
          <a:prstGeom prst="rect">
            <a:avLst/>
          </a:prstGeom>
          <a:noFill/>
        </p:spPr>
        <p:txBody>
          <a:bodyPr wrap="square" lIns="68571" tIns="34285" rIns="68571" bIns="34285" rtlCol="0">
            <a:spAutoFit/>
          </a:bodyPr>
          <a:lstStyle/>
          <a:p>
            <a:pPr algn="ctr"/>
            <a:r>
              <a:rPr lang="en-US" altLang="zh-CN" sz="1700" b="1" dirty="0" smtClean="0">
                <a:solidFill>
                  <a:schemeClr val="bg1"/>
                </a:solidFill>
                <a:latin typeface="微软雅黑" panose="020B0503020204020204" pitchFamily="34" charset="-122"/>
                <a:ea typeface="微软雅黑" panose="020B0503020204020204" pitchFamily="34" charset="-122"/>
              </a:rPr>
              <a:t>4</a:t>
            </a:r>
            <a:r>
              <a:rPr lang="zh-CN" altLang="en-US" sz="1700" b="1" dirty="0" smtClean="0">
                <a:solidFill>
                  <a:schemeClr val="bg1"/>
                </a:solidFill>
                <a:latin typeface="微软雅黑" panose="020B0503020204020204" pitchFamily="34" charset="-122"/>
                <a:ea typeface="微软雅黑" panose="020B0503020204020204" pitchFamily="34" charset="-122"/>
              </a:rPr>
              <a:t>月份</a:t>
            </a:r>
            <a:endParaRPr lang="zh-CN" altLang="en-US" sz="1700" b="1" dirty="0">
              <a:solidFill>
                <a:schemeClr val="bg1"/>
              </a:solidFill>
              <a:latin typeface="微软雅黑" panose="020B0503020204020204" pitchFamily="34" charset="-122"/>
              <a:ea typeface="微软雅黑" panose="020B0503020204020204" pitchFamily="34" charset="-122"/>
            </a:endParaRPr>
          </a:p>
        </p:txBody>
      </p:sp>
      <p:sp>
        <p:nvSpPr>
          <p:cNvPr id="245" name="TextBox 244"/>
          <p:cNvSpPr txBox="1"/>
          <p:nvPr/>
        </p:nvSpPr>
        <p:spPr>
          <a:xfrm>
            <a:off x="2938185" y="2458866"/>
            <a:ext cx="408263" cy="854070"/>
          </a:xfrm>
          <a:prstGeom prst="rect">
            <a:avLst/>
          </a:prstGeom>
          <a:noFill/>
        </p:spPr>
        <p:txBody>
          <a:bodyPr wrap="square" lIns="68571" tIns="34285" rIns="68571" bIns="34285" rtlCol="0">
            <a:spAutoFit/>
          </a:bodyPr>
          <a:lstStyle/>
          <a:p>
            <a:pPr algn="ctr"/>
            <a:r>
              <a:rPr lang="en-US" altLang="zh-CN" sz="1700" b="1" dirty="0" smtClean="0">
                <a:solidFill>
                  <a:schemeClr val="bg1"/>
                </a:solidFill>
                <a:latin typeface="微软雅黑" panose="020B0503020204020204" pitchFamily="34" charset="-122"/>
                <a:ea typeface="微软雅黑" panose="020B0503020204020204" pitchFamily="34" charset="-122"/>
              </a:rPr>
              <a:t>5</a:t>
            </a:r>
            <a:r>
              <a:rPr lang="zh-CN" altLang="en-US" sz="1700" b="1" dirty="0" smtClean="0">
                <a:solidFill>
                  <a:schemeClr val="bg1"/>
                </a:solidFill>
                <a:latin typeface="微软雅黑" panose="020B0503020204020204" pitchFamily="34" charset="-122"/>
                <a:ea typeface="微软雅黑" panose="020B0503020204020204" pitchFamily="34" charset="-122"/>
              </a:rPr>
              <a:t>月份</a:t>
            </a:r>
            <a:endParaRPr lang="zh-CN" altLang="en-US" sz="1700" b="1" dirty="0">
              <a:solidFill>
                <a:schemeClr val="bg1"/>
              </a:solidFill>
              <a:latin typeface="微软雅黑" panose="020B0503020204020204" pitchFamily="34" charset="-122"/>
              <a:ea typeface="微软雅黑" panose="020B0503020204020204" pitchFamily="34" charset="-122"/>
            </a:endParaRPr>
          </a:p>
        </p:txBody>
      </p:sp>
      <p:sp>
        <p:nvSpPr>
          <p:cNvPr id="246" name="TextBox 245"/>
          <p:cNvSpPr txBox="1"/>
          <p:nvPr/>
        </p:nvSpPr>
        <p:spPr>
          <a:xfrm>
            <a:off x="3623985" y="2458866"/>
            <a:ext cx="408263" cy="854070"/>
          </a:xfrm>
          <a:prstGeom prst="rect">
            <a:avLst/>
          </a:prstGeom>
          <a:noFill/>
        </p:spPr>
        <p:txBody>
          <a:bodyPr wrap="square" lIns="68571" tIns="34285" rIns="68571" bIns="34285" rtlCol="0">
            <a:spAutoFit/>
          </a:bodyPr>
          <a:lstStyle/>
          <a:p>
            <a:pPr algn="ctr"/>
            <a:r>
              <a:rPr lang="en-US" altLang="zh-CN" sz="1700" b="1" dirty="0" smtClean="0">
                <a:solidFill>
                  <a:schemeClr val="bg1"/>
                </a:solidFill>
                <a:latin typeface="微软雅黑" panose="020B0503020204020204" pitchFamily="34" charset="-122"/>
                <a:ea typeface="微软雅黑" panose="020B0503020204020204" pitchFamily="34" charset="-122"/>
              </a:rPr>
              <a:t>6</a:t>
            </a:r>
            <a:r>
              <a:rPr lang="zh-CN" altLang="en-US" sz="1700" b="1" dirty="0" smtClean="0">
                <a:solidFill>
                  <a:schemeClr val="bg1"/>
                </a:solidFill>
                <a:latin typeface="微软雅黑" panose="020B0503020204020204" pitchFamily="34" charset="-122"/>
                <a:ea typeface="微软雅黑" panose="020B0503020204020204" pitchFamily="34" charset="-122"/>
              </a:rPr>
              <a:t>月份</a:t>
            </a:r>
            <a:endParaRPr lang="zh-CN" altLang="en-US" sz="1700" b="1" dirty="0">
              <a:solidFill>
                <a:schemeClr val="bg1"/>
              </a:solidFill>
              <a:latin typeface="微软雅黑" panose="020B0503020204020204" pitchFamily="34" charset="-122"/>
              <a:ea typeface="微软雅黑" panose="020B0503020204020204" pitchFamily="34" charset="-122"/>
            </a:endParaRPr>
          </a:p>
        </p:txBody>
      </p:sp>
      <p:sp>
        <p:nvSpPr>
          <p:cNvPr id="247" name="TextBox 246"/>
          <p:cNvSpPr txBox="1"/>
          <p:nvPr/>
        </p:nvSpPr>
        <p:spPr>
          <a:xfrm>
            <a:off x="4385985" y="2458866"/>
            <a:ext cx="408263" cy="854070"/>
          </a:xfrm>
          <a:prstGeom prst="rect">
            <a:avLst/>
          </a:prstGeom>
          <a:noFill/>
        </p:spPr>
        <p:txBody>
          <a:bodyPr wrap="square" lIns="68571" tIns="34285" rIns="68571" bIns="34285" rtlCol="0">
            <a:spAutoFit/>
          </a:bodyPr>
          <a:lstStyle/>
          <a:p>
            <a:pPr algn="ctr"/>
            <a:r>
              <a:rPr lang="en-US" altLang="zh-CN" sz="1700" b="1" dirty="0" smtClean="0">
                <a:solidFill>
                  <a:schemeClr val="bg1"/>
                </a:solidFill>
                <a:latin typeface="微软雅黑" panose="020B0503020204020204" pitchFamily="34" charset="-122"/>
                <a:ea typeface="微软雅黑" panose="020B0503020204020204" pitchFamily="34" charset="-122"/>
              </a:rPr>
              <a:t>7</a:t>
            </a:r>
            <a:r>
              <a:rPr lang="zh-CN" altLang="en-US" sz="1700" b="1" dirty="0" smtClean="0">
                <a:solidFill>
                  <a:schemeClr val="bg1"/>
                </a:solidFill>
                <a:latin typeface="微软雅黑" panose="020B0503020204020204" pitchFamily="34" charset="-122"/>
                <a:ea typeface="微软雅黑" panose="020B0503020204020204" pitchFamily="34" charset="-122"/>
              </a:rPr>
              <a:t>月份</a:t>
            </a:r>
            <a:endParaRPr lang="zh-CN" altLang="en-US" sz="1700" b="1" dirty="0">
              <a:solidFill>
                <a:schemeClr val="bg1"/>
              </a:solidFill>
              <a:latin typeface="微软雅黑" panose="020B0503020204020204" pitchFamily="34" charset="-122"/>
              <a:ea typeface="微软雅黑" panose="020B0503020204020204" pitchFamily="34" charset="-122"/>
            </a:endParaRPr>
          </a:p>
        </p:txBody>
      </p:sp>
      <p:sp>
        <p:nvSpPr>
          <p:cNvPr id="248" name="TextBox 247"/>
          <p:cNvSpPr txBox="1"/>
          <p:nvPr/>
        </p:nvSpPr>
        <p:spPr>
          <a:xfrm>
            <a:off x="5071785" y="2458866"/>
            <a:ext cx="408263" cy="854070"/>
          </a:xfrm>
          <a:prstGeom prst="rect">
            <a:avLst/>
          </a:prstGeom>
          <a:noFill/>
        </p:spPr>
        <p:txBody>
          <a:bodyPr wrap="square" lIns="68571" tIns="34285" rIns="68571" bIns="34285" rtlCol="0">
            <a:spAutoFit/>
          </a:bodyPr>
          <a:lstStyle/>
          <a:p>
            <a:pPr algn="ctr"/>
            <a:r>
              <a:rPr lang="en-US" altLang="zh-CN" sz="1700" b="1" dirty="0" smtClean="0">
                <a:solidFill>
                  <a:schemeClr val="bg1"/>
                </a:solidFill>
                <a:latin typeface="微软雅黑" panose="020B0503020204020204" pitchFamily="34" charset="-122"/>
                <a:ea typeface="微软雅黑" panose="020B0503020204020204" pitchFamily="34" charset="-122"/>
              </a:rPr>
              <a:t>8</a:t>
            </a:r>
            <a:r>
              <a:rPr lang="zh-CN" altLang="en-US" sz="1700" b="1" dirty="0" smtClean="0">
                <a:solidFill>
                  <a:schemeClr val="bg1"/>
                </a:solidFill>
                <a:latin typeface="微软雅黑" panose="020B0503020204020204" pitchFamily="34" charset="-122"/>
                <a:ea typeface="微软雅黑" panose="020B0503020204020204" pitchFamily="34" charset="-122"/>
              </a:rPr>
              <a:t>月份</a:t>
            </a:r>
            <a:endParaRPr lang="zh-CN" altLang="en-US" sz="1700" b="1" dirty="0">
              <a:solidFill>
                <a:schemeClr val="bg1"/>
              </a:solidFill>
              <a:latin typeface="微软雅黑" panose="020B0503020204020204" pitchFamily="34" charset="-122"/>
              <a:ea typeface="微软雅黑" panose="020B0503020204020204" pitchFamily="34" charset="-122"/>
            </a:endParaRPr>
          </a:p>
        </p:txBody>
      </p:sp>
      <p:sp>
        <p:nvSpPr>
          <p:cNvPr id="249" name="TextBox 248"/>
          <p:cNvSpPr txBox="1"/>
          <p:nvPr/>
        </p:nvSpPr>
        <p:spPr>
          <a:xfrm>
            <a:off x="5757585" y="2458866"/>
            <a:ext cx="408263" cy="854070"/>
          </a:xfrm>
          <a:prstGeom prst="rect">
            <a:avLst/>
          </a:prstGeom>
          <a:noFill/>
        </p:spPr>
        <p:txBody>
          <a:bodyPr wrap="square" lIns="68571" tIns="34285" rIns="68571" bIns="34285" rtlCol="0">
            <a:spAutoFit/>
          </a:bodyPr>
          <a:lstStyle/>
          <a:p>
            <a:pPr algn="ctr"/>
            <a:r>
              <a:rPr lang="en-US" altLang="zh-CN" sz="1700" b="1" dirty="0" smtClean="0">
                <a:solidFill>
                  <a:schemeClr val="bg1"/>
                </a:solidFill>
                <a:latin typeface="微软雅黑" panose="020B0503020204020204" pitchFamily="34" charset="-122"/>
                <a:ea typeface="微软雅黑" panose="020B0503020204020204" pitchFamily="34" charset="-122"/>
              </a:rPr>
              <a:t>9</a:t>
            </a:r>
            <a:r>
              <a:rPr lang="zh-CN" altLang="en-US" sz="1700" b="1" dirty="0" smtClean="0">
                <a:solidFill>
                  <a:schemeClr val="bg1"/>
                </a:solidFill>
                <a:latin typeface="微软雅黑" panose="020B0503020204020204" pitchFamily="34" charset="-122"/>
                <a:ea typeface="微软雅黑" panose="020B0503020204020204" pitchFamily="34" charset="-122"/>
              </a:rPr>
              <a:t>月份</a:t>
            </a:r>
            <a:endParaRPr lang="zh-CN" altLang="en-US" sz="1700" b="1" dirty="0">
              <a:solidFill>
                <a:schemeClr val="bg1"/>
              </a:solidFill>
              <a:latin typeface="微软雅黑" panose="020B0503020204020204" pitchFamily="34" charset="-122"/>
              <a:ea typeface="微软雅黑" panose="020B0503020204020204" pitchFamily="34" charset="-122"/>
            </a:endParaRPr>
          </a:p>
        </p:txBody>
      </p:sp>
      <p:sp>
        <p:nvSpPr>
          <p:cNvPr id="250" name="TextBox 249"/>
          <p:cNvSpPr txBox="1"/>
          <p:nvPr/>
        </p:nvSpPr>
        <p:spPr>
          <a:xfrm>
            <a:off x="6519585" y="2458866"/>
            <a:ext cx="408263" cy="854070"/>
          </a:xfrm>
          <a:prstGeom prst="rect">
            <a:avLst/>
          </a:prstGeom>
          <a:noFill/>
        </p:spPr>
        <p:txBody>
          <a:bodyPr wrap="square" lIns="68571" tIns="34285" rIns="68571" bIns="34285" rtlCol="0">
            <a:spAutoFit/>
          </a:bodyPr>
          <a:lstStyle/>
          <a:p>
            <a:pPr algn="ctr"/>
            <a:r>
              <a:rPr lang="en-US" altLang="zh-CN" sz="1700" b="1" dirty="0" smtClean="0">
                <a:solidFill>
                  <a:schemeClr val="bg1"/>
                </a:solidFill>
                <a:latin typeface="微软雅黑" panose="020B0503020204020204" pitchFamily="34" charset="-122"/>
                <a:ea typeface="微软雅黑" panose="020B0503020204020204" pitchFamily="34" charset="-122"/>
              </a:rPr>
              <a:t>10</a:t>
            </a:r>
            <a:r>
              <a:rPr lang="zh-CN" altLang="en-US" sz="1700" b="1" dirty="0" smtClean="0">
                <a:solidFill>
                  <a:schemeClr val="bg1"/>
                </a:solidFill>
                <a:latin typeface="微软雅黑" panose="020B0503020204020204" pitchFamily="34" charset="-122"/>
                <a:ea typeface="微软雅黑" panose="020B0503020204020204" pitchFamily="34" charset="-122"/>
              </a:rPr>
              <a:t>月份</a:t>
            </a:r>
            <a:endParaRPr lang="zh-CN" altLang="en-US" sz="1700" b="1" dirty="0">
              <a:solidFill>
                <a:schemeClr val="bg1"/>
              </a:solidFill>
              <a:latin typeface="微软雅黑" panose="020B0503020204020204" pitchFamily="34" charset="-122"/>
              <a:ea typeface="微软雅黑" panose="020B0503020204020204" pitchFamily="34" charset="-122"/>
            </a:endParaRPr>
          </a:p>
        </p:txBody>
      </p:sp>
      <p:sp>
        <p:nvSpPr>
          <p:cNvPr id="251" name="TextBox 250"/>
          <p:cNvSpPr txBox="1"/>
          <p:nvPr/>
        </p:nvSpPr>
        <p:spPr>
          <a:xfrm>
            <a:off x="7254322" y="2458866"/>
            <a:ext cx="408263" cy="854070"/>
          </a:xfrm>
          <a:prstGeom prst="rect">
            <a:avLst/>
          </a:prstGeom>
          <a:noFill/>
        </p:spPr>
        <p:txBody>
          <a:bodyPr wrap="square" lIns="68571" tIns="34285" rIns="68571" bIns="34285" rtlCol="0">
            <a:spAutoFit/>
          </a:bodyPr>
          <a:lstStyle/>
          <a:p>
            <a:pPr algn="ctr"/>
            <a:r>
              <a:rPr lang="en-US" altLang="zh-CN" sz="1700" b="1" dirty="0" smtClean="0">
                <a:solidFill>
                  <a:schemeClr val="bg1"/>
                </a:solidFill>
                <a:latin typeface="微软雅黑" panose="020B0503020204020204" pitchFamily="34" charset="-122"/>
                <a:ea typeface="微软雅黑" panose="020B0503020204020204" pitchFamily="34" charset="-122"/>
              </a:rPr>
              <a:t>11</a:t>
            </a:r>
            <a:r>
              <a:rPr lang="zh-CN" altLang="en-US" sz="1700" b="1" dirty="0" smtClean="0">
                <a:solidFill>
                  <a:schemeClr val="bg1"/>
                </a:solidFill>
                <a:latin typeface="微软雅黑" panose="020B0503020204020204" pitchFamily="34" charset="-122"/>
                <a:ea typeface="微软雅黑" panose="020B0503020204020204" pitchFamily="34" charset="-122"/>
              </a:rPr>
              <a:t>月份</a:t>
            </a:r>
            <a:endParaRPr lang="zh-CN" altLang="en-US" sz="1700" b="1" dirty="0">
              <a:solidFill>
                <a:schemeClr val="bg1"/>
              </a:solidFill>
              <a:latin typeface="微软雅黑" panose="020B0503020204020204" pitchFamily="34" charset="-122"/>
              <a:ea typeface="微软雅黑" panose="020B0503020204020204" pitchFamily="34" charset="-122"/>
            </a:endParaRPr>
          </a:p>
        </p:txBody>
      </p:sp>
      <p:sp>
        <p:nvSpPr>
          <p:cNvPr id="254" name="TextBox 253"/>
          <p:cNvSpPr txBox="1"/>
          <p:nvPr/>
        </p:nvSpPr>
        <p:spPr>
          <a:xfrm>
            <a:off x="8038093" y="2458866"/>
            <a:ext cx="408263" cy="854070"/>
          </a:xfrm>
          <a:prstGeom prst="rect">
            <a:avLst/>
          </a:prstGeom>
          <a:noFill/>
        </p:spPr>
        <p:txBody>
          <a:bodyPr wrap="square" lIns="68571" tIns="34285" rIns="68571" bIns="34285" rtlCol="0">
            <a:spAutoFit/>
          </a:bodyPr>
          <a:lstStyle/>
          <a:p>
            <a:pPr algn="ctr"/>
            <a:r>
              <a:rPr lang="en-US" altLang="zh-CN" sz="1700" dirty="0" smtClean="0">
                <a:solidFill>
                  <a:schemeClr val="bg1"/>
                </a:solidFill>
                <a:latin typeface="微软雅黑" panose="020B0503020204020204" pitchFamily="34" charset="-122"/>
                <a:ea typeface="微软雅黑" panose="020B0503020204020204" pitchFamily="34" charset="-122"/>
              </a:rPr>
              <a:t>12</a:t>
            </a:r>
            <a:r>
              <a:rPr lang="zh-CN" altLang="en-US" sz="1700" b="1" dirty="0" smtClean="0">
                <a:solidFill>
                  <a:schemeClr val="bg1"/>
                </a:solidFill>
                <a:latin typeface="微软雅黑" panose="020B0503020204020204" pitchFamily="34" charset="-122"/>
                <a:ea typeface="微软雅黑" panose="020B0503020204020204" pitchFamily="34" charset="-122"/>
              </a:rPr>
              <a:t>月份</a:t>
            </a:r>
            <a:endParaRPr lang="zh-CN" altLang="en-US" sz="1700" b="1" dirty="0">
              <a:solidFill>
                <a:schemeClr val="bg1"/>
              </a:solidFill>
              <a:latin typeface="微软雅黑" panose="020B0503020204020204" pitchFamily="34" charset="-122"/>
              <a:ea typeface="微软雅黑" panose="020B0503020204020204" pitchFamily="34" charset="-122"/>
            </a:endParaRPr>
          </a:p>
        </p:txBody>
      </p:sp>
      <p:cxnSp>
        <p:nvCxnSpPr>
          <p:cNvPr id="280" name="直接连接符 279"/>
          <p:cNvCxnSpPr/>
          <p:nvPr/>
        </p:nvCxnSpPr>
        <p:spPr>
          <a:xfrm>
            <a:off x="991394" y="3401582"/>
            <a:ext cx="0" cy="609599"/>
          </a:xfrm>
          <a:prstGeom prst="line">
            <a:avLst/>
          </a:prstGeom>
          <a:ln w="19050">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1" name="直接连接符 280"/>
          <p:cNvCxnSpPr/>
          <p:nvPr/>
        </p:nvCxnSpPr>
        <p:spPr>
          <a:xfrm>
            <a:off x="1677194" y="1658145"/>
            <a:ext cx="0" cy="609599"/>
          </a:xfrm>
          <a:prstGeom prst="line">
            <a:avLst/>
          </a:prstGeom>
          <a:ln w="19050">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2" name="直接连接符 281"/>
          <p:cNvCxnSpPr/>
          <p:nvPr/>
        </p:nvCxnSpPr>
        <p:spPr>
          <a:xfrm>
            <a:off x="2350294" y="3401582"/>
            <a:ext cx="0" cy="609599"/>
          </a:xfrm>
          <a:prstGeom prst="line">
            <a:avLst/>
          </a:prstGeom>
          <a:ln w="19050">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3" name="直接连接符 282"/>
          <p:cNvCxnSpPr/>
          <p:nvPr/>
        </p:nvCxnSpPr>
        <p:spPr>
          <a:xfrm>
            <a:off x="3099594" y="1658145"/>
            <a:ext cx="0" cy="609599"/>
          </a:xfrm>
          <a:prstGeom prst="line">
            <a:avLst/>
          </a:prstGeom>
          <a:ln w="19050">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4" name="直接连接符 283"/>
          <p:cNvCxnSpPr/>
          <p:nvPr/>
        </p:nvCxnSpPr>
        <p:spPr>
          <a:xfrm>
            <a:off x="3750469" y="3401582"/>
            <a:ext cx="0" cy="609599"/>
          </a:xfrm>
          <a:prstGeom prst="line">
            <a:avLst/>
          </a:prstGeom>
          <a:ln w="19050">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5" name="直接连接符 284"/>
          <p:cNvCxnSpPr/>
          <p:nvPr/>
        </p:nvCxnSpPr>
        <p:spPr>
          <a:xfrm>
            <a:off x="4471194" y="1658145"/>
            <a:ext cx="0" cy="609599"/>
          </a:xfrm>
          <a:prstGeom prst="line">
            <a:avLst/>
          </a:prstGeom>
          <a:ln w="19050">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6" name="直接连接符 285"/>
          <p:cNvCxnSpPr/>
          <p:nvPr/>
        </p:nvCxnSpPr>
        <p:spPr>
          <a:xfrm>
            <a:off x="5185569" y="3401582"/>
            <a:ext cx="0" cy="609599"/>
          </a:xfrm>
          <a:prstGeom prst="line">
            <a:avLst/>
          </a:prstGeom>
          <a:ln w="19050">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7" name="直接连接符 286"/>
          <p:cNvCxnSpPr/>
          <p:nvPr/>
        </p:nvCxnSpPr>
        <p:spPr>
          <a:xfrm>
            <a:off x="5830094" y="1658145"/>
            <a:ext cx="0" cy="609599"/>
          </a:xfrm>
          <a:prstGeom prst="line">
            <a:avLst/>
          </a:prstGeom>
          <a:ln w="19050">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a:off x="6620669" y="3401582"/>
            <a:ext cx="0" cy="609599"/>
          </a:xfrm>
          <a:prstGeom prst="line">
            <a:avLst/>
          </a:prstGeom>
          <a:ln w="19050">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9" name="直接连接符 288"/>
          <p:cNvCxnSpPr/>
          <p:nvPr/>
        </p:nvCxnSpPr>
        <p:spPr>
          <a:xfrm>
            <a:off x="7303294" y="1658145"/>
            <a:ext cx="0" cy="609599"/>
          </a:xfrm>
          <a:prstGeom prst="line">
            <a:avLst/>
          </a:prstGeom>
          <a:ln w="19050">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0" name="直接连接符 289"/>
          <p:cNvCxnSpPr/>
          <p:nvPr/>
        </p:nvCxnSpPr>
        <p:spPr>
          <a:xfrm>
            <a:off x="8119269" y="3401582"/>
            <a:ext cx="0" cy="609599"/>
          </a:xfrm>
          <a:prstGeom prst="line">
            <a:avLst/>
          </a:prstGeom>
          <a:ln w="19050">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91" name="Rectangle 28"/>
          <p:cNvSpPr>
            <a:spLocks noChangeArrowheads="1"/>
          </p:cNvSpPr>
          <p:nvPr/>
        </p:nvSpPr>
        <p:spPr bwMode="auto">
          <a:xfrm>
            <a:off x="375191" y="3944144"/>
            <a:ext cx="1354355" cy="42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9" tIns="34295" rIns="68589" bIns="34295">
            <a:sp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单击此处添加文字</a:t>
            </a:r>
            <a:endPar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单击此处添加文字</a:t>
            </a:r>
            <a:endPar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292" name="Rectangle 28"/>
          <p:cNvSpPr>
            <a:spLocks noChangeArrowheads="1"/>
          </p:cNvSpPr>
          <p:nvPr/>
        </p:nvSpPr>
        <p:spPr bwMode="auto">
          <a:xfrm>
            <a:off x="1030666" y="1200944"/>
            <a:ext cx="1354355" cy="42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9" tIns="34295" rIns="68589" bIns="34295">
            <a:sp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单击此处添加文字</a:t>
            </a:r>
            <a:endPar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单击此处添加文字</a:t>
            </a:r>
            <a:endPar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293" name="Rectangle 28"/>
          <p:cNvSpPr>
            <a:spLocks noChangeArrowheads="1"/>
          </p:cNvSpPr>
          <p:nvPr/>
        </p:nvSpPr>
        <p:spPr bwMode="auto">
          <a:xfrm>
            <a:off x="1677194" y="3944144"/>
            <a:ext cx="1354355" cy="42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9" tIns="34295" rIns="68589" bIns="34295">
            <a:sp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单击此处添加文字</a:t>
            </a:r>
            <a:endPar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单击此处添加文字</a:t>
            </a:r>
            <a:endPar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294" name="Rectangle 28"/>
          <p:cNvSpPr>
            <a:spLocks noChangeArrowheads="1"/>
          </p:cNvSpPr>
          <p:nvPr/>
        </p:nvSpPr>
        <p:spPr bwMode="auto">
          <a:xfrm>
            <a:off x="2439194" y="1200944"/>
            <a:ext cx="1354355" cy="42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9" tIns="34295" rIns="68589" bIns="34295">
            <a:sp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单击此处添加文字</a:t>
            </a:r>
            <a:endPar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单击此处添加文字</a:t>
            </a:r>
            <a:endPar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295" name="Rectangle 28"/>
          <p:cNvSpPr>
            <a:spLocks noChangeArrowheads="1"/>
          </p:cNvSpPr>
          <p:nvPr/>
        </p:nvSpPr>
        <p:spPr bwMode="auto">
          <a:xfrm>
            <a:off x="3067844" y="3944144"/>
            <a:ext cx="1354355" cy="42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9" tIns="34295" rIns="68589" bIns="34295">
            <a:sp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单击此处添加文字</a:t>
            </a:r>
            <a:endPar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单击此处添加文字</a:t>
            </a:r>
            <a:endPar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296" name="Rectangle 28"/>
          <p:cNvSpPr>
            <a:spLocks noChangeArrowheads="1"/>
          </p:cNvSpPr>
          <p:nvPr/>
        </p:nvSpPr>
        <p:spPr bwMode="auto">
          <a:xfrm>
            <a:off x="3772694" y="1200944"/>
            <a:ext cx="1354355" cy="42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9" tIns="34295" rIns="68589" bIns="34295">
            <a:sp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单击此处添加文字</a:t>
            </a:r>
            <a:endPar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单击此处添加文字</a:t>
            </a:r>
            <a:endPar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297" name="Rectangle 28"/>
          <p:cNvSpPr>
            <a:spLocks noChangeArrowheads="1"/>
          </p:cNvSpPr>
          <p:nvPr/>
        </p:nvSpPr>
        <p:spPr bwMode="auto">
          <a:xfrm>
            <a:off x="4477544" y="3944144"/>
            <a:ext cx="1354355" cy="42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9" tIns="34295" rIns="68589" bIns="34295">
            <a:sp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单击此处添加文字</a:t>
            </a:r>
            <a:endPar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单击此处添加文字</a:t>
            </a:r>
            <a:endPar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298" name="Rectangle 28"/>
          <p:cNvSpPr>
            <a:spLocks noChangeArrowheads="1"/>
          </p:cNvSpPr>
          <p:nvPr/>
        </p:nvSpPr>
        <p:spPr bwMode="auto">
          <a:xfrm>
            <a:off x="5123439" y="1200944"/>
            <a:ext cx="1354355" cy="42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9" tIns="34295" rIns="68589" bIns="34295">
            <a:sp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单击此处添加文字</a:t>
            </a:r>
            <a:endPar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单击此处添加文字</a:t>
            </a:r>
            <a:endPar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299" name="Rectangle 28"/>
          <p:cNvSpPr>
            <a:spLocks noChangeArrowheads="1"/>
          </p:cNvSpPr>
          <p:nvPr/>
        </p:nvSpPr>
        <p:spPr bwMode="auto">
          <a:xfrm>
            <a:off x="5885439" y="3944144"/>
            <a:ext cx="1354355" cy="42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9" tIns="34295" rIns="68589" bIns="34295">
            <a:sp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单击此处添加文字</a:t>
            </a:r>
            <a:endPar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单击此处添加文字</a:t>
            </a:r>
            <a:endPar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300" name="Rectangle 28"/>
          <p:cNvSpPr>
            <a:spLocks noChangeArrowheads="1"/>
          </p:cNvSpPr>
          <p:nvPr/>
        </p:nvSpPr>
        <p:spPr bwMode="auto">
          <a:xfrm>
            <a:off x="6571239" y="1200944"/>
            <a:ext cx="1354355" cy="42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9" tIns="34295" rIns="68589" bIns="34295">
            <a:sp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单击此处添加文字</a:t>
            </a:r>
            <a:endPar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单击此处添加文字</a:t>
            </a:r>
            <a:endPar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301" name="Rectangle 28"/>
          <p:cNvSpPr>
            <a:spLocks noChangeArrowheads="1"/>
          </p:cNvSpPr>
          <p:nvPr/>
        </p:nvSpPr>
        <p:spPr bwMode="auto">
          <a:xfrm>
            <a:off x="7409439" y="3944144"/>
            <a:ext cx="1354355" cy="42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9" tIns="34295" rIns="68589" bIns="34295">
            <a:sp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单击此处添加文字</a:t>
            </a:r>
            <a:endPar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单击此处添加文字</a:t>
            </a:r>
            <a:endParaRPr kumimoji="0" lang="zh-CN" altLang="en-US" sz="1000" b="0"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barn(inVertical)">
                                      <p:cBhvr>
                                        <p:cTn id="10" dur="500"/>
                                        <p:tgtEl>
                                          <p:spTgt spid="8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500"/>
                            </p:stCondLst>
                            <p:childTnLst>
                              <p:par>
                                <p:cTn id="23" presetID="2" presetClass="entr" presetSubtype="8" fill="hold" grpId="0" nodeType="afterEffect">
                                  <p:stCondLst>
                                    <p:cond delay="0"/>
                                  </p:stCondLst>
                                  <p:childTnLst>
                                    <p:set>
                                      <p:cBhvr>
                                        <p:cTn id="24" dur="1" fill="hold">
                                          <p:stCondLst>
                                            <p:cond delay="0"/>
                                          </p:stCondLst>
                                        </p:cTn>
                                        <p:tgtEl>
                                          <p:spTgt spid="253"/>
                                        </p:tgtEl>
                                        <p:attrNameLst>
                                          <p:attrName>style.visibility</p:attrName>
                                        </p:attrNameLst>
                                      </p:cBhvr>
                                      <p:to>
                                        <p:strVal val="visible"/>
                                      </p:to>
                                    </p:set>
                                    <p:anim calcmode="lin" valueType="num">
                                      <p:cBhvr additive="base">
                                        <p:cTn id="25" dur="500" fill="hold"/>
                                        <p:tgtEl>
                                          <p:spTgt spid="253"/>
                                        </p:tgtEl>
                                        <p:attrNameLst>
                                          <p:attrName>ppt_x</p:attrName>
                                        </p:attrNameLst>
                                      </p:cBhvr>
                                      <p:tavLst>
                                        <p:tav tm="0">
                                          <p:val>
                                            <p:strVal val="0-#ppt_w/2"/>
                                          </p:val>
                                        </p:tav>
                                        <p:tav tm="100000">
                                          <p:val>
                                            <p:strVal val="#ppt_x"/>
                                          </p:val>
                                        </p:tav>
                                      </p:tavLst>
                                    </p:anim>
                                    <p:anim calcmode="lin" valueType="num">
                                      <p:cBhvr additive="base">
                                        <p:cTn id="26" dur="500" fill="hold"/>
                                        <p:tgtEl>
                                          <p:spTgt spid="253"/>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200"/>
                                  </p:stCondLst>
                                  <p:childTnLst>
                                    <p:set>
                                      <p:cBhvr>
                                        <p:cTn id="28" dur="1" fill="hold">
                                          <p:stCondLst>
                                            <p:cond delay="0"/>
                                          </p:stCondLst>
                                        </p:cTn>
                                        <p:tgtEl>
                                          <p:spTgt spid="241"/>
                                        </p:tgtEl>
                                        <p:attrNameLst>
                                          <p:attrName>style.visibility</p:attrName>
                                        </p:attrNameLst>
                                      </p:cBhvr>
                                      <p:to>
                                        <p:strVal val="visible"/>
                                      </p:to>
                                    </p:set>
                                    <p:anim calcmode="lin" valueType="num">
                                      <p:cBhvr additive="base">
                                        <p:cTn id="29" dur="500" fill="hold"/>
                                        <p:tgtEl>
                                          <p:spTgt spid="241"/>
                                        </p:tgtEl>
                                        <p:attrNameLst>
                                          <p:attrName>ppt_x</p:attrName>
                                        </p:attrNameLst>
                                      </p:cBhvr>
                                      <p:tavLst>
                                        <p:tav tm="0">
                                          <p:val>
                                            <p:strVal val="0-#ppt_w/2"/>
                                          </p:val>
                                        </p:tav>
                                        <p:tav tm="100000">
                                          <p:val>
                                            <p:strVal val="#ppt_x"/>
                                          </p:val>
                                        </p:tav>
                                      </p:tavLst>
                                    </p:anim>
                                    <p:anim calcmode="lin" valueType="num">
                                      <p:cBhvr additive="base">
                                        <p:cTn id="30" dur="500" fill="hold"/>
                                        <p:tgtEl>
                                          <p:spTgt spid="241"/>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300"/>
                                  </p:stCondLst>
                                  <p:childTnLst>
                                    <p:set>
                                      <p:cBhvr>
                                        <p:cTn id="32" dur="1" fill="hold">
                                          <p:stCondLst>
                                            <p:cond delay="0"/>
                                          </p:stCondLst>
                                        </p:cTn>
                                        <p:tgtEl>
                                          <p:spTgt spid="240"/>
                                        </p:tgtEl>
                                        <p:attrNameLst>
                                          <p:attrName>style.visibility</p:attrName>
                                        </p:attrNameLst>
                                      </p:cBhvr>
                                      <p:to>
                                        <p:strVal val="visible"/>
                                      </p:to>
                                    </p:set>
                                    <p:anim calcmode="lin" valueType="num">
                                      <p:cBhvr additive="base">
                                        <p:cTn id="33" dur="500" fill="hold"/>
                                        <p:tgtEl>
                                          <p:spTgt spid="240"/>
                                        </p:tgtEl>
                                        <p:attrNameLst>
                                          <p:attrName>ppt_x</p:attrName>
                                        </p:attrNameLst>
                                      </p:cBhvr>
                                      <p:tavLst>
                                        <p:tav tm="0">
                                          <p:val>
                                            <p:strVal val="0-#ppt_w/2"/>
                                          </p:val>
                                        </p:tav>
                                        <p:tav tm="100000">
                                          <p:val>
                                            <p:strVal val="#ppt_x"/>
                                          </p:val>
                                        </p:tav>
                                      </p:tavLst>
                                    </p:anim>
                                    <p:anim calcmode="lin" valueType="num">
                                      <p:cBhvr additive="base">
                                        <p:cTn id="34" dur="500" fill="hold"/>
                                        <p:tgtEl>
                                          <p:spTgt spid="240"/>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500"/>
                                  </p:stCondLst>
                                  <p:childTnLst>
                                    <p:set>
                                      <p:cBhvr>
                                        <p:cTn id="36" dur="1" fill="hold">
                                          <p:stCondLst>
                                            <p:cond delay="0"/>
                                          </p:stCondLst>
                                        </p:cTn>
                                        <p:tgtEl>
                                          <p:spTgt spid="239"/>
                                        </p:tgtEl>
                                        <p:attrNameLst>
                                          <p:attrName>style.visibility</p:attrName>
                                        </p:attrNameLst>
                                      </p:cBhvr>
                                      <p:to>
                                        <p:strVal val="visible"/>
                                      </p:to>
                                    </p:set>
                                    <p:anim calcmode="lin" valueType="num">
                                      <p:cBhvr additive="base">
                                        <p:cTn id="37" dur="500" fill="hold"/>
                                        <p:tgtEl>
                                          <p:spTgt spid="239"/>
                                        </p:tgtEl>
                                        <p:attrNameLst>
                                          <p:attrName>ppt_x</p:attrName>
                                        </p:attrNameLst>
                                      </p:cBhvr>
                                      <p:tavLst>
                                        <p:tav tm="0">
                                          <p:val>
                                            <p:strVal val="0-#ppt_w/2"/>
                                          </p:val>
                                        </p:tav>
                                        <p:tav tm="100000">
                                          <p:val>
                                            <p:strVal val="#ppt_x"/>
                                          </p:val>
                                        </p:tav>
                                      </p:tavLst>
                                    </p:anim>
                                    <p:anim calcmode="lin" valueType="num">
                                      <p:cBhvr additive="base">
                                        <p:cTn id="38" dur="500" fill="hold"/>
                                        <p:tgtEl>
                                          <p:spTgt spid="239"/>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600"/>
                                  </p:stCondLst>
                                  <p:childTnLst>
                                    <p:set>
                                      <p:cBhvr>
                                        <p:cTn id="40" dur="1" fill="hold">
                                          <p:stCondLst>
                                            <p:cond delay="0"/>
                                          </p:stCondLst>
                                        </p:cTn>
                                        <p:tgtEl>
                                          <p:spTgt spid="238"/>
                                        </p:tgtEl>
                                        <p:attrNameLst>
                                          <p:attrName>style.visibility</p:attrName>
                                        </p:attrNameLst>
                                      </p:cBhvr>
                                      <p:to>
                                        <p:strVal val="visible"/>
                                      </p:to>
                                    </p:set>
                                    <p:anim calcmode="lin" valueType="num">
                                      <p:cBhvr additive="base">
                                        <p:cTn id="41" dur="500" fill="hold"/>
                                        <p:tgtEl>
                                          <p:spTgt spid="238"/>
                                        </p:tgtEl>
                                        <p:attrNameLst>
                                          <p:attrName>ppt_x</p:attrName>
                                        </p:attrNameLst>
                                      </p:cBhvr>
                                      <p:tavLst>
                                        <p:tav tm="0">
                                          <p:val>
                                            <p:strVal val="0-#ppt_w/2"/>
                                          </p:val>
                                        </p:tav>
                                        <p:tav tm="100000">
                                          <p:val>
                                            <p:strVal val="#ppt_x"/>
                                          </p:val>
                                        </p:tav>
                                      </p:tavLst>
                                    </p:anim>
                                    <p:anim calcmode="lin" valueType="num">
                                      <p:cBhvr additive="base">
                                        <p:cTn id="42" dur="500" fill="hold"/>
                                        <p:tgtEl>
                                          <p:spTgt spid="238"/>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800"/>
                                  </p:stCondLst>
                                  <p:childTnLst>
                                    <p:set>
                                      <p:cBhvr>
                                        <p:cTn id="44" dur="1" fill="hold">
                                          <p:stCondLst>
                                            <p:cond delay="0"/>
                                          </p:stCondLst>
                                        </p:cTn>
                                        <p:tgtEl>
                                          <p:spTgt spid="237"/>
                                        </p:tgtEl>
                                        <p:attrNameLst>
                                          <p:attrName>style.visibility</p:attrName>
                                        </p:attrNameLst>
                                      </p:cBhvr>
                                      <p:to>
                                        <p:strVal val="visible"/>
                                      </p:to>
                                    </p:set>
                                    <p:anim calcmode="lin" valueType="num">
                                      <p:cBhvr additive="base">
                                        <p:cTn id="45" dur="500" fill="hold"/>
                                        <p:tgtEl>
                                          <p:spTgt spid="237"/>
                                        </p:tgtEl>
                                        <p:attrNameLst>
                                          <p:attrName>ppt_x</p:attrName>
                                        </p:attrNameLst>
                                      </p:cBhvr>
                                      <p:tavLst>
                                        <p:tav tm="0">
                                          <p:val>
                                            <p:strVal val="0-#ppt_w/2"/>
                                          </p:val>
                                        </p:tav>
                                        <p:tav tm="100000">
                                          <p:val>
                                            <p:strVal val="#ppt_x"/>
                                          </p:val>
                                        </p:tav>
                                      </p:tavLst>
                                    </p:anim>
                                    <p:anim calcmode="lin" valueType="num">
                                      <p:cBhvr additive="base">
                                        <p:cTn id="46" dur="500" fill="hold"/>
                                        <p:tgtEl>
                                          <p:spTgt spid="237"/>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900"/>
                                  </p:stCondLst>
                                  <p:childTnLst>
                                    <p:set>
                                      <p:cBhvr>
                                        <p:cTn id="48" dur="1" fill="hold">
                                          <p:stCondLst>
                                            <p:cond delay="0"/>
                                          </p:stCondLst>
                                        </p:cTn>
                                        <p:tgtEl>
                                          <p:spTgt spid="236"/>
                                        </p:tgtEl>
                                        <p:attrNameLst>
                                          <p:attrName>style.visibility</p:attrName>
                                        </p:attrNameLst>
                                      </p:cBhvr>
                                      <p:to>
                                        <p:strVal val="visible"/>
                                      </p:to>
                                    </p:set>
                                    <p:anim calcmode="lin" valueType="num">
                                      <p:cBhvr additive="base">
                                        <p:cTn id="49" dur="500" fill="hold"/>
                                        <p:tgtEl>
                                          <p:spTgt spid="236"/>
                                        </p:tgtEl>
                                        <p:attrNameLst>
                                          <p:attrName>ppt_x</p:attrName>
                                        </p:attrNameLst>
                                      </p:cBhvr>
                                      <p:tavLst>
                                        <p:tav tm="0">
                                          <p:val>
                                            <p:strVal val="0-#ppt_w/2"/>
                                          </p:val>
                                        </p:tav>
                                        <p:tav tm="100000">
                                          <p:val>
                                            <p:strVal val="#ppt_x"/>
                                          </p:val>
                                        </p:tav>
                                      </p:tavLst>
                                    </p:anim>
                                    <p:anim calcmode="lin" valueType="num">
                                      <p:cBhvr additive="base">
                                        <p:cTn id="50" dur="500" fill="hold"/>
                                        <p:tgtEl>
                                          <p:spTgt spid="236"/>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1100"/>
                                  </p:stCondLst>
                                  <p:childTnLst>
                                    <p:set>
                                      <p:cBhvr>
                                        <p:cTn id="52" dur="1" fill="hold">
                                          <p:stCondLst>
                                            <p:cond delay="0"/>
                                          </p:stCondLst>
                                        </p:cTn>
                                        <p:tgtEl>
                                          <p:spTgt spid="235"/>
                                        </p:tgtEl>
                                        <p:attrNameLst>
                                          <p:attrName>style.visibility</p:attrName>
                                        </p:attrNameLst>
                                      </p:cBhvr>
                                      <p:to>
                                        <p:strVal val="visible"/>
                                      </p:to>
                                    </p:set>
                                    <p:anim calcmode="lin" valueType="num">
                                      <p:cBhvr additive="base">
                                        <p:cTn id="53" dur="500" fill="hold"/>
                                        <p:tgtEl>
                                          <p:spTgt spid="235"/>
                                        </p:tgtEl>
                                        <p:attrNameLst>
                                          <p:attrName>ppt_x</p:attrName>
                                        </p:attrNameLst>
                                      </p:cBhvr>
                                      <p:tavLst>
                                        <p:tav tm="0">
                                          <p:val>
                                            <p:strVal val="0-#ppt_w/2"/>
                                          </p:val>
                                        </p:tav>
                                        <p:tav tm="100000">
                                          <p:val>
                                            <p:strVal val="#ppt_x"/>
                                          </p:val>
                                        </p:tav>
                                      </p:tavLst>
                                    </p:anim>
                                    <p:anim calcmode="lin" valueType="num">
                                      <p:cBhvr additive="base">
                                        <p:cTn id="54" dur="500" fill="hold"/>
                                        <p:tgtEl>
                                          <p:spTgt spid="235"/>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1200"/>
                                  </p:stCondLst>
                                  <p:childTnLst>
                                    <p:set>
                                      <p:cBhvr>
                                        <p:cTn id="56" dur="1" fill="hold">
                                          <p:stCondLst>
                                            <p:cond delay="0"/>
                                          </p:stCondLst>
                                        </p:cTn>
                                        <p:tgtEl>
                                          <p:spTgt spid="234"/>
                                        </p:tgtEl>
                                        <p:attrNameLst>
                                          <p:attrName>style.visibility</p:attrName>
                                        </p:attrNameLst>
                                      </p:cBhvr>
                                      <p:to>
                                        <p:strVal val="visible"/>
                                      </p:to>
                                    </p:set>
                                    <p:anim calcmode="lin" valueType="num">
                                      <p:cBhvr additive="base">
                                        <p:cTn id="57" dur="500" fill="hold"/>
                                        <p:tgtEl>
                                          <p:spTgt spid="234"/>
                                        </p:tgtEl>
                                        <p:attrNameLst>
                                          <p:attrName>ppt_x</p:attrName>
                                        </p:attrNameLst>
                                      </p:cBhvr>
                                      <p:tavLst>
                                        <p:tav tm="0">
                                          <p:val>
                                            <p:strVal val="0-#ppt_w/2"/>
                                          </p:val>
                                        </p:tav>
                                        <p:tav tm="100000">
                                          <p:val>
                                            <p:strVal val="#ppt_x"/>
                                          </p:val>
                                        </p:tav>
                                      </p:tavLst>
                                    </p:anim>
                                    <p:anim calcmode="lin" valueType="num">
                                      <p:cBhvr additive="base">
                                        <p:cTn id="58" dur="500" fill="hold"/>
                                        <p:tgtEl>
                                          <p:spTgt spid="234"/>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1400"/>
                                  </p:stCondLst>
                                  <p:childTnLst>
                                    <p:set>
                                      <p:cBhvr>
                                        <p:cTn id="60" dur="1" fill="hold">
                                          <p:stCondLst>
                                            <p:cond delay="0"/>
                                          </p:stCondLst>
                                        </p:cTn>
                                        <p:tgtEl>
                                          <p:spTgt spid="233"/>
                                        </p:tgtEl>
                                        <p:attrNameLst>
                                          <p:attrName>style.visibility</p:attrName>
                                        </p:attrNameLst>
                                      </p:cBhvr>
                                      <p:to>
                                        <p:strVal val="visible"/>
                                      </p:to>
                                    </p:set>
                                    <p:anim calcmode="lin" valueType="num">
                                      <p:cBhvr additive="base">
                                        <p:cTn id="61" dur="500" fill="hold"/>
                                        <p:tgtEl>
                                          <p:spTgt spid="233"/>
                                        </p:tgtEl>
                                        <p:attrNameLst>
                                          <p:attrName>ppt_x</p:attrName>
                                        </p:attrNameLst>
                                      </p:cBhvr>
                                      <p:tavLst>
                                        <p:tav tm="0">
                                          <p:val>
                                            <p:strVal val="0-#ppt_w/2"/>
                                          </p:val>
                                        </p:tav>
                                        <p:tav tm="100000">
                                          <p:val>
                                            <p:strVal val="#ppt_x"/>
                                          </p:val>
                                        </p:tav>
                                      </p:tavLst>
                                    </p:anim>
                                    <p:anim calcmode="lin" valueType="num">
                                      <p:cBhvr additive="base">
                                        <p:cTn id="62" dur="500" fill="hold"/>
                                        <p:tgtEl>
                                          <p:spTgt spid="233"/>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1600"/>
                                  </p:stCondLst>
                                  <p:childTnLst>
                                    <p:set>
                                      <p:cBhvr>
                                        <p:cTn id="64" dur="1" fill="hold">
                                          <p:stCondLst>
                                            <p:cond delay="0"/>
                                          </p:stCondLst>
                                        </p:cTn>
                                        <p:tgtEl>
                                          <p:spTgt spid="232"/>
                                        </p:tgtEl>
                                        <p:attrNameLst>
                                          <p:attrName>style.visibility</p:attrName>
                                        </p:attrNameLst>
                                      </p:cBhvr>
                                      <p:to>
                                        <p:strVal val="visible"/>
                                      </p:to>
                                    </p:set>
                                    <p:anim calcmode="lin" valueType="num">
                                      <p:cBhvr additive="base">
                                        <p:cTn id="65" dur="500" fill="hold"/>
                                        <p:tgtEl>
                                          <p:spTgt spid="232"/>
                                        </p:tgtEl>
                                        <p:attrNameLst>
                                          <p:attrName>ppt_x</p:attrName>
                                        </p:attrNameLst>
                                      </p:cBhvr>
                                      <p:tavLst>
                                        <p:tav tm="0">
                                          <p:val>
                                            <p:strVal val="0-#ppt_w/2"/>
                                          </p:val>
                                        </p:tav>
                                        <p:tav tm="100000">
                                          <p:val>
                                            <p:strVal val="#ppt_x"/>
                                          </p:val>
                                        </p:tav>
                                      </p:tavLst>
                                    </p:anim>
                                    <p:anim calcmode="lin" valueType="num">
                                      <p:cBhvr additive="base">
                                        <p:cTn id="66" dur="500" fill="hold"/>
                                        <p:tgtEl>
                                          <p:spTgt spid="232"/>
                                        </p:tgtEl>
                                        <p:attrNameLst>
                                          <p:attrName>ppt_y</p:attrName>
                                        </p:attrNameLst>
                                      </p:cBhvr>
                                      <p:tavLst>
                                        <p:tav tm="0">
                                          <p:val>
                                            <p:strVal val="#ppt_y"/>
                                          </p:val>
                                        </p:tav>
                                        <p:tav tm="100000">
                                          <p:val>
                                            <p:strVal val="#ppt_y"/>
                                          </p:val>
                                        </p:tav>
                                      </p:tavLst>
                                    </p:anim>
                                  </p:childTnLst>
                                </p:cTn>
                              </p:par>
                            </p:childTnLst>
                          </p:cTn>
                        </p:par>
                        <p:par>
                          <p:cTn id="67" fill="hold">
                            <p:stCondLst>
                              <p:cond delay="2000"/>
                            </p:stCondLst>
                            <p:childTnLst>
                              <p:par>
                                <p:cTn id="68" presetID="47" presetClass="entr" presetSubtype="0" fill="hold" grpId="0" nodeType="afterEffect">
                                  <p:stCondLst>
                                    <p:cond delay="0"/>
                                  </p:stCondLst>
                                  <p:childTnLst>
                                    <p:set>
                                      <p:cBhvr>
                                        <p:cTn id="69" dur="1" fill="hold">
                                          <p:stCondLst>
                                            <p:cond delay="0"/>
                                          </p:stCondLst>
                                        </p:cTn>
                                        <p:tgtEl>
                                          <p:spTgt spid="242"/>
                                        </p:tgtEl>
                                        <p:attrNameLst>
                                          <p:attrName>style.visibility</p:attrName>
                                        </p:attrNameLst>
                                      </p:cBhvr>
                                      <p:to>
                                        <p:strVal val="visible"/>
                                      </p:to>
                                    </p:set>
                                    <p:animEffect transition="in" filter="fade">
                                      <p:cBhvr>
                                        <p:cTn id="70" dur="1000"/>
                                        <p:tgtEl>
                                          <p:spTgt spid="242"/>
                                        </p:tgtEl>
                                      </p:cBhvr>
                                    </p:animEffect>
                                    <p:anim calcmode="lin" valueType="num">
                                      <p:cBhvr>
                                        <p:cTn id="71" dur="1000" fill="hold"/>
                                        <p:tgtEl>
                                          <p:spTgt spid="242"/>
                                        </p:tgtEl>
                                        <p:attrNameLst>
                                          <p:attrName>ppt_x</p:attrName>
                                        </p:attrNameLst>
                                      </p:cBhvr>
                                      <p:tavLst>
                                        <p:tav tm="0">
                                          <p:val>
                                            <p:strVal val="#ppt_x"/>
                                          </p:val>
                                        </p:tav>
                                        <p:tav tm="100000">
                                          <p:val>
                                            <p:strVal val="#ppt_x"/>
                                          </p:val>
                                        </p:tav>
                                      </p:tavLst>
                                    </p:anim>
                                    <p:anim calcmode="lin" valueType="num">
                                      <p:cBhvr>
                                        <p:cTn id="72" dur="1000" fill="hold"/>
                                        <p:tgtEl>
                                          <p:spTgt spid="242"/>
                                        </p:tgtEl>
                                        <p:attrNameLst>
                                          <p:attrName>ppt_y</p:attrName>
                                        </p:attrNameLst>
                                      </p:cBhvr>
                                      <p:tavLst>
                                        <p:tav tm="0">
                                          <p:val>
                                            <p:strVal val="#ppt_y-.1"/>
                                          </p:val>
                                        </p:tav>
                                        <p:tav tm="100000">
                                          <p:val>
                                            <p:strVal val="#ppt_y"/>
                                          </p:val>
                                        </p:tav>
                                      </p:tavLst>
                                    </p:anim>
                                  </p:childTnLst>
                                </p:cTn>
                              </p:par>
                              <p:par>
                                <p:cTn id="73" presetID="47" presetClass="entr" presetSubtype="0" fill="hold" grpId="0" nodeType="withEffect">
                                  <p:stCondLst>
                                    <p:cond delay="0"/>
                                  </p:stCondLst>
                                  <p:childTnLst>
                                    <p:set>
                                      <p:cBhvr>
                                        <p:cTn id="74" dur="1" fill="hold">
                                          <p:stCondLst>
                                            <p:cond delay="0"/>
                                          </p:stCondLst>
                                        </p:cTn>
                                        <p:tgtEl>
                                          <p:spTgt spid="243"/>
                                        </p:tgtEl>
                                        <p:attrNameLst>
                                          <p:attrName>style.visibility</p:attrName>
                                        </p:attrNameLst>
                                      </p:cBhvr>
                                      <p:to>
                                        <p:strVal val="visible"/>
                                      </p:to>
                                    </p:set>
                                    <p:animEffect transition="in" filter="fade">
                                      <p:cBhvr>
                                        <p:cTn id="75" dur="1000"/>
                                        <p:tgtEl>
                                          <p:spTgt spid="243"/>
                                        </p:tgtEl>
                                      </p:cBhvr>
                                    </p:animEffect>
                                    <p:anim calcmode="lin" valueType="num">
                                      <p:cBhvr>
                                        <p:cTn id="76" dur="1000" fill="hold"/>
                                        <p:tgtEl>
                                          <p:spTgt spid="243"/>
                                        </p:tgtEl>
                                        <p:attrNameLst>
                                          <p:attrName>ppt_x</p:attrName>
                                        </p:attrNameLst>
                                      </p:cBhvr>
                                      <p:tavLst>
                                        <p:tav tm="0">
                                          <p:val>
                                            <p:strVal val="#ppt_x"/>
                                          </p:val>
                                        </p:tav>
                                        <p:tav tm="100000">
                                          <p:val>
                                            <p:strVal val="#ppt_x"/>
                                          </p:val>
                                        </p:tav>
                                      </p:tavLst>
                                    </p:anim>
                                    <p:anim calcmode="lin" valueType="num">
                                      <p:cBhvr>
                                        <p:cTn id="77" dur="1000" fill="hold"/>
                                        <p:tgtEl>
                                          <p:spTgt spid="243"/>
                                        </p:tgtEl>
                                        <p:attrNameLst>
                                          <p:attrName>ppt_y</p:attrName>
                                        </p:attrNameLst>
                                      </p:cBhvr>
                                      <p:tavLst>
                                        <p:tav tm="0">
                                          <p:val>
                                            <p:strVal val="#ppt_y-.1"/>
                                          </p:val>
                                        </p:tav>
                                        <p:tav tm="100000">
                                          <p:val>
                                            <p:strVal val="#ppt_y"/>
                                          </p:val>
                                        </p:tav>
                                      </p:tavLst>
                                    </p:anim>
                                  </p:childTnLst>
                                </p:cTn>
                              </p:par>
                              <p:par>
                                <p:cTn id="78" presetID="47" presetClass="entr" presetSubtype="0" fill="hold" grpId="0" nodeType="withEffect">
                                  <p:stCondLst>
                                    <p:cond delay="0"/>
                                  </p:stCondLst>
                                  <p:childTnLst>
                                    <p:set>
                                      <p:cBhvr>
                                        <p:cTn id="79" dur="1" fill="hold">
                                          <p:stCondLst>
                                            <p:cond delay="0"/>
                                          </p:stCondLst>
                                        </p:cTn>
                                        <p:tgtEl>
                                          <p:spTgt spid="244"/>
                                        </p:tgtEl>
                                        <p:attrNameLst>
                                          <p:attrName>style.visibility</p:attrName>
                                        </p:attrNameLst>
                                      </p:cBhvr>
                                      <p:to>
                                        <p:strVal val="visible"/>
                                      </p:to>
                                    </p:set>
                                    <p:animEffect transition="in" filter="fade">
                                      <p:cBhvr>
                                        <p:cTn id="80" dur="1000"/>
                                        <p:tgtEl>
                                          <p:spTgt spid="244"/>
                                        </p:tgtEl>
                                      </p:cBhvr>
                                    </p:animEffect>
                                    <p:anim calcmode="lin" valueType="num">
                                      <p:cBhvr>
                                        <p:cTn id="81" dur="1000" fill="hold"/>
                                        <p:tgtEl>
                                          <p:spTgt spid="244"/>
                                        </p:tgtEl>
                                        <p:attrNameLst>
                                          <p:attrName>ppt_x</p:attrName>
                                        </p:attrNameLst>
                                      </p:cBhvr>
                                      <p:tavLst>
                                        <p:tav tm="0">
                                          <p:val>
                                            <p:strVal val="#ppt_x"/>
                                          </p:val>
                                        </p:tav>
                                        <p:tav tm="100000">
                                          <p:val>
                                            <p:strVal val="#ppt_x"/>
                                          </p:val>
                                        </p:tav>
                                      </p:tavLst>
                                    </p:anim>
                                    <p:anim calcmode="lin" valueType="num">
                                      <p:cBhvr>
                                        <p:cTn id="82" dur="1000" fill="hold"/>
                                        <p:tgtEl>
                                          <p:spTgt spid="244"/>
                                        </p:tgtEl>
                                        <p:attrNameLst>
                                          <p:attrName>ppt_y</p:attrName>
                                        </p:attrNameLst>
                                      </p:cBhvr>
                                      <p:tavLst>
                                        <p:tav tm="0">
                                          <p:val>
                                            <p:strVal val="#ppt_y-.1"/>
                                          </p:val>
                                        </p:tav>
                                        <p:tav tm="100000">
                                          <p:val>
                                            <p:strVal val="#ppt_y"/>
                                          </p:val>
                                        </p:tav>
                                      </p:tavLst>
                                    </p:anim>
                                  </p:childTnLst>
                                </p:cTn>
                              </p:par>
                              <p:par>
                                <p:cTn id="83" presetID="47" presetClass="entr" presetSubtype="0" fill="hold" grpId="0" nodeType="withEffect">
                                  <p:stCondLst>
                                    <p:cond delay="0"/>
                                  </p:stCondLst>
                                  <p:childTnLst>
                                    <p:set>
                                      <p:cBhvr>
                                        <p:cTn id="84" dur="1" fill="hold">
                                          <p:stCondLst>
                                            <p:cond delay="0"/>
                                          </p:stCondLst>
                                        </p:cTn>
                                        <p:tgtEl>
                                          <p:spTgt spid="245"/>
                                        </p:tgtEl>
                                        <p:attrNameLst>
                                          <p:attrName>style.visibility</p:attrName>
                                        </p:attrNameLst>
                                      </p:cBhvr>
                                      <p:to>
                                        <p:strVal val="visible"/>
                                      </p:to>
                                    </p:set>
                                    <p:animEffect transition="in" filter="fade">
                                      <p:cBhvr>
                                        <p:cTn id="85" dur="1000"/>
                                        <p:tgtEl>
                                          <p:spTgt spid="245"/>
                                        </p:tgtEl>
                                      </p:cBhvr>
                                    </p:animEffect>
                                    <p:anim calcmode="lin" valueType="num">
                                      <p:cBhvr>
                                        <p:cTn id="86" dur="1000" fill="hold"/>
                                        <p:tgtEl>
                                          <p:spTgt spid="245"/>
                                        </p:tgtEl>
                                        <p:attrNameLst>
                                          <p:attrName>ppt_x</p:attrName>
                                        </p:attrNameLst>
                                      </p:cBhvr>
                                      <p:tavLst>
                                        <p:tav tm="0">
                                          <p:val>
                                            <p:strVal val="#ppt_x"/>
                                          </p:val>
                                        </p:tav>
                                        <p:tav tm="100000">
                                          <p:val>
                                            <p:strVal val="#ppt_x"/>
                                          </p:val>
                                        </p:tav>
                                      </p:tavLst>
                                    </p:anim>
                                    <p:anim calcmode="lin" valueType="num">
                                      <p:cBhvr>
                                        <p:cTn id="87" dur="1000" fill="hold"/>
                                        <p:tgtEl>
                                          <p:spTgt spid="245"/>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0"/>
                                  </p:stCondLst>
                                  <p:childTnLst>
                                    <p:set>
                                      <p:cBhvr>
                                        <p:cTn id="89" dur="1" fill="hold">
                                          <p:stCondLst>
                                            <p:cond delay="0"/>
                                          </p:stCondLst>
                                        </p:cTn>
                                        <p:tgtEl>
                                          <p:spTgt spid="246"/>
                                        </p:tgtEl>
                                        <p:attrNameLst>
                                          <p:attrName>style.visibility</p:attrName>
                                        </p:attrNameLst>
                                      </p:cBhvr>
                                      <p:to>
                                        <p:strVal val="visible"/>
                                      </p:to>
                                    </p:set>
                                    <p:animEffect transition="in" filter="fade">
                                      <p:cBhvr>
                                        <p:cTn id="90" dur="1000"/>
                                        <p:tgtEl>
                                          <p:spTgt spid="246"/>
                                        </p:tgtEl>
                                      </p:cBhvr>
                                    </p:animEffect>
                                    <p:anim calcmode="lin" valueType="num">
                                      <p:cBhvr>
                                        <p:cTn id="91" dur="1000" fill="hold"/>
                                        <p:tgtEl>
                                          <p:spTgt spid="246"/>
                                        </p:tgtEl>
                                        <p:attrNameLst>
                                          <p:attrName>ppt_x</p:attrName>
                                        </p:attrNameLst>
                                      </p:cBhvr>
                                      <p:tavLst>
                                        <p:tav tm="0">
                                          <p:val>
                                            <p:strVal val="#ppt_x"/>
                                          </p:val>
                                        </p:tav>
                                        <p:tav tm="100000">
                                          <p:val>
                                            <p:strVal val="#ppt_x"/>
                                          </p:val>
                                        </p:tav>
                                      </p:tavLst>
                                    </p:anim>
                                    <p:anim calcmode="lin" valueType="num">
                                      <p:cBhvr>
                                        <p:cTn id="92" dur="1000" fill="hold"/>
                                        <p:tgtEl>
                                          <p:spTgt spid="246"/>
                                        </p:tgtEl>
                                        <p:attrNameLst>
                                          <p:attrName>ppt_y</p:attrName>
                                        </p:attrNameLst>
                                      </p:cBhvr>
                                      <p:tavLst>
                                        <p:tav tm="0">
                                          <p:val>
                                            <p:strVal val="#ppt_y-.1"/>
                                          </p:val>
                                        </p:tav>
                                        <p:tav tm="100000">
                                          <p:val>
                                            <p:strVal val="#ppt_y"/>
                                          </p:val>
                                        </p:tav>
                                      </p:tavLst>
                                    </p:anim>
                                  </p:childTnLst>
                                </p:cTn>
                              </p:par>
                              <p:par>
                                <p:cTn id="93" presetID="47" presetClass="entr" presetSubtype="0" fill="hold" grpId="0" nodeType="withEffect">
                                  <p:stCondLst>
                                    <p:cond delay="0"/>
                                  </p:stCondLst>
                                  <p:childTnLst>
                                    <p:set>
                                      <p:cBhvr>
                                        <p:cTn id="94" dur="1" fill="hold">
                                          <p:stCondLst>
                                            <p:cond delay="0"/>
                                          </p:stCondLst>
                                        </p:cTn>
                                        <p:tgtEl>
                                          <p:spTgt spid="247"/>
                                        </p:tgtEl>
                                        <p:attrNameLst>
                                          <p:attrName>style.visibility</p:attrName>
                                        </p:attrNameLst>
                                      </p:cBhvr>
                                      <p:to>
                                        <p:strVal val="visible"/>
                                      </p:to>
                                    </p:set>
                                    <p:animEffect transition="in" filter="fade">
                                      <p:cBhvr>
                                        <p:cTn id="95" dur="1000"/>
                                        <p:tgtEl>
                                          <p:spTgt spid="247"/>
                                        </p:tgtEl>
                                      </p:cBhvr>
                                    </p:animEffect>
                                    <p:anim calcmode="lin" valueType="num">
                                      <p:cBhvr>
                                        <p:cTn id="96" dur="1000" fill="hold"/>
                                        <p:tgtEl>
                                          <p:spTgt spid="247"/>
                                        </p:tgtEl>
                                        <p:attrNameLst>
                                          <p:attrName>ppt_x</p:attrName>
                                        </p:attrNameLst>
                                      </p:cBhvr>
                                      <p:tavLst>
                                        <p:tav tm="0">
                                          <p:val>
                                            <p:strVal val="#ppt_x"/>
                                          </p:val>
                                        </p:tav>
                                        <p:tav tm="100000">
                                          <p:val>
                                            <p:strVal val="#ppt_x"/>
                                          </p:val>
                                        </p:tav>
                                      </p:tavLst>
                                    </p:anim>
                                    <p:anim calcmode="lin" valueType="num">
                                      <p:cBhvr>
                                        <p:cTn id="97" dur="1000" fill="hold"/>
                                        <p:tgtEl>
                                          <p:spTgt spid="247"/>
                                        </p:tgtEl>
                                        <p:attrNameLst>
                                          <p:attrName>ppt_y</p:attrName>
                                        </p:attrNameLst>
                                      </p:cBhvr>
                                      <p:tavLst>
                                        <p:tav tm="0">
                                          <p:val>
                                            <p:strVal val="#ppt_y-.1"/>
                                          </p:val>
                                        </p:tav>
                                        <p:tav tm="100000">
                                          <p:val>
                                            <p:strVal val="#ppt_y"/>
                                          </p:val>
                                        </p:tav>
                                      </p:tavLst>
                                    </p:anim>
                                  </p:childTnLst>
                                </p:cTn>
                              </p:par>
                              <p:par>
                                <p:cTn id="98" presetID="47" presetClass="entr" presetSubtype="0" fill="hold" grpId="0" nodeType="withEffect">
                                  <p:stCondLst>
                                    <p:cond delay="0"/>
                                  </p:stCondLst>
                                  <p:childTnLst>
                                    <p:set>
                                      <p:cBhvr>
                                        <p:cTn id="99" dur="1" fill="hold">
                                          <p:stCondLst>
                                            <p:cond delay="0"/>
                                          </p:stCondLst>
                                        </p:cTn>
                                        <p:tgtEl>
                                          <p:spTgt spid="248"/>
                                        </p:tgtEl>
                                        <p:attrNameLst>
                                          <p:attrName>style.visibility</p:attrName>
                                        </p:attrNameLst>
                                      </p:cBhvr>
                                      <p:to>
                                        <p:strVal val="visible"/>
                                      </p:to>
                                    </p:set>
                                    <p:animEffect transition="in" filter="fade">
                                      <p:cBhvr>
                                        <p:cTn id="100" dur="1000"/>
                                        <p:tgtEl>
                                          <p:spTgt spid="248"/>
                                        </p:tgtEl>
                                      </p:cBhvr>
                                    </p:animEffect>
                                    <p:anim calcmode="lin" valueType="num">
                                      <p:cBhvr>
                                        <p:cTn id="101" dur="1000" fill="hold"/>
                                        <p:tgtEl>
                                          <p:spTgt spid="248"/>
                                        </p:tgtEl>
                                        <p:attrNameLst>
                                          <p:attrName>ppt_x</p:attrName>
                                        </p:attrNameLst>
                                      </p:cBhvr>
                                      <p:tavLst>
                                        <p:tav tm="0">
                                          <p:val>
                                            <p:strVal val="#ppt_x"/>
                                          </p:val>
                                        </p:tav>
                                        <p:tav tm="100000">
                                          <p:val>
                                            <p:strVal val="#ppt_x"/>
                                          </p:val>
                                        </p:tav>
                                      </p:tavLst>
                                    </p:anim>
                                    <p:anim calcmode="lin" valueType="num">
                                      <p:cBhvr>
                                        <p:cTn id="102" dur="1000" fill="hold"/>
                                        <p:tgtEl>
                                          <p:spTgt spid="248"/>
                                        </p:tgtEl>
                                        <p:attrNameLst>
                                          <p:attrName>ppt_y</p:attrName>
                                        </p:attrNameLst>
                                      </p:cBhvr>
                                      <p:tavLst>
                                        <p:tav tm="0">
                                          <p:val>
                                            <p:strVal val="#ppt_y-.1"/>
                                          </p:val>
                                        </p:tav>
                                        <p:tav tm="100000">
                                          <p:val>
                                            <p:strVal val="#ppt_y"/>
                                          </p:val>
                                        </p:tav>
                                      </p:tavLst>
                                    </p:anim>
                                  </p:childTnLst>
                                </p:cTn>
                              </p:par>
                              <p:par>
                                <p:cTn id="103" presetID="47" presetClass="entr" presetSubtype="0" fill="hold" grpId="0" nodeType="withEffect">
                                  <p:stCondLst>
                                    <p:cond delay="0"/>
                                  </p:stCondLst>
                                  <p:childTnLst>
                                    <p:set>
                                      <p:cBhvr>
                                        <p:cTn id="104" dur="1" fill="hold">
                                          <p:stCondLst>
                                            <p:cond delay="0"/>
                                          </p:stCondLst>
                                        </p:cTn>
                                        <p:tgtEl>
                                          <p:spTgt spid="249"/>
                                        </p:tgtEl>
                                        <p:attrNameLst>
                                          <p:attrName>style.visibility</p:attrName>
                                        </p:attrNameLst>
                                      </p:cBhvr>
                                      <p:to>
                                        <p:strVal val="visible"/>
                                      </p:to>
                                    </p:set>
                                    <p:animEffect transition="in" filter="fade">
                                      <p:cBhvr>
                                        <p:cTn id="105" dur="1000"/>
                                        <p:tgtEl>
                                          <p:spTgt spid="249"/>
                                        </p:tgtEl>
                                      </p:cBhvr>
                                    </p:animEffect>
                                    <p:anim calcmode="lin" valueType="num">
                                      <p:cBhvr>
                                        <p:cTn id="106" dur="1000" fill="hold"/>
                                        <p:tgtEl>
                                          <p:spTgt spid="249"/>
                                        </p:tgtEl>
                                        <p:attrNameLst>
                                          <p:attrName>ppt_x</p:attrName>
                                        </p:attrNameLst>
                                      </p:cBhvr>
                                      <p:tavLst>
                                        <p:tav tm="0">
                                          <p:val>
                                            <p:strVal val="#ppt_x"/>
                                          </p:val>
                                        </p:tav>
                                        <p:tav tm="100000">
                                          <p:val>
                                            <p:strVal val="#ppt_x"/>
                                          </p:val>
                                        </p:tav>
                                      </p:tavLst>
                                    </p:anim>
                                    <p:anim calcmode="lin" valueType="num">
                                      <p:cBhvr>
                                        <p:cTn id="107" dur="1000" fill="hold"/>
                                        <p:tgtEl>
                                          <p:spTgt spid="249"/>
                                        </p:tgtEl>
                                        <p:attrNameLst>
                                          <p:attrName>ppt_y</p:attrName>
                                        </p:attrNameLst>
                                      </p:cBhvr>
                                      <p:tavLst>
                                        <p:tav tm="0">
                                          <p:val>
                                            <p:strVal val="#ppt_y-.1"/>
                                          </p:val>
                                        </p:tav>
                                        <p:tav tm="100000">
                                          <p:val>
                                            <p:strVal val="#ppt_y"/>
                                          </p:val>
                                        </p:tav>
                                      </p:tavLst>
                                    </p:anim>
                                  </p:childTnLst>
                                </p:cTn>
                              </p:par>
                              <p:par>
                                <p:cTn id="108" presetID="47" presetClass="entr" presetSubtype="0" fill="hold" grpId="0" nodeType="withEffect">
                                  <p:stCondLst>
                                    <p:cond delay="0"/>
                                  </p:stCondLst>
                                  <p:childTnLst>
                                    <p:set>
                                      <p:cBhvr>
                                        <p:cTn id="109" dur="1" fill="hold">
                                          <p:stCondLst>
                                            <p:cond delay="0"/>
                                          </p:stCondLst>
                                        </p:cTn>
                                        <p:tgtEl>
                                          <p:spTgt spid="250"/>
                                        </p:tgtEl>
                                        <p:attrNameLst>
                                          <p:attrName>style.visibility</p:attrName>
                                        </p:attrNameLst>
                                      </p:cBhvr>
                                      <p:to>
                                        <p:strVal val="visible"/>
                                      </p:to>
                                    </p:set>
                                    <p:animEffect transition="in" filter="fade">
                                      <p:cBhvr>
                                        <p:cTn id="110" dur="1000"/>
                                        <p:tgtEl>
                                          <p:spTgt spid="250"/>
                                        </p:tgtEl>
                                      </p:cBhvr>
                                    </p:animEffect>
                                    <p:anim calcmode="lin" valueType="num">
                                      <p:cBhvr>
                                        <p:cTn id="111" dur="1000" fill="hold"/>
                                        <p:tgtEl>
                                          <p:spTgt spid="250"/>
                                        </p:tgtEl>
                                        <p:attrNameLst>
                                          <p:attrName>ppt_x</p:attrName>
                                        </p:attrNameLst>
                                      </p:cBhvr>
                                      <p:tavLst>
                                        <p:tav tm="0">
                                          <p:val>
                                            <p:strVal val="#ppt_x"/>
                                          </p:val>
                                        </p:tav>
                                        <p:tav tm="100000">
                                          <p:val>
                                            <p:strVal val="#ppt_x"/>
                                          </p:val>
                                        </p:tav>
                                      </p:tavLst>
                                    </p:anim>
                                    <p:anim calcmode="lin" valueType="num">
                                      <p:cBhvr>
                                        <p:cTn id="112" dur="1000" fill="hold"/>
                                        <p:tgtEl>
                                          <p:spTgt spid="250"/>
                                        </p:tgtEl>
                                        <p:attrNameLst>
                                          <p:attrName>ppt_y</p:attrName>
                                        </p:attrNameLst>
                                      </p:cBhvr>
                                      <p:tavLst>
                                        <p:tav tm="0">
                                          <p:val>
                                            <p:strVal val="#ppt_y-.1"/>
                                          </p:val>
                                        </p:tav>
                                        <p:tav tm="100000">
                                          <p:val>
                                            <p:strVal val="#ppt_y"/>
                                          </p:val>
                                        </p:tav>
                                      </p:tavLst>
                                    </p:anim>
                                  </p:childTnLst>
                                </p:cTn>
                              </p:par>
                              <p:par>
                                <p:cTn id="113" presetID="47" presetClass="entr" presetSubtype="0" fill="hold" grpId="0" nodeType="withEffect">
                                  <p:stCondLst>
                                    <p:cond delay="0"/>
                                  </p:stCondLst>
                                  <p:childTnLst>
                                    <p:set>
                                      <p:cBhvr>
                                        <p:cTn id="114" dur="1" fill="hold">
                                          <p:stCondLst>
                                            <p:cond delay="0"/>
                                          </p:stCondLst>
                                        </p:cTn>
                                        <p:tgtEl>
                                          <p:spTgt spid="251"/>
                                        </p:tgtEl>
                                        <p:attrNameLst>
                                          <p:attrName>style.visibility</p:attrName>
                                        </p:attrNameLst>
                                      </p:cBhvr>
                                      <p:to>
                                        <p:strVal val="visible"/>
                                      </p:to>
                                    </p:set>
                                    <p:animEffect transition="in" filter="fade">
                                      <p:cBhvr>
                                        <p:cTn id="115" dur="1000"/>
                                        <p:tgtEl>
                                          <p:spTgt spid="251"/>
                                        </p:tgtEl>
                                      </p:cBhvr>
                                    </p:animEffect>
                                    <p:anim calcmode="lin" valueType="num">
                                      <p:cBhvr>
                                        <p:cTn id="116" dur="1000" fill="hold"/>
                                        <p:tgtEl>
                                          <p:spTgt spid="251"/>
                                        </p:tgtEl>
                                        <p:attrNameLst>
                                          <p:attrName>ppt_x</p:attrName>
                                        </p:attrNameLst>
                                      </p:cBhvr>
                                      <p:tavLst>
                                        <p:tav tm="0">
                                          <p:val>
                                            <p:strVal val="#ppt_x"/>
                                          </p:val>
                                        </p:tav>
                                        <p:tav tm="100000">
                                          <p:val>
                                            <p:strVal val="#ppt_x"/>
                                          </p:val>
                                        </p:tav>
                                      </p:tavLst>
                                    </p:anim>
                                    <p:anim calcmode="lin" valueType="num">
                                      <p:cBhvr>
                                        <p:cTn id="117" dur="1000" fill="hold"/>
                                        <p:tgtEl>
                                          <p:spTgt spid="251"/>
                                        </p:tgtEl>
                                        <p:attrNameLst>
                                          <p:attrName>ppt_y</p:attrName>
                                        </p:attrNameLst>
                                      </p:cBhvr>
                                      <p:tavLst>
                                        <p:tav tm="0">
                                          <p:val>
                                            <p:strVal val="#ppt_y-.1"/>
                                          </p:val>
                                        </p:tav>
                                        <p:tav tm="100000">
                                          <p:val>
                                            <p:strVal val="#ppt_y"/>
                                          </p:val>
                                        </p:tav>
                                      </p:tavLst>
                                    </p:anim>
                                  </p:childTnLst>
                                </p:cTn>
                              </p:par>
                              <p:par>
                                <p:cTn id="118" presetID="47" presetClass="entr" presetSubtype="0" fill="hold" grpId="0" nodeType="withEffect">
                                  <p:stCondLst>
                                    <p:cond delay="0"/>
                                  </p:stCondLst>
                                  <p:childTnLst>
                                    <p:set>
                                      <p:cBhvr>
                                        <p:cTn id="119" dur="1" fill="hold">
                                          <p:stCondLst>
                                            <p:cond delay="0"/>
                                          </p:stCondLst>
                                        </p:cTn>
                                        <p:tgtEl>
                                          <p:spTgt spid="254"/>
                                        </p:tgtEl>
                                        <p:attrNameLst>
                                          <p:attrName>style.visibility</p:attrName>
                                        </p:attrNameLst>
                                      </p:cBhvr>
                                      <p:to>
                                        <p:strVal val="visible"/>
                                      </p:to>
                                    </p:set>
                                    <p:animEffect transition="in" filter="fade">
                                      <p:cBhvr>
                                        <p:cTn id="120" dur="1000"/>
                                        <p:tgtEl>
                                          <p:spTgt spid="254"/>
                                        </p:tgtEl>
                                      </p:cBhvr>
                                    </p:animEffect>
                                    <p:anim calcmode="lin" valueType="num">
                                      <p:cBhvr>
                                        <p:cTn id="121" dur="1000" fill="hold"/>
                                        <p:tgtEl>
                                          <p:spTgt spid="254"/>
                                        </p:tgtEl>
                                        <p:attrNameLst>
                                          <p:attrName>ppt_x</p:attrName>
                                        </p:attrNameLst>
                                      </p:cBhvr>
                                      <p:tavLst>
                                        <p:tav tm="0">
                                          <p:val>
                                            <p:strVal val="#ppt_x"/>
                                          </p:val>
                                        </p:tav>
                                        <p:tav tm="100000">
                                          <p:val>
                                            <p:strVal val="#ppt_x"/>
                                          </p:val>
                                        </p:tav>
                                      </p:tavLst>
                                    </p:anim>
                                    <p:anim calcmode="lin" valueType="num">
                                      <p:cBhvr>
                                        <p:cTn id="122" dur="1000" fill="hold"/>
                                        <p:tgtEl>
                                          <p:spTgt spid="254"/>
                                        </p:tgtEl>
                                        <p:attrNameLst>
                                          <p:attrName>ppt_y</p:attrName>
                                        </p:attrNameLst>
                                      </p:cBhvr>
                                      <p:tavLst>
                                        <p:tav tm="0">
                                          <p:val>
                                            <p:strVal val="#ppt_y-.1"/>
                                          </p:val>
                                        </p:tav>
                                        <p:tav tm="100000">
                                          <p:val>
                                            <p:strVal val="#ppt_y"/>
                                          </p:val>
                                        </p:tav>
                                      </p:tavLst>
                                    </p:anim>
                                  </p:childTnLst>
                                </p:cTn>
                              </p:par>
                            </p:childTnLst>
                          </p:cTn>
                        </p:par>
                        <p:par>
                          <p:cTn id="123" fill="hold">
                            <p:stCondLst>
                              <p:cond delay="3000"/>
                            </p:stCondLst>
                            <p:childTnLst>
                              <p:par>
                                <p:cTn id="124" presetID="22" presetClass="entr" presetSubtype="1" fill="hold" nodeType="afterEffect">
                                  <p:stCondLst>
                                    <p:cond delay="0"/>
                                  </p:stCondLst>
                                  <p:childTnLst>
                                    <p:set>
                                      <p:cBhvr>
                                        <p:cTn id="125" dur="1" fill="hold">
                                          <p:stCondLst>
                                            <p:cond delay="0"/>
                                          </p:stCondLst>
                                        </p:cTn>
                                        <p:tgtEl>
                                          <p:spTgt spid="280"/>
                                        </p:tgtEl>
                                        <p:attrNameLst>
                                          <p:attrName>style.visibility</p:attrName>
                                        </p:attrNameLst>
                                      </p:cBhvr>
                                      <p:to>
                                        <p:strVal val="visible"/>
                                      </p:to>
                                    </p:set>
                                    <p:animEffect transition="in" filter="wipe(up)">
                                      <p:cBhvr>
                                        <p:cTn id="126" dur="500"/>
                                        <p:tgtEl>
                                          <p:spTgt spid="280"/>
                                        </p:tgtEl>
                                      </p:cBhvr>
                                    </p:animEffect>
                                  </p:childTnLst>
                                </p:cTn>
                              </p:par>
                              <p:par>
                                <p:cTn id="127" presetID="22" presetClass="entr" presetSubtype="4" fill="hold" nodeType="withEffect">
                                  <p:stCondLst>
                                    <p:cond delay="0"/>
                                  </p:stCondLst>
                                  <p:childTnLst>
                                    <p:set>
                                      <p:cBhvr>
                                        <p:cTn id="128" dur="1" fill="hold">
                                          <p:stCondLst>
                                            <p:cond delay="0"/>
                                          </p:stCondLst>
                                        </p:cTn>
                                        <p:tgtEl>
                                          <p:spTgt spid="281"/>
                                        </p:tgtEl>
                                        <p:attrNameLst>
                                          <p:attrName>style.visibility</p:attrName>
                                        </p:attrNameLst>
                                      </p:cBhvr>
                                      <p:to>
                                        <p:strVal val="visible"/>
                                      </p:to>
                                    </p:set>
                                    <p:animEffect transition="in" filter="wipe(down)">
                                      <p:cBhvr>
                                        <p:cTn id="129" dur="500"/>
                                        <p:tgtEl>
                                          <p:spTgt spid="281"/>
                                        </p:tgtEl>
                                      </p:cBhvr>
                                    </p:animEffect>
                                  </p:childTnLst>
                                </p:cTn>
                              </p:par>
                              <p:par>
                                <p:cTn id="130" presetID="22" presetClass="entr" presetSubtype="1" fill="hold" nodeType="withEffect">
                                  <p:stCondLst>
                                    <p:cond delay="0"/>
                                  </p:stCondLst>
                                  <p:childTnLst>
                                    <p:set>
                                      <p:cBhvr>
                                        <p:cTn id="131" dur="1" fill="hold">
                                          <p:stCondLst>
                                            <p:cond delay="0"/>
                                          </p:stCondLst>
                                        </p:cTn>
                                        <p:tgtEl>
                                          <p:spTgt spid="282"/>
                                        </p:tgtEl>
                                        <p:attrNameLst>
                                          <p:attrName>style.visibility</p:attrName>
                                        </p:attrNameLst>
                                      </p:cBhvr>
                                      <p:to>
                                        <p:strVal val="visible"/>
                                      </p:to>
                                    </p:set>
                                    <p:animEffect transition="in" filter="wipe(up)">
                                      <p:cBhvr>
                                        <p:cTn id="132" dur="500"/>
                                        <p:tgtEl>
                                          <p:spTgt spid="282"/>
                                        </p:tgtEl>
                                      </p:cBhvr>
                                    </p:animEffect>
                                  </p:childTnLst>
                                </p:cTn>
                              </p:par>
                              <p:par>
                                <p:cTn id="133" presetID="22" presetClass="entr" presetSubtype="4" fill="hold" nodeType="withEffect">
                                  <p:stCondLst>
                                    <p:cond delay="0"/>
                                  </p:stCondLst>
                                  <p:childTnLst>
                                    <p:set>
                                      <p:cBhvr>
                                        <p:cTn id="134" dur="1" fill="hold">
                                          <p:stCondLst>
                                            <p:cond delay="0"/>
                                          </p:stCondLst>
                                        </p:cTn>
                                        <p:tgtEl>
                                          <p:spTgt spid="283"/>
                                        </p:tgtEl>
                                        <p:attrNameLst>
                                          <p:attrName>style.visibility</p:attrName>
                                        </p:attrNameLst>
                                      </p:cBhvr>
                                      <p:to>
                                        <p:strVal val="visible"/>
                                      </p:to>
                                    </p:set>
                                    <p:animEffect transition="in" filter="wipe(down)">
                                      <p:cBhvr>
                                        <p:cTn id="135" dur="500"/>
                                        <p:tgtEl>
                                          <p:spTgt spid="283"/>
                                        </p:tgtEl>
                                      </p:cBhvr>
                                    </p:animEffect>
                                  </p:childTnLst>
                                </p:cTn>
                              </p:par>
                              <p:par>
                                <p:cTn id="136" presetID="22" presetClass="entr" presetSubtype="1" fill="hold" nodeType="withEffect">
                                  <p:stCondLst>
                                    <p:cond delay="0"/>
                                  </p:stCondLst>
                                  <p:childTnLst>
                                    <p:set>
                                      <p:cBhvr>
                                        <p:cTn id="137" dur="1" fill="hold">
                                          <p:stCondLst>
                                            <p:cond delay="0"/>
                                          </p:stCondLst>
                                        </p:cTn>
                                        <p:tgtEl>
                                          <p:spTgt spid="284"/>
                                        </p:tgtEl>
                                        <p:attrNameLst>
                                          <p:attrName>style.visibility</p:attrName>
                                        </p:attrNameLst>
                                      </p:cBhvr>
                                      <p:to>
                                        <p:strVal val="visible"/>
                                      </p:to>
                                    </p:set>
                                    <p:animEffect transition="in" filter="wipe(up)">
                                      <p:cBhvr>
                                        <p:cTn id="138" dur="500"/>
                                        <p:tgtEl>
                                          <p:spTgt spid="284"/>
                                        </p:tgtEl>
                                      </p:cBhvr>
                                    </p:animEffect>
                                  </p:childTnLst>
                                </p:cTn>
                              </p:par>
                              <p:par>
                                <p:cTn id="139" presetID="22" presetClass="entr" presetSubtype="4" fill="hold" nodeType="withEffect">
                                  <p:stCondLst>
                                    <p:cond delay="0"/>
                                  </p:stCondLst>
                                  <p:childTnLst>
                                    <p:set>
                                      <p:cBhvr>
                                        <p:cTn id="140" dur="1" fill="hold">
                                          <p:stCondLst>
                                            <p:cond delay="0"/>
                                          </p:stCondLst>
                                        </p:cTn>
                                        <p:tgtEl>
                                          <p:spTgt spid="285"/>
                                        </p:tgtEl>
                                        <p:attrNameLst>
                                          <p:attrName>style.visibility</p:attrName>
                                        </p:attrNameLst>
                                      </p:cBhvr>
                                      <p:to>
                                        <p:strVal val="visible"/>
                                      </p:to>
                                    </p:set>
                                    <p:animEffect transition="in" filter="wipe(down)">
                                      <p:cBhvr>
                                        <p:cTn id="141" dur="500"/>
                                        <p:tgtEl>
                                          <p:spTgt spid="285"/>
                                        </p:tgtEl>
                                      </p:cBhvr>
                                    </p:animEffect>
                                  </p:childTnLst>
                                </p:cTn>
                              </p:par>
                              <p:par>
                                <p:cTn id="142" presetID="22" presetClass="entr" presetSubtype="1" fill="hold" nodeType="withEffect">
                                  <p:stCondLst>
                                    <p:cond delay="0"/>
                                  </p:stCondLst>
                                  <p:childTnLst>
                                    <p:set>
                                      <p:cBhvr>
                                        <p:cTn id="143" dur="1" fill="hold">
                                          <p:stCondLst>
                                            <p:cond delay="0"/>
                                          </p:stCondLst>
                                        </p:cTn>
                                        <p:tgtEl>
                                          <p:spTgt spid="286"/>
                                        </p:tgtEl>
                                        <p:attrNameLst>
                                          <p:attrName>style.visibility</p:attrName>
                                        </p:attrNameLst>
                                      </p:cBhvr>
                                      <p:to>
                                        <p:strVal val="visible"/>
                                      </p:to>
                                    </p:set>
                                    <p:animEffect transition="in" filter="wipe(up)">
                                      <p:cBhvr>
                                        <p:cTn id="144" dur="500"/>
                                        <p:tgtEl>
                                          <p:spTgt spid="286"/>
                                        </p:tgtEl>
                                      </p:cBhvr>
                                    </p:animEffect>
                                  </p:childTnLst>
                                </p:cTn>
                              </p:par>
                              <p:par>
                                <p:cTn id="145" presetID="22" presetClass="entr" presetSubtype="4" fill="hold" nodeType="withEffect">
                                  <p:stCondLst>
                                    <p:cond delay="0"/>
                                  </p:stCondLst>
                                  <p:childTnLst>
                                    <p:set>
                                      <p:cBhvr>
                                        <p:cTn id="146" dur="1" fill="hold">
                                          <p:stCondLst>
                                            <p:cond delay="0"/>
                                          </p:stCondLst>
                                        </p:cTn>
                                        <p:tgtEl>
                                          <p:spTgt spid="287"/>
                                        </p:tgtEl>
                                        <p:attrNameLst>
                                          <p:attrName>style.visibility</p:attrName>
                                        </p:attrNameLst>
                                      </p:cBhvr>
                                      <p:to>
                                        <p:strVal val="visible"/>
                                      </p:to>
                                    </p:set>
                                    <p:animEffect transition="in" filter="wipe(down)">
                                      <p:cBhvr>
                                        <p:cTn id="147" dur="500"/>
                                        <p:tgtEl>
                                          <p:spTgt spid="287"/>
                                        </p:tgtEl>
                                      </p:cBhvr>
                                    </p:animEffect>
                                  </p:childTnLst>
                                </p:cTn>
                              </p:par>
                              <p:par>
                                <p:cTn id="148" presetID="22" presetClass="entr" presetSubtype="1" fill="hold" nodeType="withEffect">
                                  <p:stCondLst>
                                    <p:cond delay="0"/>
                                  </p:stCondLst>
                                  <p:childTnLst>
                                    <p:set>
                                      <p:cBhvr>
                                        <p:cTn id="149" dur="1" fill="hold">
                                          <p:stCondLst>
                                            <p:cond delay="0"/>
                                          </p:stCondLst>
                                        </p:cTn>
                                        <p:tgtEl>
                                          <p:spTgt spid="288"/>
                                        </p:tgtEl>
                                        <p:attrNameLst>
                                          <p:attrName>style.visibility</p:attrName>
                                        </p:attrNameLst>
                                      </p:cBhvr>
                                      <p:to>
                                        <p:strVal val="visible"/>
                                      </p:to>
                                    </p:set>
                                    <p:animEffect transition="in" filter="wipe(up)">
                                      <p:cBhvr>
                                        <p:cTn id="150" dur="500"/>
                                        <p:tgtEl>
                                          <p:spTgt spid="288"/>
                                        </p:tgtEl>
                                      </p:cBhvr>
                                    </p:animEffect>
                                  </p:childTnLst>
                                </p:cTn>
                              </p:par>
                              <p:par>
                                <p:cTn id="151" presetID="22" presetClass="entr" presetSubtype="4" fill="hold" nodeType="withEffect">
                                  <p:stCondLst>
                                    <p:cond delay="0"/>
                                  </p:stCondLst>
                                  <p:childTnLst>
                                    <p:set>
                                      <p:cBhvr>
                                        <p:cTn id="152" dur="1" fill="hold">
                                          <p:stCondLst>
                                            <p:cond delay="0"/>
                                          </p:stCondLst>
                                        </p:cTn>
                                        <p:tgtEl>
                                          <p:spTgt spid="289"/>
                                        </p:tgtEl>
                                        <p:attrNameLst>
                                          <p:attrName>style.visibility</p:attrName>
                                        </p:attrNameLst>
                                      </p:cBhvr>
                                      <p:to>
                                        <p:strVal val="visible"/>
                                      </p:to>
                                    </p:set>
                                    <p:animEffect transition="in" filter="wipe(down)">
                                      <p:cBhvr>
                                        <p:cTn id="153" dur="500"/>
                                        <p:tgtEl>
                                          <p:spTgt spid="289"/>
                                        </p:tgtEl>
                                      </p:cBhvr>
                                    </p:animEffect>
                                  </p:childTnLst>
                                </p:cTn>
                              </p:par>
                              <p:par>
                                <p:cTn id="154" presetID="22" presetClass="entr" presetSubtype="1" fill="hold" nodeType="withEffect">
                                  <p:stCondLst>
                                    <p:cond delay="0"/>
                                  </p:stCondLst>
                                  <p:childTnLst>
                                    <p:set>
                                      <p:cBhvr>
                                        <p:cTn id="155" dur="1" fill="hold">
                                          <p:stCondLst>
                                            <p:cond delay="0"/>
                                          </p:stCondLst>
                                        </p:cTn>
                                        <p:tgtEl>
                                          <p:spTgt spid="290"/>
                                        </p:tgtEl>
                                        <p:attrNameLst>
                                          <p:attrName>style.visibility</p:attrName>
                                        </p:attrNameLst>
                                      </p:cBhvr>
                                      <p:to>
                                        <p:strVal val="visible"/>
                                      </p:to>
                                    </p:set>
                                    <p:animEffect transition="in" filter="wipe(up)">
                                      <p:cBhvr>
                                        <p:cTn id="156" dur="500"/>
                                        <p:tgtEl>
                                          <p:spTgt spid="290"/>
                                        </p:tgtEl>
                                      </p:cBhvr>
                                    </p:animEffect>
                                  </p:childTnLst>
                                </p:cTn>
                              </p:par>
                            </p:childTnLst>
                          </p:cTn>
                        </p:par>
                        <p:par>
                          <p:cTn id="157" fill="hold">
                            <p:stCondLst>
                              <p:cond delay="3500"/>
                            </p:stCondLst>
                            <p:childTnLst>
                              <p:par>
                                <p:cTn id="158" presetID="18" presetClass="entr" presetSubtype="9" fill="hold" grpId="0" nodeType="afterEffect">
                                  <p:stCondLst>
                                    <p:cond delay="0"/>
                                  </p:stCondLst>
                                  <p:childTnLst>
                                    <p:set>
                                      <p:cBhvr>
                                        <p:cTn id="159" dur="1" fill="hold">
                                          <p:stCondLst>
                                            <p:cond delay="0"/>
                                          </p:stCondLst>
                                        </p:cTn>
                                        <p:tgtEl>
                                          <p:spTgt spid="291"/>
                                        </p:tgtEl>
                                        <p:attrNameLst>
                                          <p:attrName>style.visibility</p:attrName>
                                        </p:attrNameLst>
                                      </p:cBhvr>
                                      <p:to>
                                        <p:strVal val="visible"/>
                                      </p:to>
                                    </p:set>
                                    <p:animEffect transition="in" filter="strips(upLeft)">
                                      <p:cBhvr>
                                        <p:cTn id="160" dur="1000"/>
                                        <p:tgtEl>
                                          <p:spTgt spid="291"/>
                                        </p:tgtEl>
                                      </p:cBhvr>
                                    </p:animEffect>
                                  </p:childTnLst>
                                </p:cTn>
                              </p:par>
                              <p:par>
                                <p:cTn id="161" presetID="18" presetClass="entr" presetSubtype="9" fill="hold" grpId="0" nodeType="withEffect">
                                  <p:stCondLst>
                                    <p:cond delay="0"/>
                                  </p:stCondLst>
                                  <p:childTnLst>
                                    <p:set>
                                      <p:cBhvr>
                                        <p:cTn id="162" dur="1" fill="hold">
                                          <p:stCondLst>
                                            <p:cond delay="0"/>
                                          </p:stCondLst>
                                        </p:cTn>
                                        <p:tgtEl>
                                          <p:spTgt spid="292"/>
                                        </p:tgtEl>
                                        <p:attrNameLst>
                                          <p:attrName>style.visibility</p:attrName>
                                        </p:attrNameLst>
                                      </p:cBhvr>
                                      <p:to>
                                        <p:strVal val="visible"/>
                                      </p:to>
                                    </p:set>
                                    <p:animEffect transition="in" filter="strips(upLeft)">
                                      <p:cBhvr>
                                        <p:cTn id="163" dur="1000"/>
                                        <p:tgtEl>
                                          <p:spTgt spid="292"/>
                                        </p:tgtEl>
                                      </p:cBhvr>
                                    </p:animEffect>
                                  </p:childTnLst>
                                </p:cTn>
                              </p:par>
                              <p:par>
                                <p:cTn id="164" presetID="18" presetClass="entr" presetSubtype="9" fill="hold" grpId="0" nodeType="withEffect">
                                  <p:stCondLst>
                                    <p:cond delay="0"/>
                                  </p:stCondLst>
                                  <p:childTnLst>
                                    <p:set>
                                      <p:cBhvr>
                                        <p:cTn id="165" dur="1" fill="hold">
                                          <p:stCondLst>
                                            <p:cond delay="0"/>
                                          </p:stCondLst>
                                        </p:cTn>
                                        <p:tgtEl>
                                          <p:spTgt spid="293"/>
                                        </p:tgtEl>
                                        <p:attrNameLst>
                                          <p:attrName>style.visibility</p:attrName>
                                        </p:attrNameLst>
                                      </p:cBhvr>
                                      <p:to>
                                        <p:strVal val="visible"/>
                                      </p:to>
                                    </p:set>
                                    <p:animEffect transition="in" filter="strips(upLeft)">
                                      <p:cBhvr>
                                        <p:cTn id="166" dur="1000"/>
                                        <p:tgtEl>
                                          <p:spTgt spid="293"/>
                                        </p:tgtEl>
                                      </p:cBhvr>
                                    </p:animEffect>
                                  </p:childTnLst>
                                </p:cTn>
                              </p:par>
                              <p:par>
                                <p:cTn id="167" presetID="18" presetClass="entr" presetSubtype="9" fill="hold" grpId="0" nodeType="withEffect">
                                  <p:stCondLst>
                                    <p:cond delay="0"/>
                                  </p:stCondLst>
                                  <p:childTnLst>
                                    <p:set>
                                      <p:cBhvr>
                                        <p:cTn id="168" dur="1" fill="hold">
                                          <p:stCondLst>
                                            <p:cond delay="0"/>
                                          </p:stCondLst>
                                        </p:cTn>
                                        <p:tgtEl>
                                          <p:spTgt spid="294"/>
                                        </p:tgtEl>
                                        <p:attrNameLst>
                                          <p:attrName>style.visibility</p:attrName>
                                        </p:attrNameLst>
                                      </p:cBhvr>
                                      <p:to>
                                        <p:strVal val="visible"/>
                                      </p:to>
                                    </p:set>
                                    <p:animEffect transition="in" filter="strips(upLeft)">
                                      <p:cBhvr>
                                        <p:cTn id="169" dur="1000"/>
                                        <p:tgtEl>
                                          <p:spTgt spid="294"/>
                                        </p:tgtEl>
                                      </p:cBhvr>
                                    </p:animEffect>
                                  </p:childTnLst>
                                </p:cTn>
                              </p:par>
                              <p:par>
                                <p:cTn id="170" presetID="18" presetClass="entr" presetSubtype="9" fill="hold" grpId="0" nodeType="withEffect">
                                  <p:stCondLst>
                                    <p:cond delay="0"/>
                                  </p:stCondLst>
                                  <p:childTnLst>
                                    <p:set>
                                      <p:cBhvr>
                                        <p:cTn id="171" dur="1" fill="hold">
                                          <p:stCondLst>
                                            <p:cond delay="0"/>
                                          </p:stCondLst>
                                        </p:cTn>
                                        <p:tgtEl>
                                          <p:spTgt spid="295"/>
                                        </p:tgtEl>
                                        <p:attrNameLst>
                                          <p:attrName>style.visibility</p:attrName>
                                        </p:attrNameLst>
                                      </p:cBhvr>
                                      <p:to>
                                        <p:strVal val="visible"/>
                                      </p:to>
                                    </p:set>
                                    <p:animEffect transition="in" filter="strips(upLeft)">
                                      <p:cBhvr>
                                        <p:cTn id="172" dur="1000"/>
                                        <p:tgtEl>
                                          <p:spTgt spid="295"/>
                                        </p:tgtEl>
                                      </p:cBhvr>
                                    </p:animEffect>
                                  </p:childTnLst>
                                </p:cTn>
                              </p:par>
                              <p:par>
                                <p:cTn id="173" presetID="18" presetClass="entr" presetSubtype="9" fill="hold" grpId="0" nodeType="withEffect">
                                  <p:stCondLst>
                                    <p:cond delay="0"/>
                                  </p:stCondLst>
                                  <p:childTnLst>
                                    <p:set>
                                      <p:cBhvr>
                                        <p:cTn id="174" dur="1" fill="hold">
                                          <p:stCondLst>
                                            <p:cond delay="0"/>
                                          </p:stCondLst>
                                        </p:cTn>
                                        <p:tgtEl>
                                          <p:spTgt spid="296"/>
                                        </p:tgtEl>
                                        <p:attrNameLst>
                                          <p:attrName>style.visibility</p:attrName>
                                        </p:attrNameLst>
                                      </p:cBhvr>
                                      <p:to>
                                        <p:strVal val="visible"/>
                                      </p:to>
                                    </p:set>
                                    <p:animEffect transition="in" filter="strips(upLeft)">
                                      <p:cBhvr>
                                        <p:cTn id="175" dur="1000"/>
                                        <p:tgtEl>
                                          <p:spTgt spid="296"/>
                                        </p:tgtEl>
                                      </p:cBhvr>
                                    </p:animEffect>
                                  </p:childTnLst>
                                </p:cTn>
                              </p:par>
                              <p:par>
                                <p:cTn id="176" presetID="18" presetClass="entr" presetSubtype="9" fill="hold" grpId="0" nodeType="withEffect">
                                  <p:stCondLst>
                                    <p:cond delay="0"/>
                                  </p:stCondLst>
                                  <p:childTnLst>
                                    <p:set>
                                      <p:cBhvr>
                                        <p:cTn id="177" dur="1" fill="hold">
                                          <p:stCondLst>
                                            <p:cond delay="0"/>
                                          </p:stCondLst>
                                        </p:cTn>
                                        <p:tgtEl>
                                          <p:spTgt spid="297"/>
                                        </p:tgtEl>
                                        <p:attrNameLst>
                                          <p:attrName>style.visibility</p:attrName>
                                        </p:attrNameLst>
                                      </p:cBhvr>
                                      <p:to>
                                        <p:strVal val="visible"/>
                                      </p:to>
                                    </p:set>
                                    <p:animEffect transition="in" filter="strips(upLeft)">
                                      <p:cBhvr>
                                        <p:cTn id="178" dur="1000"/>
                                        <p:tgtEl>
                                          <p:spTgt spid="297"/>
                                        </p:tgtEl>
                                      </p:cBhvr>
                                    </p:animEffect>
                                  </p:childTnLst>
                                </p:cTn>
                              </p:par>
                              <p:par>
                                <p:cTn id="179" presetID="18" presetClass="entr" presetSubtype="9" fill="hold" grpId="0" nodeType="withEffect">
                                  <p:stCondLst>
                                    <p:cond delay="0"/>
                                  </p:stCondLst>
                                  <p:childTnLst>
                                    <p:set>
                                      <p:cBhvr>
                                        <p:cTn id="180" dur="1" fill="hold">
                                          <p:stCondLst>
                                            <p:cond delay="0"/>
                                          </p:stCondLst>
                                        </p:cTn>
                                        <p:tgtEl>
                                          <p:spTgt spid="298"/>
                                        </p:tgtEl>
                                        <p:attrNameLst>
                                          <p:attrName>style.visibility</p:attrName>
                                        </p:attrNameLst>
                                      </p:cBhvr>
                                      <p:to>
                                        <p:strVal val="visible"/>
                                      </p:to>
                                    </p:set>
                                    <p:animEffect transition="in" filter="strips(upLeft)">
                                      <p:cBhvr>
                                        <p:cTn id="181" dur="1000"/>
                                        <p:tgtEl>
                                          <p:spTgt spid="298"/>
                                        </p:tgtEl>
                                      </p:cBhvr>
                                    </p:animEffect>
                                  </p:childTnLst>
                                </p:cTn>
                              </p:par>
                              <p:par>
                                <p:cTn id="182" presetID="18" presetClass="entr" presetSubtype="9" fill="hold" grpId="0" nodeType="withEffect">
                                  <p:stCondLst>
                                    <p:cond delay="0"/>
                                  </p:stCondLst>
                                  <p:childTnLst>
                                    <p:set>
                                      <p:cBhvr>
                                        <p:cTn id="183" dur="1" fill="hold">
                                          <p:stCondLst>
                                            <p:cond delay="0"/>
                                          </p:stCondLst>
                                        </p:cTn>
                                        <p:tgtEl>
                                          <p:spTgt spid="299"/>
                                        </p:tgtEl>
                                        <p:attrNameLst>
                                          <p:attrName>style.visibility</p:attrName>
                                        </p:attrNameLst>
                                      </p:cBhvr>
                                      <p:to>
                                        <p:strVal val="visible"/>
                                      </p:to>
                                    </p:set>
                                    <p:animEffect transition="in" filter="strips(upLeft)">
                                      <p:cBhvr>
                                        <p:cTn id="184" dur="1000"/>
                                        <p:tgtEl>
                                          <p:spTgt spid="299"/>
                                        </p:tgtEl>
                                      </p:cBhvr>
                                    </p:animEffect>
                                  </p:childTnLst>
                                </p:cTn>
                              </p:par>
                              <p:par>
                                <p:cTn id="185" presetID="18" presetClass="entr" presetSubtype="9" fill="hold" grpId="0" nodeType="withEffect">
                                  <p:stCondLst>
                                    <p:cond delay="0"/>
                                  </p:stCondLst>
                                  <p:childTnLst>
                                    <p:set>
                                      <p:cBhvr>
                                        <p:cTn id="186" dur="1" fill="hold">
                                          <p:stCondLst>
                                            <p:cond delay="0"/>
                                          </p:stCondLst>
                                        </p:cTn>
                                        <p:tgtEl>
                                          <p:spTgt spid="300"/>
                                        </p:tgtEl>
                                        <p:attrNameLst>
                                          <p:attrName>style.visibility</p:attrName>
                                        </p:attrNameLst>
                                      </p:cBhvr>
                                      <p:to>
                                        <p:strVal val="visible"/>
                                      </p:to>
                                    </p:set>
                                    <p:animEffect transition="in" filter="strips(upLeft)">
                                      <p:cBhvr>
                                        <p:cTn id="187" dur="1000"/>
                                        <p:tgtEl>
                                          <p:spTgt spid="300"/>
                                        </p:tgtEl>
                                      </p:cBhvr>
                                    </p:animEffect>
                                  </p:childTnLst>
                                </p:cTn>
                              </p:par>
                              <p:par>
                                <p:cTn id="188" presetID="18" presetClass="entr" presetSubtype="9" fill="hold" grpId="0" nodeType="withEffect">
                                  <p:stCondLst>
                                    <p:cond delay="0"/>
                                  </p:stCondLst>
                                  <p:childTnLst>
                                    <p:set>
                                      <p:cBhvr>
                                        <p:cTn id="189" dur="1" fill="hold">
                                          <p:stCondLst>
                                            <p:cond delay="0"/>
                                          </p:stCondLst>
                                        </p:cTn>
                                        <p:tgtEl>
                                          <p:spTgt spid="301"/>
                                        </p:tgtEl>
                                        <p:attrNameLst>
                                          <p:attrName>style.visibility</p:attrName>
                                        </p:attrNameLst>
                                      </p:cBhvr>
                                      <p:to>
                                        <p:strVal val="visible"/>
                                      </p:to>
                                    </p:set>
                                    <p:animEffect transition="in" filter="strips(upLeft)">
                                      <p:cBhvr>
                                        <p:cTn id="190" dur="10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p:bldP spid="253"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p:bldP spid="243" grpId="0"/>
      <p:bldP spid="244" grpId="0"/>
      <p:bldP spid="245" grpId="0"/>
      <p:bldP spid="246" grpId="0"/>
      <p:bldP spid="247" grpId="0"/>
      <p:bldP spid="248" grpId="0"/>
      <p:bldP spid="249" grpId="0"/>
      <p:bldP spid="250" grpId="0"/>
      <p:bldP spid="251" grpId="0"/>
      <p:bldP spid="254" grpId="0"/>
      <p:bldP spid="291" grpId="0"/>
      <p:bldP spid="292" grpId="0"/>
      <p:bldP spid="293" grpId="0"/>
      <p:bldP spid="294" grpId="0"/>
      <p:bldP spid="295" grpId="0"/>
      <p:bldP spid="296" grpId="0"/>
      <p:bldP spid="297" grpId="0"/>
      <p:bldP spid="298" grpId="0"/>
      <p:bldP spid="299" grpId="0"/>
      <p:bldP spid="300" grpId="0"/>
      <p:bldP spid="301"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background20191726_1*i*1"/>
  <p:tag name="KSO_WM_TEMPLATE_CATEGORY" val="background"/>
  <p:tag name="KSO_WM_TEMPLATE_INDEX" val="20191726"/>
  <p:tag name="KSO_WM_UNIT_LAYERLEVEL" val="1"/>
  <p:tag name="KSO_WM_TAG_VERSION" val="1.0"/>
  <p:tag name="KSO_WM_BEAUTIFY_FLAG" val="#wm#"/>
</p:tagLst>
</file>

<file path=ppt/tags/tag2.xml><?xml version="1.0" encoding="utf-8"?>
<p:tagLst xmlns:p="http://schemas.openxmlformats.org/presentationml/2006/main">
  <p:tag name="KSO_WM_UNIT_ISCONTENTSTITLE" val="0"/>
  <p:tag name="KSO_WM_UNIT_VALUE" val="22"/>
  <p:tag name="KSO_WM_UNIT_HIGHLIGHT" val="0"/>
  <p:tag name="KSO_WM_UNIT_COMPATIBLE" val="0"/>
  <p:tag name="KSO_WM_UNIT_DIAGRAM_ISNUMVISUAL" val="0"/>
  <p:tag name="KSO_WM_UNIT_DIAGRAM_ISREFERUNIT" val="0"/>
  <p:tag name="KSO_WM_UNIT_ID" val="background20191726_1*b*1"/>
  <p:tag name="KSO_WM_TEMPLATE_CATEGORY" val="background"/>
  <p:tag name="KSO_WM_TEMPLATE_INDEX" val="20191726"/>
  <p:tag name="KSO_WM_UNIT_LAYERLEVEL" val="1"/>
  <p:tag name="KSO_WM_TAG_VERSION" val="1.0"/>
  <p:tag name="KSO_WM_BEAUTIFY_FLAG" val="#wm#"/>
  <p:tag name="KSO_WM_UNIT_PRESET_TEXT" val="部门名称  /  汇报人名称  /  汇报时间"/>
  <p:tag name="KSO_WM_UNIT_TYPE" val="b"/>
  <p:tag name="KSO_WM_UNIT_INDEX" val="1"/>
</p:tagLst>
</file>

<file path=ppt/tags/tag3.xml><?xml version="1.0" encoding="utf-8"?>
<p:tagLst xmlns:p="http://schemas.openxmlformats.org/presentationml/2006/main">
  <p:tag name="KSO_WM_SLIDE_MODEL_TYPE" val="cover"/>
</p:tagLst>
</file>

<file path=ppt/theme/_rels/theme1.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主管人员">
  <a:themeElements>
    <a:clrScheme name="1111">
      <a:dk1>
        <a:sysClr val="windowText" lastClr="000000"/>
      </a:dk1>
      <a:lt1>
        <a:sysClr val="window" lastClr="FFFFFF"/>
      </a:lt1>
      <a:dk2>
        <a:srgbClr val="2F5897"/>
      </a:dk2>
      <a:lt2>
        <a:srgbClr val="E4E9EF"/>
      </a:lt2>
      <a:accent1>
        <a:srgbClr val="172B4B"/>
      </a:accent1>
      <a:accent2>
        <a:srgbClr val="FFC000"/>
      </a:accent2>
      <a:accent3>
        <a:srgbClr val="7F7F7F"/>
      </a:accent3>
      <a:accent4>
        <a:srgbClr val="FFFFFF"/>
      </a:accent4>
      <a:accent5>
        <a:srgbClr val="FFFFFF"/>
      </a:accent5>
      <a:accent6>
        <a:srgbClr val="FFFFFF"/>
      </a:accent6>
      <a:hlink>
        <a:srgbClr val="FFFFFF"/>
      </a:hlink>
      <a:folHlink>
        <a:srgbClr val="B2B2B2"/>
      </a:folHlink>
    </a:clrScheme>
    <a:fontScheme name="主管人员">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主管人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7691</Words>
  <Application>WPS 演示</Application>
  <PresentationFormat/>
  <Paragraphs>1046</Paragraphs>
  <Slides>41</Slides>
  <Notes>0</Notes>
  <HiddenSlides>0</HiddenSlides>
  <MMClips>0</MMClips>
  <ScaleCrop>false</ScaleCrop>
  <HeadingPairs>
    <vt:vector size="6" baseType="variant">
      <vt:variant>
        <vt:lpstr>已用的字体</vt:lpstr>
      </vt:variant>
      <vt:variant>
        <vt:i4>31</vt:i4>
      </vt:variant>
      <vt:variant>
        <vt:lpstr>主题</vt:lpstr>
      </vt:variant>
      <vt:variant>
        <vt:i4>1</vt:i4>
      </vt:variant>
      <vt:variant>
        <vt:lpstr>幻灯片标题</vt:lpstr>
      </vt:variant>
      <vt:variant>
        <vt:i4>41</vt:i4>
      </vt:variant>
    </vt:vector>
  </HeadingPairs>
  <TitlesOfParts>
    <vt:vector size="73" baseType="lpstr">
      <vt:lpstr>Arial</vt:lpstr>
      <vt:lpstr>宋体</vt:lpstr>
      <vt:lpstr>Wingdings</vt:lpstr>
      <vt:lpstr>黑体</vt:lpstr>
      <vt:lpstr>Courier New</vt:lpstr>
      <vt:lpstr>方正兰亭大黑_GBK</vt:lpstr>
      <vt:lpstr>Impact</vt:lpstr>
      <vt:lpstr>Edwardian Script ITC</vt:lpstr>
      <vt:lpstr>叶根友刀锋黑草</vt:lpstr>
      <vt:lpstr>Calibri</vt:lpstr>
      <vt:lpstr>Times New Roman</vt:lpstr>
      <vt:lpstr>方正兰亭黑_GBK</vt:lpstr>
      <vt:lpstr>微软雅黑</vt:lpstr>
      <vt:lpstr>Calibri</vt:lpstr>
      <vt:lpstr>方正兰亭准黑_GBK</vt:lpstr>
      <vt:lpstr>方正小标宋简体</vt:lpstr>
      <vt:lpstr>华文黑体</vt:lpstr>
      <vt:lpstr>仿宋_GB2312</vt:lpstr>
      <vt:lpstr>Arial Unicode MS</vt:lpstr>
      <vt:lpstr>Segoe Print</vt:lpstr>
      <vt:lpstr>仿宋</vt:lpstr>
      <vt:lpstr>Open Sans</vt:lpstr>
      <vt:lpstr>Swis721 BlkCn BT</vt:lpstr>
      <vt:lpstr>方正兰亭中黑_GBK</vt:lpstr>
      <vt:lpstr>Source Sans Pro Light</vt:lpstr>
      <vt:lpstr>Palatino Linotype</vt:lpstr>
      <vt:lpstr>幼圆</vt:lpstr>
      <vt:lpstr>Century Gothic</vt:lpstr>
      <vt:lpstr>思源黑体 CN Bold</vt:lpstr>
      <vt:lpstr>Roboto Thin</vt:lpstr>
      <vt:lpstr>等线</vt:lpstr>
      <vt:lpstr>主管人员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骑蚂蚁兜风</cp:lastModifiedBy>
  <cp:revision>2</cp:revision>
  <dcterms:created xsi:type="dcterms:W3CDTF">2019-01-02T01:55:29Z</dcterms:created>
  <dcterms:modified xsi:type="dcterms:W3CDTF">2019-01-02T01:55:57Z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